
<file path=[Content_Types].xml><?xml version="1.0" encoding="utf-8"?>
<Types xmlns="http://schemas.openxmlformats.org/package/2006/content-types">
  <Default Extension="png" ContentType="image/png"/>
  <Default Extension="jpeg" ContentType="image/jpeg"/>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slideLayouts/slideLayout1.xml" ContentType="application/vnd.openxmlformats-officedocument.presentationml.slideLayout+xml"/>
  <Override PartName="/ppt/theme/theme1.xml" ContentType="application/vnd.openxmlformats-officedocument.theme+xml"/>
  <Override PartName="/docProps/custom.xml" ContentType="application/vnd.openxmlformats-officedocument.custom-properties+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12192000" cy="6858000"/>
  <p:notesSz cx="6858000" cy="9144000"/>
  <p:embeddedFontLst>
    <p:embeddedFont>
      <p:font typeface="Source Han Sans CN Bold Bold"/>
      <p:regular r:id="rId30"/>
    </p:embeddedFont>
    <p:embeddedFont>
      <p:font typeface="Source Han Sans CN Normal"/>
      <p:regular r:id="rId31"/>
    </p:embeddedFont>
    <p:embeddedFont>
      <p:font typeface="OPPOSans B"/>
      <p:regular r:id="rId32"/>
    </p:embeddedFont>
  </p:embeddedFontLst>
</p:presentation>
</file>

<file path=ppt/_rels/presentation.xml.rels><?xml version="1.0" encoding="UTF-8" standalone="yes"?>
<Relationships xmlns="http://schemas.openxmlformats.org/package/2006/relationships">
<Relationship Id="rId1" Type="http://schemas.openxmlformats.org/officeDocument/2006/relationships/theme" Target="theme/theme1.xml"/>
<Relationship Id="rId2" Type="http://schemas.openxmlformats.org/officeDocument/2006/relationships/slideMaster" Target="slideMasters/slideMaster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font" Target="fonts/font2.fntdata"/>
<Relationship Id="rId31" Type="http://schemas.openxmlformats.org/officeDocument/2006/relationships/font" Target="fonts/font1.fntdata"/>
<Relationship Id="rId32" Type="http://schemas.openxmlformats.org/officeDocument/2006/relationships/font" Target="fonts/font3.fntdata"/>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p:spTree>
  </p:cSld>
  <p:clrMap bg1="lt1" tx1="dk1" bg2="lt2"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
<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
<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
<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
<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
<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
<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
<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
<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
<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
<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
<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
<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
<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
<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
<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
<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
<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
<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
<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
<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
<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
<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
<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24.xml.rels><?xml version="1.0" encoding="UTF-8" standalone="yes"?>
<Relationships xmlns="http://schemas.openxmlformats.org/package/2006/relationships">
<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25.xml.rels><?xml version="1.0" encoding="UTF-8" standalone="yes"?>
<Relationships xmlns="http://schemas.openxmlformats.org/package/2006/relationships">
<Relationship Id="rId1" Type="http://schemas.openxmlformats.org/officeDocument/2006/relationships/slide" Target="../slides/slide25.xml"/>
<Relationship Id="rId2" Type="http://schemas.openxmlformats.org/officeDocument/2006/relationships/notesMaster" Target="../notesMasters/notesMaster1.xml"/>
</Relationships>
</file>

<file path=ppt/notesSlides/_rels/notesSlide26.xml.rels><?xml version="1.0" encoding="UTF-8" standalone="yes"?>
<Relationships xmlns="http://schemas.openxmlformats.org/package/2006/relationships">
<Relationship Id="rId1" Type="http://schemas.openxmlformats.org/officeDocument/2006/relationships/slide" Target="../slides/slide26.xml"/>
<Relationship Id="rId2" Type="http://schemas.openxmlformats.org/officeDocument/2006/relationships/notesMaster" Target="../notesMasters/notesMaster1.xml"/>
</Relationships>
</file>

<file path=ppt/notesSlides/_rels/notesSlide27.xml.rels><?xml version="1.0" encoding="UTF-8" standalone="yes"?>
<Relationships xmlns="http://schemas.openxmlformats.org/package/2006/relationships">
<Relationship Id="rId1" Type="http://schemas.openxmlformats.org/officeDocument/2006/relationships/slide" Target="../slides/slide27.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主讲人：时间：乡土文化赋能乡村振兴的时代意义与实践路径——以云南永善县为例AiPPT202X.X</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010203040506目录引言乡土文化赋能乡村振兴的时代意义永善乡土文化的优势永善乡土文化的传承困境永善乡土文化赋能乡村振兴的实践路径结语</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PARTPOWERPOINT DESIGN01引言</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永善县乡土文化概况云南昭通永善县地处云、川两省六县结合部，位于乌蒙山脉西北面的金沙江南岸，居住着汉、彝、苗、回等民族，总人口有46万余人。其独特的地理位置孕育了丰富的特色民俗，形成了底蕴深厚、丰富多彩的乡土文化，包括风俗习惯、传统技艺、民间艺术等方面。研究背景乡土文化传承困境在时代浪潮的冲击下，永善乡土文化的传承与发展面临着诸多困境，成为当地亟待深入研究的一项重要课题。</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阐述乡土文化赋能乡村振兴的时代意义。阐述时代意义研究目的探索永善乡土文化赋能乡村振兴的实践路径，以期激活乡村沉睡资源，推动乡村向着“产业兴旺、生态宜居、乡风文明、治理有效、生活富裕”之路迈进。探索实践路径</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通过查阅相关文献，了解乡土文化与乡村振兴的相关理论和研究现状。文献研究法研究方法对永善县的乡土文化进行实地考察，了解其现状和存在的问题。实地调研法</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理论意义丰富乡土文化与乡村振兴的相关理论。研究意义实践意义为永善县及其他地区的乡村振兴提供实践参考。</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PARTPOWERPOINT DESIGN02乡土文化赋能乡村振兴的时代意义</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永善乡土文化蕴含着丰富的民俗节庆，催生出民俗体验游、乡村特色民宿等文旅新业态，吸引着八方游客纷至沓来，推动了当地文旅产业的发展。文旅新业态发展乡村经济增长的新引擎将精巧竹编、古朴木雕等传统技艺融入开发文创产品，借助电商平台成为各大景区的纪念品，既拓宽了村民的增收渠道，又擦亮了永善县的文旅品牌，成为乡村经济增长新引擎。文创产品开发</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培养新一代文化传承人通过推进乡土文化进校园和进社区，能够激发年轻一代对家乡的热爱，促使他们主动学习和传承地方民俗、非遗等，从而成长为新一代文化传承人，扎根乡土，为乡村持续发展攒足后劲。培育新人、吸引人才的磁石吸引人才返乡创业乡土文化也吸引着本地人返乡创业以及志同道合的外来人才前来扎根，为乡村振兴提供强劲动力。</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促进居民交流互动乡土文化作为乡村社会的灵魂和根基，承载着丰富的历史信息、人文精神和民俗风情，能够为乡村精神文明建设提供源源不断的文化滋养。例如，民俗活动中的集体舞蹈、竞技比赛等，能够促进乡村居民之间的交流与互动，增强他们的凝聚力与归属感。乡村和谐文明的根基培育文明乡风古老的家风以及村规民约承载着诚信、互助等道德规范，有助于培育文明乡风，夯实乡村治理基石，确保乡村振兴阔步前行。</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PARTPOWERPOINT DESIGN03永善乡土文化的优势</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文化遗址遗迹内涵永善县拥有诸多文化遗址遗迹，包括团结乡大毛滩新石器时代遗址、大毛滩僰人悬棺葬、三道水铜运古道等，承载着商周文化、东汉文化、金沙江铜运文化等文化内涵。其中，大毛滩新石器时代遗址证实了长江流域是中华民族古代文明的发源地之一。文化遗址遗迹众多，非遗项目丰富非遗项目意义火把节是彝族传统音乐、舞蹈、诗歌等文化要素的载体，对强化彝族的民族自我认同意识、促进社会和谐具有重要意义；苗族花山节的活动内容深刻地体现了苗族文化的精髓，已成为苗族人民与其他各族人民交往交流的重要活动，吸引了大批游客纷至沓来，为文旅融合发展筑牢根基。此外，还有打鼓草、黄华狮舞、伍寨彝族毕摩文化、苗族芦笙舞、三道酒、月琴弹唱等非遗项目，满足了当地各族人民的精神文化需求。</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“善”文化由来据《嘉庆县志略》记载，永善于清雍正六年（1728 年）建县，“因当地土酋叛服靡常，变乱频繁，为形势所迫，相度地宜。建城永善，取其边境永久安平，民众平和善良之义”。这揭示了永善县名的由来，体现了这片土地上人们对和平与安宁的深切渴望。拥有底蕴深厚的“善”文化“善”文化内涵永善之“善”，亦为“明德之善”，知“明德”，方能“至善”。两百多年来，崇德尚善的永善人得益于“明德”的激励以及“善行”的熏陶，秉承“明德永善”的古训，践行了“明德”“至善”的善举，锤炼了“博爱、奉献、坚韧、包容”的情怀和品质，锻造了“团结奋进、敢于拼搏，求真务实、善于创新，奋发有为、勇于担当”的精神，孕育了“德行隽永，善行天下”的价值取向和精神追求。</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PARTPOWERPOINT DESIGN04永善乡土文化的传承困境</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年轻人为了寻求更高的收入纷纷涌入城市务工，导致乡村人口结构失衡，使得传统民俗活动难以为继。以彝族火把节为例，由于传承人青黄不接且年轻群体缺席，导致舞蹈排练不齐、仪式组织松散，节日氛围渐淡。人口结构失衡传承人青黄不接永善县部分偏远山区急于发展经济，过度依赖资源开发，在一定程度上破坏了承载乡土文化的自然环境，导致那些与山水相依的古老传说、传统农耕文化场景因地貌改变、生态受损而失去生存根基。自然环境破坏</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随着全球化与信息化进程的加快，流行文化裹挟着网络潮流汹涌而至，侵袭着永善县的文化阵地。新的娱乐方式和生活理念导致年轻一代对乡土文化缺乏认同感，尤其是一些学生在课余时间沉迷于短视频和电子游戏，对当地传统歌舞、民间故事等缺乏兴趣，使得传承断档的风险加剧。年轻一代缺乏认同感流行文化的冲击时尚的现代建筑拔地而起，导致传统民居木雕、彩绘等技艺逐渐失去用武之地。同时，古老建筑因无人修缮在风雨侵蚀下日益破败，其承载的营造技艺、民俗记忆也随之逐渐消散。传统技艺失去用武之地</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当地学校有关乡土文化的课程较少，即便偶尔涉及相关知识，教师也多停留在浅层次介绍，没有进行深入教学。例如，对于苗族花山节的起源、仪式流程、文化内涵等内容，很多学生只是略知皮毛，无法领略其中的精髓，难以激发他们的传承热情。学校课程教学不足教育传承体系不完善民间技艺传承多靠师徒口传心授，学习周期长、经济效益低，愿意吃苦学艺的年轻人寥寥无几，老一辈非遗传承人因无徒可授，导致其独门技艺濒临失传，非遗传承陷入了后继乏人的困境。民间技艺传承困难</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保护与传承乡土文化需要充足的资金用于资料收集、传承人扶持、文化活动开展、古迹修缮等诸多环节。然而，永善县地处经济欠发达地区，财政投入有限，社会资本引入不足，文化项目常因资金匮乏而搁置。资金投入不足资金短缺与政策落实不到位文中虽未详细提及政策落实的具体问题，但指出在实施乡村振兴战略的过程中，永善乡土文化的传承与发展迫在眉睫，急需政府、社会、民众携手探索破局之道，这暗示了政策落实可能存在不到位的情况。政策落实问题</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PARTPOWERPOINT DESIGN05永善乡土文化赋能乡村振兴的实践路径</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文化遗产保护永善县应加大对传统村落、民族村寨、传统建筑等文化遗产的保护力度，同时成立乡村文化陈列室。同时，当地应避免因大量搬迁而毁坏遗址遗迹或文化符号，特别是对溪洛渡、向家坝两个水电站的淹没区、移民区的历史文化古迹等进行有效保护。保护与传承文化遗产，筑牢文化根基非遗项目传承发展深入挖掘和整理苗族蜡染、苗族刺绣、苗族芦笙舞、三道酒、月琴弹唱、伍寨彝族毕摩文化、打鼓草、黄华狮舞等非遗项目的相关资料。传承人应加大对苗族蜡染、刺绣技艺的创新，积极到各地参加相关培训活动，以提升苗族服饰制作技艺及产品品种，使产品与市场接轨，增强市场竞争力。当地文创产业则可以从这些非遗项目中提炼文化元素，结合现代理念制作日用品、装饰品等实体文创产品，同时探索运用数字技术开发数字绘本、小游戏等虚拟文创产品，从而推动非遗文化的传承与发展。</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0102打造金沙江文化走廊金沙江与其支流的峡谷，既是连接西南地区的地理通道，也是中华民族重要的“民族走廊”，更是连接丝绸之路的重要纽带。金沙江右岸的三道水铜运古道位于永善县莲峰镇新店村三道水，主要兴建于乾隆至嘉庆年间，为清代“滇铜京运”的运输线路之一，被纳入市级文物保护单位。其保存较好，对于研究清代铜运历史、古代交通史、金沙江开发史具有重要价值。当地可以对相关历史文化进行深入研究，打造金沙江文化走廊以及系列精品文旅线路。挖掘乡土文化资源，推动文旅产业发展充分利用大毛滩新石器时代遗址等文化遗址遗迹，发挥永善县地处云、川两省六县结合部的区位优势以及沿江高速的交通优势，打造文旅品牌，塑造永善县对外文化交流的重要窗口形象，不断提升其文化影响力。打造文旅品牌</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善”文化是永善乡土文化的核心，与社会主义核心价值观相契合。在乡村振兴中，永善县进一步提炼了“善”文化，将其融入了教育体系。例如，永善小学培养学生成为至善少年，充分展现“善”文化的魅力；知临中学的初中部改为“上善中学”，教育学生“崇德向善”。“善”文化融入教育体系打造“善”文化品牌，培育文明乡风永善县积极弘扬社会主义核心价值观，深入挖掘永善各族人民“与善仁、居善地、心善渊、谋善事”的“善”文化，促进各民族交往交流交融，增强文化认同。在实践中，永善县举行了“咏善之声”知识竞赛，根植“善”文化内涵，激励永善各族人民“善”行天下。弘扬“善”文化永善县还从“善”文化中提炼元素打造“善”文化品牌，并开展相关主题宣传活动，让团结友善、孝老爱亲、亲仁善邻的“善”文化成为乡村文化发展的主旋律，培育文明乡风，为乡村振兴赋能。打造“善”文化品牌</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PARTPOWERPOINT DESIGN06结语</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文化振兴的重要性乡村振兴离不开文化振兴。永善县拥有底蕴深厚的乡土文化，为乡村振兴提供了丰富资源。乡村振兴与文化振兴的关系文化赋能乡村振兴新时代，永善县通过“保护与传承文化遗产，筑牢文化根基；挖掘乡土文化资源，推动文旅产业发展；打造‘善’文化品牌，培育文明乡风”等一系列举措，能够将乡村文化建设与乡村振兴有机结合，实现以文化赋能乡村振兴。</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进一步研究方向未来可进一步深入研究永善乡土文化在乡村振兴中的具体作用机制，以及如何更好地将乡土文化与现代科技、市场需求相结合，推动乡村振兴取得更好的成效。研究展望永善县的经验可以为其他地区的乡村振兴提供借鉴和参考，促进更多地区实现乡村文化繁荣和经济社会发展。推广应用价值</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主讲人：时间：谢谢大家AiPPT202X.X</a:t>
            </a:r>
          </a:p>
        </p:txBody>
      </p:sp>
    </p:spTree>
  </p:cSld>
  <p:clrMapOvr>
    <a:masterClrMapping/>
  </p:clrMapOvr>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theme" Target="../theme/theme1.xml"/>
<Relationship Id="rId2" Type="http://schemas.openxmlformats.org/officeDocument/2006/relationships/slideLayout" Target="../slideLayouts/slideLayout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2"/>
  </p:sldLayoutIdLst>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30.png"/>
<Relationship Id="rId4" Type="http://schemas.openxmlformats.org/officeDocument/2006/relationships/image" Target="../media/image1.png"/>
<Relationship Id="rId5" Type="http://schemas.openxmlformats.org/officeDocument/2006/relationships/image" Target="../media/image25.png"/>
<Relationship Id="rId6" Type="http://schemas.openxmlformats.org/officeDocument/2006/relationships/image" Target="../media/image5.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 Id="rId3" Type="http://schemas.openxmlformats.org/officeDocument/2006/relationships/image" Target="../media/image30.png"/>
<Relationship Id="rId4" Type="http://schemas.openxmlformats.org/officeDocument/2006/relationships/image" Target="../media/image1.png"/>
<Relationship Id="rId5" Type="http://schemas.openxmlformats.org/officeDocument/2006/relationships/image" Target="../media/image5.png"/>
<Relationship Id="rId6" Type="http://schemas.openxmlformats.org/officeDocument/2006/relationships/image" Target="../media/image8.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 Id="rId3" Type="http://schemas.openxmlformats.org/officeDocument/2006/relationships/image" Target="../media/image6.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 Id="rId3" Type="http://schemas.openxmlformats.org/officeDocument/2006/relationships/image" Target="../media/image2.jpe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 Id="rId3" Type="http://schemas.openxmlformats.org/officeDocument/2006/relationships/image" Target="../media/image3.jpeg"/>
<Relationship Id="rId4" Type="http://schemas.openxmlformats.org/officeDocument/2006/relationships/image" Target="../media/image4.jpe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 Id="rId3" Type="http://schemas.openxmlformats.org/officeDocument/2006/relationships/image" Target="../media/image7.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 Id="rId3" Type="http://schemas.openxmlformats.org/officeDocument/2006/relationships/image" Target="../media/image30.png"/>
<Relationship Id="rId4" Type="http://schemas.openxmlformats.org/officeDocument/2006/relationships/image" Target="../media/image1.png"/>
<Relationship Id="rId5" Type="http://schemas.openxmlformats.org/officeDocument/2006/relationships/image" Target="../media/image5.png"/>
<Relationship Id="rId6" Type="http://schemas.openxmlformats.org/officeDocument/2006/relationships/image" Target="../media/image8.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 Id="rId3" Type="http://schemas.openxmlformats.org/officeDocument/2006/relationships/image" Target="../media/image9.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 Id="rId3" Type="http://schemas.openxmlformats.org/officeDocument/2006/relationships/image" Target="../media/image26.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 Id="rId3" Type="http://schemas.openxmlformats.org/officeDocument/2006/relationships/image" Target="../media/image27.jpe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 Id="rId3" Type="http://schemas.openxmlformats.org/officeDocument/2006/relationships/image" Target="../media/image30.png"/>
<Relationship Id="rId4" Type="http://schemas.openxmlformats.org/officeDocument/2006/relationships/image" Target="../media/image1.png"/>
<Relationship Id="rId5" Type="http://schemas.openxmlformats.org/officeDocument/2006/relationships/image" Target="../media/image5.png"/>
<Relationship Id="rId6" Type="http://schemas.openxmlformats.org/officeDocument/2006/relationships/image" Target="../media/image8.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 Id="rId3" Type="http://schemas.openxmlformats.org/officeDocument/2006/relationships/image" Target="../media/image10.jpe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 Id="rId3" Type="http://schemas.openxmlformats.org/officeDocument/2006/relationships/image" Target="../media/image11.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 Id="rId3" Type="http://schemas.openxmlformats.org/officeDocument/2006/relationships/image" Target="../media/image30.png"/>
<Relationship Id="rId4" Type="http://schemas.openxmlformats.org/officeDocument/2006/relationships/image" Target="../media/image1.png"/>
<Relationship Id="rId5" Type="http://schemas.openxmlformats.org/officeDocument/2006/relationships/image" Target="../media/image5.png"/>
<Relationship Id="rId6" Type="http://schemas.openxmlformats.org/officeDocument/2006/relationships/image" Target="../media/image8.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 Id="rId3" Type="http://schemas.openxmlformats.org/officeDocument/2006/relationships/image" Target="../media/image12.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 Id="rId3" Type="http://schemas.openxmlformats.org/officeDocument/2006/relationships/image" Target="../media/image13.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 Id="rId3" Type="http://schemas.openxmlformats.org/officeDocument/2006/relationships/image" Target="../media/image14.png"/>
<Relationship Id="rId4" Type="http://schemas.openxmlformats.org/officeDocument/2006/relationships/image" Target="../media/image15.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 Id="rId3" Type="http://schemas.openxmlformats.org/officeDocument/2006/relationships/image" Target="../media/image16.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 Id="rId3" Type="http://schemas.openxmlformats.org/officeDocument/2006/relationships/image" Target="../media/image30.png"/>
<Relationship Id="rId4" Type="http://schemas.openxmlformats.org/officeDocument/2006/relationships/image" Target="../media/image1.png"/>
<Relationship Id="rId5" Type="http://schemas.openxmlformats.org/officeDocument/2006/relationships/image" Target="../media/image5.png"/>
<Relationship Id="rId6" Type="http://schemas.openxmlformats.org/officeDocument/2006/relationships/image" Target="../media/image8.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 Id="rId3" Type="http://schemas.openxmlformats.org/officeDocument/2006/relationships/image" Target="../media/image17.png"/>
<Relationship Id="rId4" Type="http://schemas.openxmlformats.org/officeDocument/2006/relationships/image" Target="../media/image29.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 Id="rId3" Type="http://schemas.openxmlformats.org/officeDocument/2006/relationships/image" Target="../media/image18.png"/>
<Relationship Id="rId4" Type="http://schemas.openxmlformats.org/officeDocument/2006/relationships/image" Target="../media/image19.png"/>
<Relationship Id="rId5" Type="http://schemas.openxmlformats.org/officeDocument/2006/relationships/image" Target="../media/image28.jpe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 Id="rId3" Type="http://schemas.openxmlformats.org/officeDocument/2006/relationships/image" Target="../media/image20.jpeg"/>
<Relationship Id="rId4" Type="http://schemas.openxmlformats.org/officeDocument/2006/relationships/image" Target="../media/image21.jpe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 Id="rId3" Type="http://schemas.openxmlformats.org/officeDocument/2006/relationships/image" Target="../media/image30.png"/>
<Relationship Id="rId4" Type="http://schemas.openxmlformats.org/officeDocument/2006/relationships/image" Target="../media/image1.png"/>
<Relationship Id="rId5" Type="http://schemas.openxmlformats.org/officeDocument/2006/relationships/image" Target="../media/image5.png"/>
<Relationship Id="rId6" Type="http://schemas.openxmlformats.org/officeDocument/2006/relationships/image" Target="../media/image8.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 Id="rId3" Type="http://schemas.openxmlformats.org/officeDocument/2006/relationships/image" Target="../media/image22.png"/>
<Relationship Id="rId4" Type="http://schemas.openxmlformats.org/officeDocument/2006/relationships/image" Target="../media/image15.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 Id="rId3" Type="http://schemas.openxmlformats.org/officeDocument/2006/relationships/image" Target="../media/image23.png"/>
<Relationship Id="rId4" Type="http://schemas.openxmlformats.org/officeDocument/2006/relationships/image" Target="../media/image24.jpe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 Id="rId3" Type="http://schemas.openxmlformats.org/officeDocument/2006/relationships/image" Target="../media/image30.png"/>
<Relationship Id="rId4" Type="http://schemas.openxmlformats.org/officeDocument/2006/relationships/image" Target="../media/image1.png"/>
<Relationship Id="rId5" Type="http://schemas.openxmlformats.org/officeDocument/2006/relationships/image" Target="../media/image25.png"/>
<Relationship Id="rId6" Type="http://schemas.openxmlformats.org/officeDocument/2006/relationships/image" Target="../media/image5.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10800000" flipH="0" flipV="0">
            <a:off x="-1" y="-7938"/>
            <a:ext cx="12191999" cy="6865938"/>
          </a:xfrm>
          <a:prstGeom prst="rect">
            <a:avLst/>
          </a:prstGeom>
          <a:gradFill>
            <a:gsLst>
              <a:gs pos="8000">
                <a:schemeClr val="bg1">
                  <a:alpha val="79000"/>
                </a:schemeClr>
              </a:gs>
              <a:gs pos="100000">
                <a:schemeClr val="bg1">
                  <a:alpha val="0"/>
                </a:schemeClr>
              </a:gs>
            </a:gsLst>
            <a:path path="circle">
              <a:fillToRect t="100000" l="100000"/>
            </a:path>
            <a:tileRect b="-100000" r="-10000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pic>
        <p:nvPicPr>
          <p:cNvPr id="3" name="图片"/>
          <p:cNvPicPr>
            <a:picLocks noChangeAspect="1"/>
          </p:cNvPicPr>
          <p:nvPr/>
        </p:nvPicPr>
        <p:blipFill>
          <a:blip r:embed="rId3">
            <a:alphaModFix amt="40000"/>
          </a:blip>
          <a:srcRect l="8851" t="21148" r="0" b="945"/>
          <a:stretch>
            <a:fillRect/>
          </a:stretch>
        </p:blipFill>
        <p:spPr>
          <a:xfrm rot="0" flipH="0" flipV="0">
            <a:off x="0" y="0"/>
            <a:ext cx="12035490" cy="6858000"/>
          </a:xfrm>
          <a:custGeom>
            <a:avLst/>
            <a:gdLst>
              <a:gd name="connsiteX0" fmla="*/ 0 w 12035490"/>
              <a:gd name="connsiteY0" fmla="*/ 0 h 6858000"/>
              <a:gd name="connsiteX1" fmla="*/ 12035490 w 12035490"/>
              <a:gd name="connsiteY1" fmla="*/ 0 h 6858000"/>
              <a:gd name="connsiteX2" fmla="*/ 12035490 w 12035490"/>
              <a:gd name="connsiteY2" fmla="*/ 6858000 h 6858000"/>
              <a:gd name="connsiteX3" fmla="*/ 0 w 12035490"/>
              <a:gd name="connsiteY3" fmla="*/ 6858000 h 6858000"/>
            </a:gdLst>
            <a:rect l="l" t="t" r="r" b="b"/>
            <a:pathLst>
              <a:path w="12035490" h="6858000">
                <a:moveTo>
                  <a:pt x="0" y="0"/>
                </a:moveTo>
                <a:lnTo>
                  <a:pt x="12035490" y="0"/>
                </a:lnTo>
                <a:lnTo>
                  <a:pt x="12035490" y="6858000"/>
                </a:lnTo>
                <a:lnTo>
                  <a:pt x="0" y="6858000"/>
                </a:lnTo>
                <a:close/>
              </a:path>
            </a:pathLst>
          </a:custGeom>
          <a:noFill/>
          <a:ln>
            <a:noFill/>
          </a:ln>
        </p:spPr>
      </p:pic>
      <p:sp>
        <p:nvSpPr>
          <p:cNvPr id="4" name="标题 1"/>
          <p:cNvSpPr txBox="1"/>
          <p:nvPr/>
        </p:nvSpPr>
        <p:spPr>
          <a:xfrm rot="0" flipH="0" flipV="0">
            <a:off x="-3784" y="-14538"/>
            <a:ext cx="12191999" cy="6887076"/>
          </a:xfrm>
          <a:prstGeom prst="rect">
            <a:avLst/>
          </a:prstGeom>
          <a:solidFill>
            <a:schemeClr val="bg1">
              <a:alpha val="64000"/>
            </a:schemeClr>
          </a:soli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19857224" flipH="0" flipV="0">
            <a:off x="4731477" y="134744"/>
            <a:ext cx="1519472" cy="1519472"/>
          </a:xfrm>
          <a:prstGeom prst="ellipse">
            <a:avLst/>
          </a:prstGeom>
          <a:gradFill>
            <a:gsLst>
              <a:gs pos="0">
                <a:schemeClr val="accent1">
                  <a:lumMod val="60000"/>
                  <a:lumOff val="40000"/>
                </a:schemeClr>
              </a:gs>
              <a:gs pos="82000">
                <a:schemeClr val="accent1">
                  <a:lumMod val="20000"/>
                  <a:lumOff val="80000"/>
                  <a:alpha val="0"/>
                </a:schemeClr>
              </a:gs>
            </a:gsLst>
            <a:path path="circle">
              <a:fillToRect t="100000" l="100000"/>
            </a:path>
            <a:tileRect b="-100000" r="-100000"/>
          </a:gradFill>
          <a:ln w="19050" cap="sq">
            <a:noFill/>
            <a:prstDash val="solid"/>
            <a:miter/>
          </a:ln>
          <a:effectLst>
            <a:outerShdw dist="88900" blurRad="88900" dir="5400000" sx="100000" sy="100000" kx="0" ky="0" algn="t" rotWithShape="0">
              <a:schemeClr val="accent1">
                <a:alpha val="10000"/>
              </a:schemeClr>
            </a:outerShdw>
          </a:effectLst>
        </p:spPr>
        <p:txBody>
          <a:bodyPr vert="horz" wrap="square" lIns="91440" tIns="45720" rIns="91440" bIns="45720" rtlCol="0" anchor="ctr"/>
          <a:lstStyle/>
          <a:p>
            <a:pPr algn="ctr">
              <a:lnSpc>
                <a:spcPct val="110000"/>
              </a:lnSpc>
            </a:pPr>
            <a:endParaRPr kumimoji="1" lang="zh-CN" altLang="en-US"/>
          </a:p>
        </p:txBody>
      </p:sp>
      <p:pic>
        <p:nvPicPr>
          <p:cNvPr id="6" name="图片"/>
          <p:cNvPicPr>
            <a:picLocks noChangeAspect="1"/>
          </p:cNvPicPr>
          <p:nvPr/>
        </p:nvPicPr>
        <p:blipFill>
          <a:blip r:embed="rId4">
            <a:alphaModFix amt="20000"/>
          </a:blip>
          <a:srcRect l="0" t="0" r="0" b="0"/>
          <a:stretch>
            <a:fillRect/>
          </a:stretch>
        </p:blipFill>
        <p:spPr>
          <a:xfrm rot="0" flipH="0" flipV="0">
            <a:off x="492525" y="3499886"/>
            <a:ext cx="5566963" cy="890751"/>
          </a:xfrm>
          <a:prstGeom prst="rect">
            <a:avLst/>
          </a:prstGeom>
          <a:noFill/>
          <a:ln>
            <a:noFill/>
          </a:ln>
        </p:spPr>
      </p:pic>
      <p:sp>
        <p:nvSpPr>
          <p:cNvPr id="7" name="标题 1"/>
          <p:cNvSpPr txBox="1"/>
          <p:nvPr/>
        </p:nvSpPr>
        <p:spPr>
          <a:xfrm rot="0" flipH="1" flipV="0">
            <a:off x="6692263" y="0"/>
            <a:ext cx="5499735" cy="6858000"/>
          </a:xfrm>
          <a:custGeom>
            <a:avLst/>
            <a:gdLst>
              <a:gd name="connsiteX0" fmla="*/ 0 w 5499735"/>
              <a:gd name="connsiteY0" fmla="*/ 0 h 6858000"/>
              <a:gd name="connsiteX1" fmla="*/ 4445564 w 5499735"/>
              <a:gd name="connsiteY1" fmla="*/ 0 h 6858000"/>
              <a:gd name="connsiteX2" fmla="*/ 4508412 w 5499735"/>
              <a:gd name="connsiteY2" fmla="*/ 88380 h 6858000"/>
              <a:gd name="connsiteX3" fmla="*/ 5499735 w 5499735"/>
              <a:gd name="connsiteY3" fmla="*/ 3333750 h 6858000"/>
              <a:gd name="connsiteX4" fmla="*/ 4346580 w 5499735"/>
              <a:gd name="connsiteY4" fmla="*/ 6806696 h 6858000"/>
              <a:gd name="connsiteX5" fmla="*/ 4306263 w 5499735"/>
              <a:gd name="connsiteY5" fmla="*/ 6858000 h 6858000"/>
              <a:gd name="connsiteX6" fmla="*/ 0 w 5499735"/>
              <a:gd name="connsiteY6" fmla="*/ 6858000 h 6858000"/>
            </a:gdLst>
            <a:rect l="l" t="t" r="r" b="b"/>
            <a:pathLst>
              <a:path w="5499735" h="6858000">
                <a:moveTo>
                  <a:pt x="0" y="0"/>
                </a:moveTo>
                <a:lnTo>
                  <a:pt x="4445564" y="0"/>
                </a:lnTo>
                <a:lnTo>
                  <a:pt x="4508412" y="88380"/>
                </a:lnTo>
                <a:cubicBezTo>
                  <a:pt x="5134282" y="1014789"/>
                  <a:pt x="5499735" y="2131592"/>
                  <a:pt x="5499735" y="3333750"/>
                </a:cubicBezTo>
                <a:cubicBezTo>
                  <a:pt x="5499735" y="4636089"/>
                  <a:pt x="5070835" y="5838252"/>
                  <a:pt x="4346580" y="6806696"/>
                </a:cubicBezTo>
                <a:lnTo>
                  <a:pt x="4306263" y="6858000"/>
                </a:lnTo>
                <a:lnTo>
                  <a:pt x="0" y="6858000"/>
                </a:lnTo>
                <a:close/>
              </a:path>
            </a:pathLst>
          </a:custGeom>
          <a:gradFill>
            <a:gsLst>
              <a:gs pos="55000">
                <a:schemeClr val="accent1">
                  <a:lumMod val="20000"/>
                  <a:lumOff val="80000"/>
                </a:schemeClr>
              </a:gs>
              <a:gs pos="100000">
                <a:schemeClr val="accent1">
                  <a:lumMod val="60000"/>
                  <a:lumOff val="40000"/>
                </a:schemeClr>
              </a:gs>
            </a:gsLst>
            <a:lin ang="2700000" scaled="1"/>
          </a:gradFill>
          <a:ln w="19050" cap="sq">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1" flipV="0">
            <a:off x="7143749" y="0"/>
            <a:ext cx="5048250" cy="6858000"/>
          </a:xfrm>
          <a:custGeom>
            <a:avLst/>
            <a:gdLst>
              <a:gd name="connsiteX0" fmla="*/ 0 w 5048250"/>
              <a:gd name="connsiteY0" fmla="*/ 0 h 6858000"/>
              <a:gd name="connsiteX1" fmla="*/ 2976378 w 5048250"/>
              <a:gd name="connsiteY1" fmla="*/ 0 h 6858000"/>
              <a:gd name="connsiteX2" fmla="*/ 3127967 w 5048250"/>
              <a:gd name="connsiteY2" fmla="*/ 119126 h 6858000"/>
              <a:gd name="connsiteX3" fmla="*/ 5048250 w 5048250"/>
              <a:gd name="connsiteY3" fmla="*/ 4191000 h 6858000"/>
              <a:gd name="connsiteX4" fmla="*/ 4411363 w 5048250"/>
              <a:gd name="connsiteY4" fmla="*/ 6706260 h 6858000"/>
              <a:gd name="connsiteX5" fmla="*/ 4319179 w 5048250"/>
              <a:gd name="connsiteY5" fmla="*/ 6858000 h 6858000"/>
              <a:gd name="connsiteX6" fmla="*/ 0 w 5048250"/>
              <a:gd name="connsiteY6" fmla="*/ 6858000 h 6858000"/>
            </a:gdLst>
            <a:rect l="l" t="t" r="r" b="b"/>
            <a:pathLst>
              <a:path w="5048250" h="6858000">
                <a:moveTo>
                  <a:pt x="0" y="0"/>
                </a:moveTo>
                <a:lnTo>
                  <a:pt x="2976378" y="0"/>
                </a:lnTo>
                <a:lnTo>
                  <a:pt x="3127967" y="119126"/>
                </a:lnTo>
                <a:cubicBezTo>
                  <a:pt x="4300732" y="1086978"/>
                  <a:pt x="5048250" y="2551693"/>
                  <a:pt x="5048250" y="4191000"/>
                </a:cubicBezTo>
                <a:cubicBezTo>
                  <a:pt x="5048250" y="5101726"/>
                  <a:pt x="4817535" y="5958566"/>
                  <a:pt x="4411363" y="6706260"/>
                </a:cubicBezTo>
                <a:lnTo>
                  <a:pt x="4319179" y="6858000"/>
                </a:lnTo>
                <a:lnTo>
                  <a:pt x="0" y="6858000"/>
                </a:lnTo>
                <a:close/>
              </a:path>
            </a:pathLst>
          </a:custGeom>
          <a:gradFill>
            <a:gsLst>
              <a:gs pos="0">
                <a:schemeClr val="accent1"/>
              </a:gs>
              <a:gs pos="72000">
                <a:schemeClr val="accent2"/>
              </a:gs>
            </a:gsLst>
            <a:lin ang="16200000" scaled="1"/>
          </a:gradFill>
          <a:ln w="19050" cap="sq">
            <a:noFill/>
            <a:prstDash val="solid"/>
            <a:miter/>
          </a:ln>
          <a:effectLst>
            <a:outerShdw dist="190500" blurRad="215900" dir="0" sx="99000" sy="99000" kx="0" ky="0" algn="l" rotWithShape="0">
              <a:schemeClr val="accent1">
                <a:lumMod val="50000"/>
                <a:alpha val="32000"/>
              </a:schemeClr>
            </a:outerShdw>
          </a:effectLst>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1" flipV="0">
            <a:off x="6254113" y="0"/>
            <a:ext cx="5937885" cy="6858000"/>
          </a:xfrm>
          <a:custGeom>
            <a:avLst/>
            <a:gdLst>
              <a:gd name="connsiteX0" fmla="*/ 0 w 5937885"/>
              <a:gd name="connsiteY0" fmla="*/ 0 h 6858000"/>
              <a:gd name="connsiteX1" fmla="*/ 5064545 w 5937885"/>
              <a:gd name="connsiteY1" fmla="*/ 0 h 6858000"/>
              <a:gd name="connsiteX2" fmla="*/ 5097543 w 5937885"/>
              <a:gd name="connsiteY2" fmla="*/ 51473 h 6858000"/>
              <a:gd name="connsiteX3" fmla="*/ 5937885 w 5937885"/>
              <a:gd name="connsiteY3" fmla="*/ 3061335 h 6858000"/>
              <a:gd name="connsiteX4" fmla="*/ 4612412 w 5937885"/>
              <a:gd name="connsiteY4" fmla="*/ 6753558 h 6858000"/>
              <a:gd name="connsiteX5" fmla="*/ 4521942 w 5937885"/>
              <a:gd name="connsiteY5" fmla="*/ 6858000 h 6858000"/>
              <a:gd name="connsiteX6" fmla="*/ 0 w 5937885"/>
              <a:gd name="connsiteY6" fmla="*/ 6858000 h 6858000"/>
            </a:gdLst>
            <a:rect l="l" t="t" r="r" b="b"/>
            <a:pathLst>
              <a:path w="5937885" h="6858000">
                <a:moveTo>
                  <a:pt x="0" y="0"/>
                </a:moveTo>
                <a:lnTo>
                  <a:pt x="5064545" y="0"/>
                </a:lnTo>
                <a:lnTo>
                  <a:pt x="5097543" y="51473"/>
                </a:lnTo>
                <a:cubicBezTo>
                  <a:pt x="5630803" y="929101"/>
                  <a:pt x="5937885" y="1959357"/>
                  <a:pt x="5937885" y="3061335"/>
                </a:cubicBezTo>
                <a:cubicBezTo>
                  <a:pt x="5937885" y="4463854"/>
                  <a:pt x="5440463" y="5750193"/>
                  <a:pt x="4612412" y="6753558"/>
                </a:cubicBezTo>
                <a:lnTo>
                  <a:pt x="4521942" y="6858000"/>
                </a:lnTo>
                <a:lnTo>
                  <a:pt x="0" y="6858000"/>
                </a:lnTo>
                <a:close/>
              </a:path>
            </a:pathLst>
          </a:custGeom>
          <a:noFill/>
          <a:ln w="19050" cap="sq">
            <a:gradFill>
              <a:gsLst>
                <a:gs pos="78000">
                  <a:schemeClr val="accent1">
                    <a:alpha val="0"/>
                  </a:schemeClr>
                </a:gs>
                <a:gs pos="100000">
                  <a:schemeClr val="accent1"/>
                </a:gs>
              </a:gsLst>
              <a:lin ang="21000000" scaled="0"/>
            </a:grad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688573" y="728642"/>
            <a:ext cx="2118859" cy="401667"/>
          </a:xfrm>
          <a:prstGeom prst="snip2DiagRect">
            <a:avLst/>
          </a:prstGeom>
          <a:solidFill>
            <a:schemeClr val="accent1">
              <a:alpha val="18000"/>
            </a:schemeClr>
          </a:soli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845396" y="803875"/>
            <a:ext cx="1805213" cy="251200"/>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tx1"/>
          </a:solidFill>
          <a:ln w="9525" cap="flat">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636632" y="2593058"/>
            <a:ext cx="5301256" cy="1450785"/>
          </a:xfrm>
          <a:prstGeom prst="rect">
            <a:avLst/>
          </a:prstGeom>
          <a:noFill/>
          <a:ln>
            <a:noFill/>
          </a:ln>
        </p:spPr>
        <p:txBody>
          <a:bodyPr vert="horz" wrap="square" lIns="0" tIns="0" rIns="0" bIns="0" rtlCol="0" anchor="b"/>
          <a:lstStyle/>
          <a:p>
            <a:pPr algn="l">
              <a:lnSpc>
                <a:spcPct val="130000"/>
              </a:lnSpc>
            </a:pPr>
            <a:r>
              <a:rPr kumimoji="1" lang="en-US" altLang="zh-CN" sz="2900">
                <a:ln w="12700">
                  <a:noFill/>
                </a:ln>
                <a:solidFill>
                  <a:srgbClr val="000000">
                    <a:alpha val="100000"/>
                  </a:srgbClr>
                </a:solidFill>
                <a:latin typeface="Source Han Sans CN Bold Bold"/>
                <a:ea typeface="Source Han Sans CN Bold Bold"/>
                <a:cs typeface="Source Han Sans CN Bold Bold"/>
              </a:rPr>
              <a:t>乡土文化赋能乡村振兴的时代意义与实践路径——以云南永善县为例</a:t>
            </a:r>
            <a:endParaRPr kumimoji="1" lang="zh-CN" altLang="en-US"/>
          </a:p>
        </p:txBody>
      </p:sp>
      <p:sp>
        <p:nvSpPr>
          <p:cNvPr id="13" name="标题 1"/>
          <p:cNvSpPr txBox="1"/>
          <p:nvPr/>
        </p:nvSpPr>
        <p:spPr>
          <a:xfrm rot="0" flipH="0" flipV="0">
            <a:off x="663958" y="4771871"/>
            <a:ext cx="2104274" cy="431980"/>
          </a:xfrm>
          <a:prstGeom prst="roundRect">
            <a:avLst>
              <a:gd name="adj" fmla="val 5776"/>
            </a:avLst>
          </a:prstGeom>
          <a:solidFill>
            <a:schemeClr val="accent1">
              <a:alpha val="13000"/>
            </a:schemeClr>
          </a:solidFill>
          <a:ln w="12700" cap="sq">
            <a:noFill/>
            <a:miter/>
          </a:ln>
        </p:spPr>
        <p:txBody>
          <a:bodyPr vert="horz" wrap="square" lIns="22859" tIns="22859" rIns="22859" bIns="22859" rtlCol="0" anchor="t"/>
          <a:lstStyle/>
          <a:p>
            <a:pPr algn="ctr">
              <a:lnSpc>
                <a:spcPct val="110000"/>
              </a:lnSpc>
            </a:pPr>
            <a:endParaRPr kumimoji="1" lang="zh-CN" altLang="en-US"/>
          </a:p>
        </p:txBody>
      </p:sp>
      <p:sp>
        <p:nvSpPr>
          <p:cNvPr id="14" name="标题 1"/>
          <p:cNvSpPr txBox="1"/>
          <p:nvPr/>
        </p:nvSpPr>
        <p:spPr>
          <a:xfrm rot="0" flipH="0" flipV="0">
            <a:off x="811644" y="4922619"/>
            <a:ext cx="153254" cy="130484"/>
          </a:xfrm>
          <a:custGeom>
            <a:avLst/>
            <a:gdLst/>
            <a:rect l="0" t="0" r="r" b="b"/>
            <a:pathLst>
              <a:path w="21600" h="21600" extrusionOk="0">
                <a:moveTo>
                  <a:pt x="1093" y="0"/>
                </a:moveTo>
                <a:cubicBezTo>
                  <a:pt x="499" y="0"/>
                  <a:pt x="0" y="584"/>
                  <a:pt x="0" y="1283"/>
                </a:cubicBezTo>
                <a:cubicBezTo>
                  <a:pt x="0" y="1537"/>
                  <a:pt x="86" y="1788"/>
                  <a:pt x="205" y="1978"/>
                </a:cubicBezTo>
                <a:lnTo>
                  <a:pt x="5189" y="10800"/>
                </a:lnTo>
                <a:lnTo>
                  <a:pt x="205" y="19649"/>
                </a:lnTo>
                <a:cubicBezTo>
                  <a:pt x="86" y="19839"/>
                  <a:pt x="0" y="20089"/>
                  <a:pt x="0" y="20344"/>
                </a:cubicBezTo>
                <a:cubicBezTo>
                  <a:pt x="0" y="21042"/>
                  <a:pt x="499" y="21600"/>
                  <a:pt x="1093" y="21600"/>
                </a:cubicBezTo>
                <a:lnTo>
                  <a:pt x="4325" y="21600"/>
                </a:lnTo>
                <a:cubicBezTo>
                  <a:pt x="4702" y="21600"/>
                  <a:pt x="5041" y="21382"/>
                  <a:pt x="5235" y="21039"/>
                </a:cubicBezTo>
                <a:lnTo>
                  <a:pt x="10629" y="11495"/>
                </a:lnTo>
                <a:cubicBezTo>
                  <a:pt x="10748" y="11304"/>
                  <a:pt x="10811" y="11054"/>
                  <a:pt x="10811" y="10800"/>
                </a:cubicBezTo>
                <a:cubicBezTo>
                  <a:pt x="10811" y="10546"/>
                  <a:pt x="10748" y="10296"/>
                  <a:pt x="10629" y="10105"/>
                </a:cubicBezTo>
                <a:lnTo>
                  <a:pt x="5235" y="588"/>
                </a:lnTo>
                <a:cubicBezTo>
                  <a:pt x="5041" y="245"/>
                  <a:pt x="4702" y="0"/>
                  <a:pt x="4325" y="0"/>
                </a:cubicBezTo>
                <a:lnTo>
                  <a:pt x="1093" y="0"/>
                </a:lnTo>
                <a:close/>
                <a:moveTo>
                  <a:pt x="11881" y="0"/>
                </a:moveTo>
                <a:cubicBezTo>
                  <a:pt x="11287" y="0"/>
                  <a:pt x="10811" y="584"/>
                  <a:pt x="10811" y="1283"/>
                </a:cubicBezTo>
                <a:cubicBezTo>
                  <a:pt x="10811" y="1537"/>
                  <a:pt x="10875" y="1788"/>
                  <a:pt x="10993" y="1978"/>
                </a:cubicBezTo>
                <a:lnTo>
                  <a:pt x="15978" y="10800"/>
                </a:lnTo>
                <a:lnTo>
                  <a:pt x="10993" y="19649"/>
                </a:lnTo>
                <a:cubicBezTo>
                  <a:pt x="10875" y="19839"/>
                  <a:pt x="10811" y="20089"/>
                  <a:pt x="10811" y="20344"/>
                </a:cubicBezTo>
                <a:cubicBezTo>
                  <a:pt x="10811" y="21042"/>
                  <a:pt x="11287" y="21600"/>
                  <a:pt x="11881" y="21600"/>
                </a:cubicBezTo>
                <a:lnTo>
                  <a:pt x="15113" y="21600"/>
                </a:lnTo>
                <a:cubicBezTo>
                  <a:pt x="15491" y="21600"/>
                  <a:pt x="15829" y="21382"/>
                  <a:pt x="16024" y="21039"/>
                </a:cubicBezTo>
                <a:lnTo>
                  <a:pt x="21418" y="11495"/>
                </a:lnTo>
                <a:cubicBezTo>
                  <a:pt x="21537" y="11304"/>
                  <a:pt x="21600" y="11054"/>
                  <a:pt x="21600" y="10800"/>
                </a:cubicBezTo>
                <a:cubicBezTo>
                  <a:pt x="21600" y="10546"/>
                  <a:pt x="21537" y="10296"/>
                  <a:pt x="21418" y="10105"/>
                </a:cubicBezTo>
                <a:lnTo>
                  <a:pt x="16024" y="588"/>
                </a:lnTo>
                <a:cubicBezTo>
                  <a:pt x="15829" y="245"/>
                  <a:pt x="15491" y="0"/>
                  <a:pt x="15113" y="0"/>
                </a:cubicBezTo>
                <a:lnTo>
                  <a:pt x="11881" y="0"/>
                </a:lnTo>
                <a:close/>
              </a:path>
            </a:pathLst>
          </a:custGeom>
          <a:solidFill>
            <a:schemeClr val="accent1"/>
          </a:solidFill>
          <a:ln w="12700" cap="sq">
            <a:noFill/>
            <a:miter/>
          </a:ln>
        </p:spPr>
        <p:txBody>
          <a:bodyPr vert="horz" wrap="square" lIns="22860" tIns="45720" rIns="22860" bIns="45720" rtlCol="0" anchor="ctr"/>
          <a:lstStyle/>
          <a:p>
            <a:pPr algn="l">
              <a:lnSpc>
                <a:spcPct val="110000"/>
              </a:lnSpc>
            </a:pPr>
            <a:endParaRPr kumimoji="1" lang="zh-CN" altLang="en-US"/>
          </a:p>
        </p:txBody>
      </p:sp>
      <p:sp>
        <p:nvSpPr>
          <p:cNvPr id="15" name="标题 1"/>
          <p:cNvSpPr txBox="1"/>
          <p:nvPr/>
        </p:nvSpPr>
        <p:spPr>
          <a:xfrm rot="2576871" flipH="0" flipV="0">
            <a:off x="5539379" y="3543803"/>
            <a:ext cx="506799" cy="536872"/>
          </a:xfrm>
          <a:custGeom>
            <a:avLst/>
            <a:gdLst>
              <a:gd name="connsiteX0" fmla="*/ 364363 w 506799"/>
              <a:gd name="connsiteY0" fmla="*/ 429652 h 536872"/>
              <a:gd name="connsiteX1" fmla="*/ 390245 w 506799"/>
              <a:gd name="connsiteY1" fmla="*/ 418859 h 536872"/>
              <a:gd name="connsiteX2" fmla="*/ 426971 w 506799"/>
              <a:gd name="connsiteY2" fmla="*/ 455409 h 536872"/>
              <a:gd name="connsiteX3" fmla="*/ 390420 w 506799"/>
              <a:gd name="connsiteY3" fmla="*/ 492135 h 536872"/>
              <a:gd name="connsiteX4" fmla="*/ 353695 w 506799"/>
              <a:gd name="connsiteY4" fmla="*/ 455585 h 536872"/>
              <a:gd name="connsiteX5" fmla="*/ 364363 w 506799"/>
              <a:gd name="connsiteY5" fmla="*/ 429652 h 536872"/>
              <a:gd name="connsiteX6" fmla="*/ 448585 w 506799"/>
              <a:gd name="connsiteY6" fmla="*/ 317746 h 536872"/>
              <a:gd name="connsiteX7" fmla="*/ 497519 w 506799"/>
              <a:gd name="connsiteY7" fmla="*/ 319500 h 536872"/>
              <a:gd name="connsiteX8" fmla="*/ 495766 w 506799"/>
              <a:gd name="connsiteY8" fmla="*/ 368434 h 536872"/>
              <a:gd name="connsiteX9" fmla="*/ 446832 w 506799"/>
              <a:gd name="connsiteY9" fmla="*/ 366681 h 536872"/>
              <a:gd name="connsiteX10" fmla="*/ 448585 w 506799"/>
              <a:gd name="connsiteY10" fmla="*/ 317746 h 536872"/>
              <a:gd name="connsiteX11" fmla="*/ 244052 w 506799"/>
              <a:gd name="connsiteY11" fmla="*/ 462209 h 536872"/>
              <a:gd name="connsiteX12" fmla="*/ 273629 w 506799"/>
              <a:gd name="connsiteY12" fmla="*/ 462807 h 536872"/>
              <a:gd name="connsiteX13" fmla="*/ 293522 w 506799"/>
              <a:gd name="connsiteY13" fmla="*/ 513721 h 536872"/>
              <a:gd name="connsiteX14" fmla="*/ 242608 w 506799"/>
              <a:gd name="connsiteY14" fmla="*/ 533614 h 536872"/>
              <a:gd name="connsiteX15" fmla="*/ 222715 w 506799"/>
              <a:gd name="connsiteY15" fmla="*/ 482700 h 536872"/>
              <a:gd name="connsiteX16" fmla="*/ 244052 w 506799"/>
              <a:gd name="connsiteY16" fmla="*/ 462209 h 536872"/>
              <a:gd name="connsiteX17" fmla="*/ 107476 w 506799"/>
              <a:gd name="connsiteY17" fmla="*/ 419201 h 536872"/>
              <a:gd name="connsiteX18" fmla="*/ 138479 w 506799"/>
              <a:gd name="connsiteY18" fmla="*/ 416444 h 536872"/>
              <a:gd name="connsiteX19" fmla="*/ 165108 w 506799"/>
              <a:gd name="connsiteY19" fmla="*/ 467419 h 536872"/>
              <a:gd name="connsiteX20" fmla="*/ 114133 w 506799"/>
              <a:gd name="connsiteY20" fmla="*/ 494049 h 536872"/>
              <a:gd name="connsiteX21" fmla="*/ 87504 w 506799"/>
              <a:gd name="connsiteY21" fmla="*/ 443074 h 536872"/>
              <a:gd name="connsiteX22" fmla="*/ 107476 w 506799"/>
              <a:gd name="connsiteY22" fmla="*/ 419201 h 536872"/>
              <a:gd name="connsiteX23" fmla="*/ 5852 w 506799"/>
              <a:gd name="connsiteY23" fmla="*/ 325019 h 536872"/>
              <a:gd name="connsiteX24" fmla="*/ 29786 w 506799"/>
              <a:gd name="connsiteY24" fmla="*/ 302787 h 536872"/>
              <a:gd name="connsiteX25" fmla="*/ 84663 w 506799"/>
              <a:gd name="connsiteY25" fmla="*/ 327923 h 536872"/>
              <a:gd name="connsiteX26" fmla="*/ 59526 w 506799"/>
              <a:gd name="connsiteY26" fmla="*/ 382800 h 536872"/>
              <a:gd name="connsiteX27" fmla="*/ 4649 w 506799"/>
              <a:gd name="connsiteY27" fmla="*/ 357663 h 536872"/>
              <a:gd name="connsiteX28" fmla="*/ 5852 w 506799"/>
              <a:gd name="connsiteY28" fmla="*/ 325019 h 536872"/>
              <a:gd name="connsiteX29" fmla="*/ 224311 w 506799"/>
              <a:gd name="connsiteY29" fmla="*/ 14271 h 536872"/>
              <a:gd name="connsiteX30" fmla="*/ 258764 w 506799"/>
              <a:gd name="connsiteY30" fmla="*/ 0 h 536872"/>
              <a:gd name="connsiteX31" fmla="*/ 307488 w 506799"/>
              <a:gd name="connsiteY31" fmla="*/ 48724 h 536872"/>
              <a:gd name="connsiteX32" fmla="*/ 258764 w 506799"/>
              <a:gd name="connsiteY32" fmla="*/ 97448 h 536872"/>
              <a:gd name="connsiteX33" fmla="*/ 210040 w 506799"/>
              <a:gd name="connsiteY33" fmla="*/ 48724 h 536872"/>
              <a:gd name="connsiteX34" fmla="*/ 224311 w 506799"/>
              <a:gd name="connsiteY34" fmla="*/ 14271 h 536872"/>
              <a:gd name="connsiteX35" fmla="*/ 24419 w 506799"/>
              <a:gd name="connsiteY35" fmla="*/ 164019 h 536872"/>
              <a:gd name="connsiteX36" fmla="*/ 58522 w 506799"/>
              <a:gd name="connsiteY36" fmla="*/ 161338 h 536872"/>
              <a:gd name="connsiteX37" fmla="*/ 87212 w 506799"/>
              <a:gd name="connsiteY37" fmla="*/ 217660 h 536872"/>
              <a:gd name="connsiteX38" fmla="*/ 30890 w 506799"/>
              <a:gd name="connsiteY38" fmla="*/ 246350 h 536872"/>
              <a:gd name="connsiteX39" fmla="*/ 2200 w 506799"/>
              <a:gd name="connsiteY39" fmla="*/ 190028 h 536872"/>
              <a:gd name="connsiteX40" fmla="*/ 24419 w 506799"/>
              <a:gd name="connsiteY40" fmla="*/ 164019 h 536872"/>
              <a:gd name="connsiteX41" fmla="*/ 99107 w 506799"/>
              <a:gd name="connsiteY41" fmla="*/ 53640 h 536872"/>
              <a:gd name="connsiteX42" fmla="*/ 164346 w 506799"/>
              <a:gd name="connsiteY42" fmla="*/ 63997 h 536872"/>
              <a:gd name="connsiteX43" fmla="*/ 153989 w 506799"/>
              <a:gd name="connsiteY43" fmla="*/ 129237 h 536872"/>
              <a:gd name="connsiteX44" fmla="*/ 88750 w 506799"/>
              <a:gd name="connsiteY44" fmla="*/ 118880 h 536872"/>
              <a:gd name="connsiteX45" fmla="*/ 99107 w 506799"/>
              <a:gd name="connsiteY45" fmla="*/ 53640 h 536872"/>
            </a:gdLst>
            <a:rect l="l" t="t" r="r" b="b"/>
            <a:pathLst>
              <a:path w="506799" h="536872">
                <a:moveTo>
                  <a:pt x="364363" y="429652"/>
                </a:moveTo>
                <a:cubicBezTo>
                  <a:pt x="370978" y="423006"/>
                  <a:pt x="380127" y="418883"/>
                  <a:pt x="390245" y="418859"/>
                </a:cubicBezTo>
                <a:cubicBezTo>
                  <a:pt x="410480" y="418811"/>
                  <a:pt x="426922" y="435174"/>
                  <a:pt x="426971" y="455409"/>
                </a:cubicBezTo>
                <a:cubicBezTo>
                  <a:pt x="427019" y="475644"/>
                  <a:pt x="410655" y="492086"/>
                  <a:pt x="390420" y="492135"/>
                </a:cubicBezTo>
                <a:cubicBezTo>
                  <a:pt x="370185" y="492183"/>
                  <a:pt x="353743" y="475819"/>
                  <a:pt x="353695" y="455585"/>
                </a:cubicBezTo>
                <a:cubicBezTo>
                  <a:pt x="353671" y="445467"/>
                  <a:pt x="357749" y="436298"/>
                  <a:pt x="364363" y="429652"/>
                </a:cubicBezTo>
                <a:close/>
                <a:moveTo>
                  <a:pt x="448585" y="317746"/>
                </a:moveTo>
                <a:cubicBezTo>
                  <a:pt x="462582" y="304718"/>
                  <a:pt x="484491" y="305503"/>
                  <a:pt x="497519" y="319500"/>
                </a:cubicBezTo>
                <a:cubicBezTo>
                  <a:pt x="510548" y="333497"/>
                  <a:pt x="509763" y="355406"/>
                  <a:pt x="495766" y="368434"/>
                </a:cubicBezTo>
                <a:cubicBezTo>
                  <a:pt x="481769" y="381463"/>
                  <a:pt x="459860" y="380678"/>
                  <a:pt x="446832" y="366681"/>
                </a:cubicBezTo>
                <a:cubicBezTo>
                  <a:pt x="433803" y="352684"/>
                  <a:pt x="434588" y="330775"/>
                  <a:pt x="448585" y="317746"/>
                </a:cubicBezTo>
                <a:close/>
                <a:moveTo>
                  <a:pt x="244052" y="462209"/>
                </a:moveTo>
                <a:cubicBezTo>
                  <a:pt x="253266" y="458610"/>
                  <a:pt x="263853" y="458524"/>
                  <a:pt x="273629" y="462807"/>
                </a:cubicBezTo>
                <a:cubicBezTo>
                  <a:pt x="293182" y="471374"/>
                  <a:pt x="302088" y="494168"/>
                  <a:pt x="293522" y="513721"/>
                </a:cubicBezTo>
                <a:cubicBezTo>
                  <a:pt x="284956" y="533274"/>
                  <a:pt x="262161" y="542180"/>
                  <a:pt x="242608" y="533614"/>
                </a:cubicBezTo>
                <a:cubicBezTo>
                  <a:pt x="223055" y="525048"/>
                  <a:pt x="214149" y="502253"/>
                  <a:pt x="222715" y="482700"/>
                </a:cubicBezTo>
                <a:cubicBezTo>
                  <a:pt x="226998" y="472924"/>
                  <a:pt x="234838" y="465809"/>
                  <a:pt x="244052" y="462209"/>
                </a:cubicBezTo>
                <a:close/>
                <a:moveTo>
                  <a:pt x="107476" y="419201"/>
                </a:moveTo>
                <a:cubicBezTo>
                  <a:pt x="116701" y="414382"/>
                  <a:pt x="127764" y="413082"/>
                  <a:pt x="138479" y="416444"/>
                </a:cubicBezTo>
                <a:cubicBezTo>
                  <a:pt x="159909" y="423167"/>
                  <a:pt x="171831" y="445989"/>
                  <a:pt x="165108" y="467419"/>
                </a:cubicBezTo>
                <a:cubicBezTo>
                  <a:pt x="158386" y="488849"/>
                  <a:pt x="135563" y="500772"/>
                  <a:pt x="114133" y="494049"/>
                </a:cubicBezTo>
                <a:cubicBezTo>
                  <a:pt x="92703" y="487326"/>
                  <a:pt x="80781" y="464504"/>
                  <a:pt x="87504" y="443074"/>
                </a:cubicBezTo>
                <a:cubicBezTo>
                  <a:pt x="90865" y="432359"/>
                  <a:pt x="98251" y="424021"/>
                  <a:pt x="107476" y="419201"/>
                </a:cubicBezTo>
                <a:close/>
                <a:moveTo>
                  <a:pt x="5852" y="325019"/>
                </a:moveTo>
                <a:cubicBezTo>
                  <a:pt x="10401" y="315088"/>
                  <a:pt x="18739" y="306893"/>
                  <a:pt x="29786" y="302787"/>
                </a:cubicBezTo>
                <a:cubicBezTo>
                  <a:pt x="51881" y="294574"/>
                  <a:pt x="76451" y="305828"/>
                  <a:pt x="84663" y="327923"/>
                </a:cubicBezTo>
                <a:cubicBezTo>
                  <a:pt x="92876" y="350018"/>
                  <a:pt x="81621" y="374588"/>
                  <a:pt x="59526" y="382800"/>
                </a:cubicBezTo>
                <a:cubicBezTo>
                  <a:pt x="37431" y="391013"/>
                  <a:pt x="12862" y="379758"/>
                  <a:pt x="4649" y="357663"/>
                </a:cubicBezTo>
                <a:cubicBezTo>
                  <a:pt x="543" y="346616"/>
                  <a:pt x="1304" y="334950"/>
                  <a:pt x="5852" y="325019"/>
                </a:cubicBezTo>
                <a:close/>
                <a:moveTo>
                  <a:pt x="224311" y="14271"/>
                </a:moveTo>
                <a:cubicBezTo>
                  <a:pt x="233128" y="5453"/>
                  <a:pt x="245309" y="0"/>
                  <a:pt x="258764" y="0"/>
                </a:cubicBezTo>
                <a:cubicBezTo>
                  <a:pt x="285674" y="0"/>
                  <a:pt x="307488" y="21814"/>
                  <a:pt x="307488" y="48724"/>
                </a:cubicBezTo>
                <a:cubicBezTo>
                  <a:pt x="307488" y="75634"/>
                  <a:pt x="285674" y="97448"/>
                  <a:pt x="258764" y="97448"/>
                </a:cubicBezTo>
                <a:cubicBezTo>
                  <a:pt x="231854" y="97448"/>
                  <a:pt x="210040" y="75634"/>
                  <a:pt x="210040" y="48724"/>
                </a:cubicBezTo>
                <a:cubicBezTo>
                  <a:pt x="210040" y="35269"/>
                  <a:pt x="215494" y="23088"/>
                  <a:pt x="224311" y="14271"/>
                </a:cubicBezTo>
                <a:close/>
                <a:moveTo>
                  <a:pt x="24419" y="164019"/>
                </a:moveTo>
                <a:cubicBezTo>
                  <a:pt x="34612" y="158827"/>
                  <a:pt x="46785" y="157523"/>
                  <a:pt x="58522" y="161338"/>
                </a:cubicBezTo>
                <a:cubicBezTo>
                  <a:pt x="81997" y="168968"/>
                  <a:pt x="94842" y="194185"/>
                  <a:pt x="87212" y="217660"/>
                </a:cubicBezTo>
                <a:cubicBezTo>
                  <a:pt x="79582" y="241135"/>
                  <a:pt x="54365" y="253981"/>
                  <a:pt x="30890" y="246350"/>
                </a:cubicBezTo>
                <a:cubicBezTo>
                  <a:pt x="7415" y="238720"/>
                  <a:pt x="-5430" y="213504"/>
                  <a:pt x="2200" y="190028"/>
                </a:cubicBezTo>
                <a:cubicBezTo>
                  <a:pt x="6015" y="178291"/>
                  <a:pt x="14227" y="169211"/>
                  <a:pt x="24419" y="164019"/>
                </a:cubicBezTo>
                <a:close/>
                <a:moveTo>
                  <a:pt x="99107" y="53640"/>
                </a:moveTo>
                <a:cubicBezTo>
                  <a:pt x="119983" y="38485"/>
                  <a:pt x="149191" y="43122"/>
                  <a:pt x="164346" y="63997"/>
                </a:cubicBezTo>
                <a:cubicBezTo>
                  <a:pt x="179502" y="84873"/>
                  <a:pt x="174865" y="114081"/>
                  <a:pt x="153989" y="129237"/>
                </a:cubicBezTo>
                <a:cubicBezTo>
                  <a:pt x="133113" y="144392"/>
                  <a:pt x="103905" y="139755"/>
                  <a:pt x="88750" y="118880"/>
                </a:cubicBezTo>
                <a:cubicBezTo>
                  <a:pt x="73594" y="98004"/>
                  <a:pt x="78231" y="68796"/>
                  <a:pt x="99107" y="53640"/>
                </a:cubicBezTo>
                <a:close/>
              </a:path>
            </a:pathLst>
          </a:custGeom>
          <a:gradFill>
            <a:gsLst>
              <a:gs pos="33000">
                <a:schemeClr val="accent1">
                  <a:lumMod val="70000"/>
                  <a:lumOff val="30000"/>
                  <a:alpha val="90000"/>
                </a:schemeClr>
              </a:gs>
              <a:gs pos="75000">
                <a:schemeClr val="accent1">
                  <a:lumMod val="100000"/>
                  <a:alpha val="90000"/>
                </a:schemeClr>
              </a:gs>
            </a:gsLst>
            <a:path path="circle">
              <a:fillToRect t="100000" l="100000"/>
            </a:path>
            <a:tileRect b="-100000" r="-100000"/>
          </a:gradFill>
          <a:ln w="19050" cap="sq">
            <a:noFill/>
            <a:prstDash val="solid"/>
            <a:miter/>
          </a:ln>
          <a:effectLst>
            <a:outerShdw dist="88900" blurRad="88900" dir="5400000" sx="100000" sy="100000" kx="0" ky="0" algn="t" rotWithShape="0">
              <a:schemeClr val="accent1">
                <a:alpha val="1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1" flipV="0">
            <a:off x="7143749" y="0"/>
            <a:ext cx="5048250" cy="6858000"/>
          </a:xfrm>
          <a:custGeom>
            <a:avLst/>
            <a:gdLst>
              <a:gd name="connsiteX0" fmla="*/ 0 w 5048250"/>
              <a:gd name="connsiteY0" fmla="*/ 0 h 6858000"/>
              <a:gd name="connsiteX1" fmla="*/ 2976378 w 5048250"/>
              <a:gd name="connsiteY1" fmla="*/ 0 h 6858000"/>
              <a:gd name="connsiteX2" fmla="*/ 3127967 w 5048250"/>
              <a:gd name="connsiteY2" fmla="*/ 119126 h 6858000"/>
              <a:gd name="connsiteX3" fmla="*/ 5048250 w 5048250"/>
              <a:gd name="connsiteY3" fmla="*/ 4191000 h 6858000"/>
              <a:gd name="connsiteX4" fmla="*/ 4411363 w 5048250"/>
              <a:gd name="connsiteY4" fmla="*/ 6706260 h 6858000"/>
              <a:gd name="connsiteX5" fmla="*/ 4319179 w 5048250"/>
              <a:gd name="connsiteY5" fmla="*/ 6858000 h 6858000"/>
              <a:gd name="connsiteX6" fmla="*/ 0 w 5048250"/>
              <a:gd name="connsiteY6" fmla="*/ 6858000 h 6858000"/>
            </a:gdLst>
            <a:rect l="l" t="t" r="r" b="b"/>
            <a:pathLst>
              <a:path w="5048250" h="6858000">
                <a:moveTo>
                  <a:pt x="0" y="0"/>
                </a:moveTo>
                <a:lnTo>
                  <a:pt x="2976378" y="0"/>
                </a:lnTo>
                <a:lnTo>
                  <a:pt x="3127967" y="119126"/>
                </a:lnTo>
                <a:cubicBezTo>
                  <a:pt x="4300732" y="1086978"/>
                  <a:pt x="5048250" y="2551693"/>
                  <a:pt x="5048250" y="4191000"/>
                </a:cubicBezTo>
                <a:cubicBezTo>
                  <a:pt x="5048250" y="5101726"/>
                  <a:pt x="4817535" y="5958566"/>
                  <a:pt x="4411363" y="6706260"/>
                </a:cubicBezTo>
                <a:lnTo>
                  <a:pt x="4319179" y="6858000"/>
                </a:lnTo>
                <a:lnTo>
                  <a:pt x="0" y="6858000"/>
                </a:lnTo>
                <a:close/>
              </a:path>
            </a:pathLst>
          </a:custGeom>
          <a:gradFill>
            <a:gsLst>
              <a:gs pos="0">
                <a:schemeClr val="accent1"/>
              </a:gs>
              <a:gs pos="72000">
                <a:schemeClr val="accent2"/>
              </a:gs>
            </a:gsLst>
            <a:lin ang="16200000" scaled="1"/>
          </a:gradFill>
          <a:ln w="19050" cap="sq">
            <a:noFill/>
            <a:prstDash val="solid"/>
            <a:miter/>
          </a:ln>
          <a:effectLst>
            <a:outerShdw dist="190500" blurRad="215900" dir="0" sx="99000" sy="99000" kx="0" ky="0" algn="l" rotWithShape="0">
              <a:schemeClr val="accent1">
                <a:lumMod val="50000"/>
                <a:alpha val="32000"/>
              </a:schemeClr>
            </a:outerShdw>
          </a:effectLst>
        </p:spPr>
        <p:txBody>
          <a:bodyPr vert="horz" wrap="square" lIns="91440" tIns="45720" rIns="91440" bIns="45720" rtlCol="0" anchor="ctr"/>
          <a:lstStyle/>
          <a:p>
            <a:pPr algn="ctr">
              <a:lnSpc>
                <a:spcPct val="110000"/>
              </a:lnSpc>
            </a:pPr>
            <a:endParaRPr kumimoji="1" lang="zh-CN" altLang="en-US"/>
          </a:p>
        </p:txBody>
      </p:sp>
      <p:pic>
        <p:nvPicPr>
          <p:cNvPr id="17" name="图片"/>
          <p:cNvPicPr>
            <a:picLocks noChangeAspect="1"/>
          </p:cNvPicPr>
          <p:nvPr/>
        </p:nvPicPr>
        <p:blipFill>
          <a:blip r:embed="rId5">
            <a:alphaModFix amt="100000"/>
          </a:blip>
          <a:srcRect l="29068" t="1920" r="24299" b="3053"/>
          <a:stretch>
            <a:fillRect/>
          </a:stretch>
        </p:blipFill>
        <p:spPr>
          <a:xfrm rot="0" flipH="0" flipV="0">
            <a:off x="7136178" y="19759"/>
            <a:ext cx="5048250" cy="6858000"/>
          </a:xfrm>
          <a:custGeom>
            <a:avLst/>
            <a:gdLst>
              <a:gd name="connsiteX0" fmla="*/ 2071872 w 5048250"/>
              <a:gd name="connsiteY0" fmla="*/ 0 h 6858000"/>
              <a:gd name="connsiteX1" fmla="*/ 5048250 w 5048250"/>
              <a:gd name="connsiteY1" fmla="*/ 0 h 6858000"/>
              <a:gd name="connsiteX2" fmla="*/ 5048250 w 5048250"/>
              <a:gd name="connsiteY2" fmla="*/ 6858000 h 6858000"/>
              <a:gd name="connsiteX3" fmla="*/ 729071 w 5048250"/>
              <a:gd name="connsiteY3" fmla="*/ 6858000 h 6858000"/>
              <a:gd name="connsiteX4" fmla="*/ 636887 w 5048250"/>
              <a:gd name="connsiteY4" fmla="*/ 6706260 h 6858000"/>
              <a:gd name="connsiteX5" fmla="*/ 0 w 5048250"/>
              <a:gd name="connsiteY5" fmla="*/ 4191000 h 6858000"/>
              <a:gd name="connsiteX6" fmla="*/ 1920283 w 5048250"/>
              <a:gd name="connsiteY6" fmla="*/ 119126 h 6858000"/>
            </a:gdLst>
            <a:rect l="l" t="t" r="r" b="b"/>
            <a:pathLst>
              <a:path w="5048250" h="6858000">
                <a:moveTo>
                  <a:pt x="2071872" y="0"/>
                </a:moveTo>
                <a:lnTo>
                  <a:pt x="5048250" y="0"/>
                </a:lnTo>
                <a:lnTo>
                  <a:pt x="5048250" y="6858000"/>
                </a:lnTo>
                <a:lnTo>
                  <a:pt x="729071" y="6858000"/>
                </a:lnTo>
                <a:lnTo>
                  <a:pt x="636887" y="6706260"/>
                </a:lnTo>
                <a:cubicBezTo>
                  <a:pt x="230715" y="5958566"/>
                  <a:pt x="0" y="5101726"/>
                  <a:pt x="0" y="4191000"/>
                </a:cubicBezTo>
                <a:cubicBezTo>
                  <a:pt x="0" y="2551693"/>
                  <a:pt x="747518" y="1086978"/>
                  <a:pt x="1920283" y="119126"/>
                </a:cubicBezTo>
                <a:close/>
              </a:path>
            </a:pathLst>
          </a:custGeom>
          <a:noFill/>
          <a:ln>
            <a:noFill/>
          </a:ln>
        </p:spPr>
      </p:pic>
      <p:sp>
        <p:nvSpPr>
          <p:cNvPr id="18" name="标题 1"/>
          <p:cNvSpPr txBox="1"/>
          <p:nvPr/>
        </p:nvSpPr>
        <p:spPr>
          <a:xfrm rot="0" flipH="1" flipV="0">
            <a:off x="6254113" y="0"/>
            <a:ext cx="5937885" cy="6858000"/>
          </a:xfrm>
          <a:custGeom>
            <a:avLst/>
            <a:gdLst>
              <a:gd name="connsiteX0" fmla="*/ 0 w 5937885"/>
              <a:gd name="connsiteY0" fmla="*/ 0 h 6858000"/>
              <a:gd name="connsiteX1" fmla="*/ 5064545 w 5937885"/>
              <a:gd name="connsiteY1" fmla="*/ 0 h 6858000"/>
              <a:gd name="connsiteX2" fmla="*/ 5097543 w 5937885"/>
              <a:gd name="connsiteY2" fmla="*/ 51473 h 6858000"/>
              <a:gd name="connsiteX3" fmla="*/ 5937885 w 5937885"/>
              <a:gd name="connsiteY3" fmla="*/ 3061335 h 6858000"/>
              <a:gd name="connsiteX4" fmla="*/ 4612412 w 5937885"/>
              <a:gd name="connsiteY4" fmla="*/ 6753558 h 6858000"/>
              <a:gd name="connsiteX5" fmla="*/ 4521942 w 5937885"/>
              <a:gd name="connsiteY5" fmla="*/ 6858000 h 6858000"/>
              <a:gd name="connsiteX6" fmla="*/ 0 w 5937885"/>
              <a:gd name="connsiteY6" fmla="*/ 6858000 h 6858000"/>
            </a:gdLst>
            <a:rect l="l" t="t" r="r" b="b"/>
            <a:pathLst>
              <a:path w="5937885" h="6858000">
                <a:moveTo>
                  <a:pt x="0" y="0"/>
                </a:moveTo>
                <a:lnTo>
                  <a:pt x="5064545" y="0"/>
                </a:lnTo>
                <a:lnTo>
                  <a:pt x="5097543" y="51473"/>
                </a:lnTo>
                <a:cubicBezTo>
                  <a:pt x="5630803" y="929101"/>
                  <a:pt x="5937885" y="1959357"/>
                  <a:pt x="5937885" y="3061335"/>
                </a:cubicBezTo>
                <a:cubicBezTo>
                  <a:pt x="5937885" y="4463854"/>
                  <a:pt x="5440463" y="5750193"/>
                  <a:pt x="4612412" y="6753558"/>
                </a:cubicBezTo>
                <a:lnTo>
                  <a:pt x="4521942" y="6858000"/>
                </a:lnTo>
                <a:lnTo>
                  <a:pt x="0" y="6858000"/>
                </a:lnTo>
                <a:close/>
              </a:path>
            </a:pathLst>
          </a:custGeom>
          <a:noFill/>
          <a:ln w="19050" cap="sq">
            <a:gradFill>
              <a:gsLst>
                <a:gs pos="78000">
                  <a:schemeClr val="accent1">
                    <a:alpha val="0"/>
                  </a:schemeClr>
                </a:gs>
                <a:gs pos="100000">
                  <a:schemeClr val="accent1"/>
                </a:gs>
              </a:gsLst>
              <a:lin ang="21000000" scaled="0"/>
            </a:gradFill>
            <a:prstDash val="solid"/>
            <a:miter/>
          </a:ln>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0" flipH="1" flipV="0">
            <a:off x="7140912" y="-9317"/>
            <a:ext cx="5048250" cy="6858000"/>
          </a:xfrm>
          <a:custGeom>
            <a:avLst/>
            <a:gdLst>
              <a:gd name="connsiteX0" fmla="*/ 0 w 5048250"/>
              <a:gd name="connsiteY0" fmla="*/ 0 h 6858000"/>
              <a:gd name="connsiteX1" fmla="*/ 2976378 w 5048250"/>
              <a:gd name="connsiteY1" fmla="*/ 0 h 6858000"/>
              <a:gd name="connsiteX2" fmla="*/ 3127967 w 5048250"/>
              <a:gd name="connsiteY2" fmla="*/ 119126 h 6858000"/>
              <a:gd name="connsiteX3" fmla="*/ 5048250 w 5048250"/>
              <a:gd name="connsiteY3" fmla="*/ 4191000 h 6858000"/>
              <a:gd name="connsiteX4" fmla="*/ 4411363 w 5048250"/>
              <a:gd name="connsiteY4" fmla="*/ 6706260 h 6858000"/>
              <a:gd name="connsiteX5" fmla="*/ 4319179 w 5048250"/>
              <a:gd name="connsiteY5" fmla="*/ 6858000 h 6858000"/>
              <a:gd name="connsiteX6" fmla="*/ 0 w 5048250"/>
              <a:gd name="connsiteY6" fmla="*/ 6858000 h 6858000"/>
            </a:gdLst>
            <a:rect l="l" t="t" r="r" b="b"/>
            <a:pathLst>
              <a:path w="5048250" h="6858000">
                <a:moveTo>
                  <a:pt x="0" y="0"/>
                </a:moveTo>
                <a:lnTo>
                  <a:pt x="2976378" y="0"/>
                </a:lnTo>
                <a:lnTo>
                  <a:pt x="3127967" y="119126"/>
                </a:lnTo>
                <a:cubicBezTo>
                  <a:pt x="4300732" y="1086978"/>
                  <a:pt x="5048250" y="2551693"/>
                  <a:pt x="5048250" y="4191000"/>
                </a:cubicBezTo>
                <a:cubicBezTo>
                  <a:pt x="5048250" y="5101726"/>
                  <a:pt x="4817535" y="5958566"/>
                  <a:pt x="4411363" y="6706260"/>
                </a:cubicBezTo>
                <a:lnTo>
                  <a:pt x="4319179" y="6858000"/>
                </a:lnTo>
                <a:lnTo>
                  <a:pt x="0" y="6858000"/>
                </a:lnTo>
                <a:close/>
              </a:path>
            </a:pathLst>
          </a:custGeom>
          <a:gradFill>
            <a:gsLst>
              <a:gs pos="20000">
                <a:schemeClr val="accent1">
                  <a:alpha val="0"/>
                </a:schemeClr>
              </a:gs>
              <a:gs pos="100000">
                <a:schemeClr val="accent2"/>
              </a:gs>
            </a:gsLst>
            <a:lin ang="16200000" scaled="1"/>
          </a:gradFill>
          <a:ln w="19050" cap="sq">
            <a:noFill/>
            <a:prstDash val="solid"/>
            <a:miter/>
          </a:ln>
          <a:effectLst>
            <a:outerShdw dist="190500" blurRad="215900" dir="0" sx="99000" sy="99000" kx="0" ky="0" algn="l" rotWithShape="0">
              <a:schemeClr val="accent1">
                <a:lumMod val="50000"/>
                <a:alpha val="32000"/>
              </a:schemeClr>
            </a:outerShdw>
          </a:effectLst>
        </p:spPr>
        <p:txBody>
          <a:bodyPr vert="horz" wrap="square" lIns="91440" tIns="45720" rIns="91440" bIns="45720" rtlCol="0" anchor="ctr"/>
          <a:lstStyle/>
          <a:p>
            <a:pPr algn="ctr">
              <a:lnSpc>
                <a:spcPct val="110000"/>
              </a:lnSpc>
            </a:pPr>
            <a:endParaRPr kumimoji="1" lang="zh-CN" altLang="en-US"/>
          </a:p>
        </p:txBody>
      </p:sp>
      <p:pic>
        <p:nvPicPr>
          <p:cNvPr id="20" name="图片"/>
          <p:cNvPicPr>
            <a:picLocks noChangeAspect="1"/>
          </p:cNvPicPr>
          <p:nvPr/>
        </p:nvPicPr>
        <p:blipFill>
          <a:blip r:embed="rId6">
            <a:alphaModFix amt="100000"/>
          </a:blip>
          <a:srcRect l="6496" t="7494" r="12894" b="22461"/>
          <a:stretch>
            <a:fillRect/>
          </a:stretch>
        </p:blipFill>
        <p:spPr>
          <a:xfrm rot="0" flipH="0" flipV="0">
            <a:off x="4734345" y="537492"/>
            <a:ext cx="1466839" cy="849724"/>
          </a:xfrm>
          <a:custGeom>
            <a:avLst/>
            <a:gdLst>
              <a:gd name="connsiteX0" fmla="*/ 0 w 1963872"/>
              <a:gd name="connsiteY0" fmla="*/ 0 h 1137650"/>
              <a:gd name="connsiteX1" fmla="*/ 1963872 w 1963872"/>
              <a:gd name="connsiteY1" fmla="*/ 0 h 1137650"/>
              <a:gd name="connsiteX2" fmla="*/ 1963872 w 1963872"/>
              <a:gd name="connsiteY2" fmla="*/ 1137650 h 1137650"/>
              <a:gd name="connsiteX3" fmla="*/ 0 w 1963872"/>
              <a:gd name="connsiteY3" fmla="*/ 1137650 h 1137650"/>
            </a:gdLst>
            <a:rect l="l" t="t" r="r" b="b"/>
            <a:pathLst>
              <a:path w="1963872" h="1137650">
                <a:moveTo>
                  <a:pt x="0" y="0"/>
                </a:moveTo>
                <a:lnTo>
                  <a:pt x="1963872" y="0"/>
                </a:lnTo>
                <a:lnTo>
                  <a:pt x="1963872" y="1137650"/>
                </a:lnTo>
                <a:lnTo>
                  <a:pt x="0" y="1137650"/>
                </a:lnTo>
                <a:close/>
              </a:path>
            </a:pathLst>
          </a:custGeom>
          <a:noFill/>
          <a:ln>
            <a:noFill/>
          </a:ln>
        </p:spPr>
      </p:pic>
      <p:sp>
        <p:nvSpPr>
          <p:cNvPr id="21" name="标题 1"/>
          <p:cNvSpPr txBox="1"/>
          <p:nvPr/>
        </p:nvSpPr>
        <p:spPr>
          <a:xfrm rot="0" flipH="0" flipV="0">
            <a:off x="3175746" y="4771871"/>
            <a:ext cx="2104274" cy="431980"/>
          </a:xfrm>
          <a:prstGeom prst="roundRect">
            <a:avLst>
              <a:gd name="adj" fmla="val 5776"/>
            </a:avLst>
          </a:prstGeom>
          <a:solidFill>
            <a:schemeClr val="accent1">
              <a:alpha val="13000"/>
            </a:schemeClr>
          </a:solidFill>
          <a:ln w="12700" cap="sq">
            <a:noFill/>
            <a:miter/>
          </a:ln>
        </p:spPr>
        <p:txBody>
          <a:bodyPr vert="horz" wrap="square" lIns="22859" tIns="22859" rIns="22859" bIns="22859" rtlCol="0" anchor="t"/>
          <a:lstStyle/>
          <a:p>
            <a:pPr algn="ctr">
              <a:lnSpc>
                <a:spcPct val="110000"/>
              </a:lnSpc>
            </a:pPr>
            <a:endParaRPr kumimoji="1" lang="zh-CN" altLang="en-US"/>
          </a:p>
        </p:txBody>
      </p:sp>
      <p:sp>
        <p:nvSpPr>
          <p:cNvPr id="22" name="标题 1"/>
          <p:cNvSpPr txBox="1"/>
          <p:nvPr/>
        </p:nvSpPr>
        <p:spPr>
          <a:xfrm rot="0" flipH="0" flipV="0">
            <a:off x="3323432" y="4922619"/>
            <a:ext cx="153254" cy="130484"/>
          </a:xfrm>
          <a:custGeom>
            <a:avLst/>
            <a:gdLst/>
            <a:rect l="0" t="0" r="r" b="b"/>
            <a:pathLst>
              <a:path w="21600" h="21600" extrusionOk="0">
                <a:moveTo>
                  <a:pt x="1093" y="0"/>
                </a:moveTo>
                <a:cubicBezTo>
                  <a:pt x="499" y="0"/>
                  <a:pt x="0" y="584"/>
                  <a:pt x="0" y="1283"/>
                </a:cubicBezTo>
                <a:cubicBezTo>
                  <a:pt x="0" y="1537"/>
                  <a:pt x="86" y="1788"/>
                  <a:pt x="205" y="1978"/>
                </a:cubicBezTo>
                <a:lnTo>
                  <a:pt x="5189" y="10800"/>
                </a:lnTo>
                <a:lnTo>
                  <a:pt x="205" y="19649"/>
                </a:lnTo>
                <a:cubicBezTo>
                  <a:pt x="86" y="19839"/>
                  <a:pt x="0" y="20089"/>
                  <a:pt x="0" y="20344"/>
                </a:cubicBezTo>
                <a:cubicBezTo>
                  <a:pt x="0" y="21042"/>
                  <a:pt x="499" y="21600"/>
                  <a:pt x="1093" y="21600"/>
                </a:cubicBezTo>
                <a:lnTo>
                  <a:pt x="4325" y="21600"/>
                </a:lnTo>
                <a:cubicBezTo>
                  <a:pt x="4702" y="21600"/>
                  <a:pt x="5041" y="21382"/>
                  <a:pt x="5235" y="21039"/>
                </a:cubicBezTo>
                <a:lnTo>
                  <a:pt x="10629" y="11495"/>
                </a:lnTo>
                <a:cubicBezTo>
                  <a:pt x="10748" y="11304"/>
                  <a:pt x="10811" y="11054"/>
                  <a:pt x="10811" y="10800"/>
                </a:cubicBezTo>
                <a:cubicBezTo>
                  <a:pt x="10811" y="10546"/>
                  <a:pt x="10748" y="10296"/>
                  <a:pt x="10629" y="10105"/>
                </a:cubicBezTo>
                <a:lnTo>
                  <a:pt x="5235" y="588"/>
                </a:lnTo>
                <a:cubicBezTo>
                  <a:pt x="5041" y="245"/>
                  <a:pt x="4702" y="0"/>
                  <a:pt x="4325" y="0"/>
                </a:cubicBezTo>
                <a:lnTo>
                  <a:pt x="1093" y="0"/>
                </a:lnTo>
                <a:close/>
                <a:moveTo>
                  <a:pt x="11881" y="0"/>
                </a:moveTo>
                <a:cubicBezTo>
                  <a:pt x="11287" y="0"/>
                  <a:pt x="10811" y="584"/>
                  <a:pt x="10811" y="1283"/>
                </a:cubicBezTo>
                <a:cubicBezTo>
                  <a:pt x="10811" y="1537"/>
                  <a:pt x="10875" y="1788"/>
                  <a:pt x="10993" y="1978"/>
                </a:cubicBezTo>
                <a:lnTo>
                  <a:pt x="15978" y="10800"/>
                </a:lnTo>
                <a:lnTo>
                  <a:pt x="10993" y="19649"/>
                </a:lnTo>
                <a:cubicBezTo>
                  <a:pt x="10875" y="19839"/>
                  <a:pt x="10811" y="20089"/>
                  <a:pt x="10811" y="20344"/>
                </a:cubicBezTo>
                <a:cubicBezTo>
                  <a:pt x="10811" y="21042"/>
                  <a:pt x="11287" y="21600"/>
                  <a:pt x="11881" y="21600"/>
                </a:cubicBezTo>
                <a:lnTo>
                  <a:pt x="15113" y="21600"/>
                </a:lnTo>
                <a:cubicBezTo>
                  <a:pt x="15491" y="21600"/>
                  <a:pt x="15829" y="21382"/>
                  <a:pt x="16024" y="21039"/>
                </a:cubicBezTo>
                <a:lnTo>
                  <a:pt x="21418" y="11495"/>
                </a:lnTo>
                <a:cubicBezTo>
                  <a:pt x="21537" y="11304"/>
                  <a:pt x="21600" y="11054"/>
                  <a:pt x="21600" y="10800"/>
                </a:cubicBezTo>
                <a:cubicBezTo>
                  <a:pt x="21600" y="10546"/>
                  <a:pt x="21537" y="10296"/>
                  <a:pt x="21418" y="10105"/>
                </a:cubicBezTo>
                <a:lnTo>
                  <a:pt x="16024" y="588"/>
                </a:lnTo>
                <a:cubicBezTo>
                  <a:pt x="15829" y="245"/>
                  <a:pt x="15491" y="0"/>
                  <a:pt x="15113" y="0"/>
                </a:cubicBezTo>
                <a:lnTo>
                  <a:pt x="11881" y="0"/>
                </a:lnTo>
                <a:close/>
              </a:path>
            </a:pathLst>
          </a:custGeom>
          <a:solidFill>
            <a:schemeClr val="accent1"/>
          </a:solidFill>
          <a:ln w="12700" cap="sq">
            <a:noFill/>
            <a:miter/>
          </a:ln>
        </p:spPr>
        <p:txBody>
          <a:bodyPr vert="horz" wrap="square" lIns="22860" tIns="45720" rIns="22860" bIns="45720" rtlCol="0" anchor="ctr"/>
          <a:lstStyle/>
          <a:p>
            <a:pPr algn="l">
              <a:lnSpc>
                <a:spcPct val="110000"/>
              </a:lnSpc>
            </a:pPr>
            <a:endParaRPr kumimoji="1" lang="zh-CN" altLang="en-US"/>
          </a:p>
        </p:txBody>
      </p:sp>
      <p:sp>
        <p:nvSpPr>
          <p:cNvPr id="23" name="标题 1"/>
          <p:cNvSpPr txBox="1"/>
          <p:nvPr/>
        </p:nvSpPr>
        <p:spPr>
          <a:xfrm rot="0" flipH="0" flipV="0">
            <a:off x="1999151" y="4847482"/>
            <a:ext cx="781452" cy="280759"/>
          </a:xfrm>
          <a:prstGeom prst="rect">
            <a:avLst/>
          </a:prstGeom>
          <a:noFill/>
          <a:ln>
            <a:noFill/>
          </a:ln>
        </p:spPr>
        <p:txBody>
          <a:bodyPr vert="horz" wrap="square" lIns="0" tIns="0" rIns="0" bIns="0" rtlCol="0" anchor="ctr"/>
          <a:lstStyle/>
          <a:p>
            <a:pPr algn="l">
              <a:lnSpc>
                <a:spcPct val="110000"/>
              </a:lnSpc>
            </a:pPr>
            <a:r>
              <a:rPr kumimoji="1" lang="en-US" altLang="zh-CN" sz="1700">
                <a:ln w="12700">
                  <a:noFill/>
                </a:ln>
                <a:solidFill>
                  <a:srgbClr val="000000">
                    <a:alpha val="100000"/>
                  </a:srgbClr>
                </a:solidFill>
                <a:latin typeface="Source Han Sans CN Normal"/>
                <a:ea typeface="Source Han Sans CN Normal"/>
                <a:cs typeface="Source Han Sans CN Normal"/>
              </a:rPr>
              <a:t>AiPPT</a:t>
            </a:r>
            <a:endParaRPr kumimoji="1" lang="zh-CN" altLang="en-US"/>
          </a:p>
        </p:txBody>
      </p:sp>
      <p:sp>
        <p:nvSpPr>
          <p:cNvPr id="24" name="标题 1"/>
          <p:cNvSpPr txBox="1"/>
          <p:nvPr/>
        </p:nvSpPr>
        <p:spPr>
          <a:xfrm rot="0" flipH="0" flipV="0">
            <a:off x="1099800" y="4847482"/>
            <a:ext cx="899351" cy="280759"/>
          </a:xfrm>
          <a:prstGeom prst="rect">
            <a:avLst/>
          </a:prstGeom>
          <a:noFill/>
          <a:ln>
            <a:noFill/>
          </a:ln>
        </p:spPr>
        <p:txBody>
          <a:bodyPr vert="horz" wrap="square" lIns="0" tIns="0" rIns="0" bIns="0" rtlCol="0" anchor="ctr"/>
          <a:lstStyle/>
          <a:p>
            <a:pPr algn="r">
              <a:lnSpc>
                <a:spcPct val="110000"/>
              </a:lnSpc>
            </a:pPr>
            <a:r>
              <a:rPr kumimoji="1" lang="en-US" altLang="zh-CN" sz="1700">
                <a:ln w="12700">
                  <a:noFill/>
                </a:ln>
                <a:solidFill>
                  <a:srgbClr val="000000">
                    <a:alpha val="100000"/>
                  </a:srgbClr>
                </a:solidFill>
                <a:latin typeface="Source Han Sans CN Normal"/>
                <a:ea typeface="Source Han Sans CN Normal"/>
                <a:cs typeface="Source Han Sans CN Normal"/>
              </a:rPr>
              <a:t>主讲人：</a:t>
            </a:r>
            <a:endParaRPr kumimoji="1" lang="zh-CN" altLang="en-US"/>
          </a:p>
        </p:txBody>
      </p:sp>
      <p:sp>
        <p:nvSpPr>
          <p:cNvPr id="25" name="标题 1"/>
          <p:cNvSpPr txBox="1"/>
          <p:nvPr/>
        </p:nvSpPr>
        <p:spPr>
          <a:xfrm rot="0" flipH="0" flipV="0">
            <a:off x="3638265" y="4856902"/>
            <a:ext cx="679552" cy="261918"/>
          </a:xfrm>
          <a:prstGeom prst="rect">
            <a:avLst/>
          </a:prstGeom>
          <a:noFill/>
          <a:ln>
            <a:noFill/>
          </a:ln>
        </p:spPr>
        <p:txBody>
          <a:bodyPr vert="horz" wrap="square" lIns="0" tIns="0" rIns="0" bIns="0" rtlCol="0" anchor="ctr"/>
          <a:lstStyle/>
          <a:p>
            <a:pPr algn="r">
              <a:lnSpc>
                <a:spcPct val="110000"/>
              </a:lnSpc>
            </a:pPr>
            <a:r>
              <a:rPr kumimoji="1" lang="en-US" altLang="zh-CN" sz="1700">
                <a:ln w="12700">
                  <a:noFill/>
                </a:ln>
                <a:solidFill>
                  <a:srgbClr val="000000">
                    <a:alpha val="100000"/>
                  </a:srgbClr>
                </a:solidFill>
                <a:latin typeface="Source Han Sans CN Normal"/>
                <a:ea typeface="Source Han Sans CN Normal"/>
                <a:cs typeface="Source Han Sans CN Normal"/>
              </a:rPr>
              <a:t>时间：</a:t>
            </a:r>
            <a:endParaRPr kumimoji="1" lang="zh-CN" altLang="en-US"/>
          </a:p>
        </p:txBody>
      </p:sp>
      <p:sp>
        <p:nvSpPr>
          <p:cNvPr id="26" name="标题 1"/>
          <p:cNvSpPr txBox="1"/>
          <p:nvPr/>
        </p:nvSpPr>
        <p:spPr>
          <a:xfrm rot="0" flipH="0" flipV="0">
            <a:off x="4322004" y="4856902"/>
            <a:ext cx="742969" cy="261918"/>
          </a:xfrm>
          <a:prstGeom prst="rect">
            <a:avLst/>
          </a:prstGeom>
          <a:noFill/>
          <a:ln>
            <a:noFill/>
          </a:ln>
        </p:spPr>
        <p:txBody>
          <a:bodyPr vert="horz" wrap="square" lIns="0" tIns="0" rIns="0" bIns="0" rtlCol="0" anchor="ctr"/>
          <a:lstStyle/>
          <a:p>
            <a:pPr algn="l">
              <a:lnSpc>
                <a:spcPct val="110000"/>
              </a:lnSpc>
            </a:pPr>
            <a:r>
              <a:rPr kumimoji="1" lang="en-US" altLang="zh-CN" sz="1700">
                <a:ln w="12700">
                  <a:noFill/>
                </a:ln>
                <a:solidFill>
                  <a:srgbClr val="000000">
                    <a:alpha val="100000"/>
                  </a:srgbClr>
                </a:solidFill>
                <a:latin typeface="Source Han Sans CN Normal"/>
                <a:ea typeface="Source Han Sans CN Normal"/>
                <a:cs typeface="Source Han Sans CN Normal"/>
              </a:rPr>
              <a:t>202X.X</a:t>
            </a:r>
            <a:endParaRPr kumimoji="1" lang="zh-CN" altLang="en-US"/>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10800000" flipH="0" flipV="0">
            <a:off x="1" y="-3969"/>
            <a:ext cx="12191999" cy="6865938"/>
          </a:xfrm>
          <a:prstGeom prst="rect">
            <a:avLst/>
          </a:prstGeom>
          <a:gradFill>
            <a:gsLst>
              <a:gs pos="0">
                <a:schemeClr val="accent1">
                  <a:lumMod val="20000"/>
                  <a:lumOff val="80000"/>
                </a:schemeClr>
              </a:gs>
              <a:gs pos="100000">
                <a:schemeClr val="bg1">
                  <a:alpha val="66000"/>
                </a:schemeClr>
              </a:gs>
            </a:gsLst>
            <a:lin ang="2700000" scaled="1"/>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1" flipV="1">
            <a:off x="0" y="0"/>
            <a:ext cx="12192000" cy="6858000"/>
          </a:xfrm>
          <a:prstGeom prst="rect">
            <a:avLst/>
          </a:prstGeom>
          <a:gradFill>
            <a:gsLst>
              <a:gs pos="0">
                <a:schemeClr val="bg1"/>
              </a:gs>
              <a:gs pos="100000">
                <a:schemeClr val="accent1">
                  <a:lumMod val="20000"/>
                  <a:lumOff val="8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1357568" y="5958857"/>
            <a:ext cx="553686" cy="553686"/>
          </a:xfrm>
          <a:prstGeom prst="roundRect">
            <a:avLst/>
          </a:prstGeom>
          <a:gradFill>
            <a:gsLst>
              <a:gs pos="11000">
                <a:schemeClr val="accent2"/>
              </a:gs>
              <a:gs pos="86000">
                <a:schemeClr val="accent2">
                  <a:lumMod val="75000"/>
                </a:schemeClr>
              </a:gs>
            </a:gsLst>
            <a:lin ang="0" scaled="0"/>
          </a:gradFill>
          <a:ln w="12700" cap="sq">
            <a:noFill/>
            <a:miter/>
          </a:ln>
          <a:effectLst>
            <a:outerShdw dist="0" blurRad="241300" dir="0" sx="102000" sy="102000" kx="0" ky="0" algn="ctr" rotWithShape="0">
              <a:srgbClr val="000000">
                <a:alpha val="22000"/>
              </a:srgbClr>
            </a:outerShdw>
          </a:effectLst>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8334983" y="-912334"/>
            <a:ext cx="4943217" cy="4943217"/>
          </a:xfrm>
          <a:prstGeom prst="roundRect">
            <a:avLst>
              <a:gd name="adj" fmla="val 9094"/>
            </a:avLst>
          </a:prstGeom>
          <a:gradFill>
            <a:gsLst>
              <a:gs pos="11000">
                <a:schemeClr val="accent1">
                  <a:alpha val="14000"/>
                </a:schemeClr>
              </a:gs>
              <a:gs pos="90000">
                <a:schemeClr val="accent1">
                  <a:alpha val="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660400" y="5632346"/>
            <a:ext cx="4510540" cy="2451308"/>
          </a:xfrm>
          <a:prstGeom prst="roundRect">
            <a:avLst>
              <a:gd name="adj" fmla="val 9094"/>
            </a:avLst>
          </a:prstGeom>
          <a:solidFill>
            <a:schemeClr val="accent2">
              <a:lumMod val="20000"/>
              <a:lumOff val="80000"/>
              <a:alpha val="27000"/>
            </a:schemeClr>
          </a:solidFill>
          <a:ln w="6350" cap="sq">
            <a:gradFill>
              <a:gsLst>
                <a:gs pos="10000">
                  <a:schemeClr val="accent2">
                    <a:alpha val="0"/>
                  </a:schemeClr>
                </a:gs>
                <a:gs pos="100000">
                  <a:schemeClr val="accent2"/>
                </a:gs>
              </a:gsLst>
              <a:lin ang="18900000" scaled="0"/>
            </a:gradFill>
            <a:miter/>
          </a:ln>
          <a:effectLst/>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414557" y="1701264"/>
            <a:ext cx="11350186" cy="4618129"/>
          </a:xfrm>
          <a:prstGeom prst="roundRect">
            <a:avLst>
              <a:gd name="adj" fmla="val 3229"/>
            </a:avLst>
          </a:prstGeom>
          <a:gradFill>
            <a:gsLst>
              <a:gs pos="24000">
                <a:schemeClr val="bg1"/>
              </a:gs>
              <a:gs pos="100000">
                <a:schemeClr val="accent1">
                  <a:lumMod val="20000"/>
                  <a:lumOff val="80000"/>
                </a:schemeClr>
              </a:gs>
            </a:gsLst>
            <a:lin ang="2700000" scaled="0"/>
          </a:gradFill>
          <a:ln w="12700" cap="sq">
            <a:noFill/>
            <a:miter/>
          </a:ln>
          <a:effectLst>
            <a:outerShdw dist="39624" blurRad="290576" dir="0" sx="100000" sy="100000" kx="0" ky="0" algn="l" rotWithShape="0">
              <a:schemeClr val="accent1">
                <a:alpha val="34000"/>
              </a:schemeClr>
            </a:outerShdw>
          </a:effectLst>
        </p:spPr>
        <p:txBody>
          <a:bodyPr vert="horz" wrap="square" lIns="95098" tIns="47549" rIns="95098" bIns="47549" rtlCol="0" anchor="ctr"/>
          <a:lstStyle/>
          <a:p>
            <a:pPr algn="ctr">
              <a:lnSpc>
                <a:spcPct val="110000"/>
              </a:lnSpc>
            </a:pPr>
            <a:endParaRPr kumimoji="1" lang="zh-CN" altLang="en-US"/>
          </a:p>
        </p:txBody>
      </p:sp>
      <p:sp>
        <p:nvSpPr>
          <p:cNvPr id="8" name="标题 1"/>
          <p:cNvSpPr txBox="1"/>
          <p:nvPr/>
        </p:nvSpPr>
        <p:spPr>
          <a:xfrm rot="0" flipH="0" flipV="0">
            <a:off x="460853" y="1749046"/>
            <a:ext cx="11249952" cy="4536006"/>
          </a:xfrm>
          <a:prstGeom prst="roundRect">
            <a:avLst>
              <a:gd name="adj" fmla="val 2582"/>
            </a:avLst>
          </a:prstGeom>
          <a:noFill/>
          <a:ln w="12700" cap="sq">
            <a:gradFill>
              <a:gsLst>
                <a:gs pos="0">
                  <a:schemeClr val="accent1"/>
                </a:gs>
                <a:gs pos="38000">
                  <a:schemeClr val="accent1">
                    <a:alpha val="0"/>
                  </a:schemeClr>
                </a:gs>
              </a:gsLst>
              <a:lin ang="2700000" scaled="0"/>
            </a:gradFill>
            <a:miter/>
          </a:ln>
          <a:effectLst/>
        </p:spPr>
        <p:txBody>
          <a:bodyPr vert="horz" wrap="square" lIns="95098" tIns="47549" rIns="95098" bIns="47549" rtlCol="0" anchor="ctr"/>
          <a:lstStyle/>
          <a:p>
            <a:pPr algn="ctr">
              <a:lnSpc>
                <a:spcPct val="110000"/>
              </a:lnSpc>
            </a:pPr>
            <a:endParaRPr kumimoji="1" lang="zh-CN" altLang="en-US"/>
          </a:p>
        </p:txBody>
      </p:sp>
      <p:sp>
        <p:nvSpPr>
          <p:cNvPr id="9" name="标题 1"/>
          <p:cNvSpPr txBox="1"/>
          <p:nvPr/>
        </p:nvSpPr>
        <p:spPr>
          <a:xfrm rot="0" flipH="0" flipV="0">
            <a:off x="3710413" y="-179659"/>
            <a:ext cx="656492" cy="656492"/>
          </a:xfrm>
          <a:prstGeom prst="roundRect">
            <a:avLst/>
          </a:prstGeom>
          <a:gradFill>
            <a:gsLst>
              <a:gs pos="11000">
                <a:schemeClr val="accent2"/>
              </a:gs>
              <a:gs pos="86000">
                <a:schemeClr val="accent2">
                  <a:lumMod val="75000"/>
                </a:schemeClr>
              </a:gs>
            </a:gsLst>
            <a:lin ang="0" scaled="0"/>
          </a:gradFill>
          <a:ln w="12700" cap="sq">
            <a:noFill/>
            <a:miter/>
          </a:ln>
          <a:effectLst>
            <a:outerShdw dist="0" blurRad="241300" dir="0" sx="102000" sy="102000" kx="0" ky="0" algn="ctr" rotWithShape="0">
              <a:srgbClr val="000000">
                <a:alpha val="22000"/>
              </a:srgbClr>
            </a:outerShdw>
          </a:effectLst>
        </p:spPr>
        <p:txBody>
          <a:bodyPr vert="horz" wrap="square" lIns="91440" tIns="45720" rIns="91440" bIns="45720" rtlCol="0" anchor="ctr"/>
          <a:lstStyle/>
          <a:p>
            <a:pPr algn="ctr">
              <a:lnSpc>
                <a:spcPct val="110000"/>
              </a:lnSpc>
            </a:pPr>
            <a:endParaRPr kumimoji="1" lang="zh-CN" altLang="en-US"/>
          </a:p>
        </p:txBody>
      </p:sp>
      <p:grpSp>
        <p:nvGrpSpPr>
          <p:cNvPr id="10" name=""/>
          <p:cNvGrpSpPr/>
          <p:nvPr/>
        </p:nvGrpSpPr>
        <p:grpSpPr>
          <a:xfrm>
            <a:off x="9732650" y="963022"/>
            <a:ext cx="1786250" cy="334555"/>
            <a:chOff x="9732650" y="963022"/>
            <a:chExt cx="1786250" cy="334555"/>
          </a:xfrm>
        </p:grpSpPr>
        <p:grpSp>
          <p:nvGrpSpPr>
            <p:cNvPr id="11" name=""/>
            <p:cNvGrpSpPr/>
            <p:nvPr/>
          </p:nvGrpSpPr>
          <p:grpSpPr>
            <a:xfrm>
              <a:off x="10931010" y="963022"/>
              <a:ext cx="587890" cy="334555"/>
              <a:chOff x="10931010" y="963022"/>
              <a:chExt cx="587890" cy="334555"/>
            </a:xfrm>
          </p:grpSpPr>
          <p:sp>
            <p:nvSpPr>
              <p:cNvPr id="12" name="标题 1"/>
              <p:cNvSpPr txBox="1"/>
              <p:nvPr/>
            </p:nvSpPr>
            <p:spPr>
              <a:xfrm rot="0" flipH="0" flipV="0">
                <a:off x="11207370" y="963022"/>
                <a:ext cx="311530" cy="334555"/>
              </a:xfrm>
              <a:custGeom>
                <a:avLst/>
                <a:gdLst>
                  <a:gd name="T0" fmla="*/ 3 w 168"/>
                  <a:gd name="T1" fmla="*/ 153 h 162"/>
                  <a:gd name="T2" fmla="*/ 78 w 168"/>
                  <a:gd name="T3" fmla="*/ 87 h 162"/>
                  <a:gd name="T4" fmla="*/ 78 w 168"/>
                  <a:gd name="T5" fmla="*/ 75 h 162"/>
                  <a:gd name="T6" fmla="*/ 3 w 168"/>
                  <a:gd name="T7" fmla="*/ 9 h 162"/>
                  <a:gd name="T8" fmla="*/ 6 w 168"/>
                  <a:gd name="T9" fmla="*/ 0 h 162"/>
                  <a:gd name="T10" fmla="*/ 73 w 168"/>
                  <a:gd name="T11" fmla="*/ 0 h 162"/>
                  <a:gd name="T12" fmla="*/ 83 w 168"/>
                  <a:gd name="T13" fmla="*/ 4 h 162"/>
                  <a:gd name="T14" fmla="*/ 164 w 168"/>
                  <a:gd name="T15" fmla="*/ 75 h 162"/>
                  <a:gd name="T16" fmla="*/ 164 w 168"/>
                  <a:gd name="T17" fmla="*/ 87 h 162"/>
                  <a:gd name="T18" fmla="*/ 83 w 168"/>
                  <a:gd name="T19" fmla="*/ 158 h 162"/>
                  <a:gd name="T20" fmla="*/ 73 w 168"/>
                  <a:gd name="T21" fmla="*/ 162 h 162"/>
                  <a:gd name="T22" fmla="*/ 6 w 168"/>
                  <a:gd name="T23" fmla="*/ 162 h 162"/>
                  <a:gd name="T24" fmla="*/ 3 w 168"/>
                  <a:gd name="T25" fmla="*/ 153 h 162"/>
                </a:gdLst>
                <a:rect l="0" t="0" r="r" b="b"/>
                <a:pathLst>
                  <a:path w="168" h="162">
                    <a:moveTo>
                      <a:pt x="3" y="153"/>
                    </a:moveTo>
                    <a:cubicBezTo>
                      <a:pt x="78" y="87"/>
                      <a:pt x="78" y="87"/>
                      <a:pt x="78" y="87"/>
                    </a:cubicBezTo>
                    <a:cubicBezTo>
                      <a:pt x="82" y="84"/>
                      <a:pt x="82" y="78"/>
                      <a:pt x="78" y="75"/>
                    </a:cubicBezTo>
                    <a:cubicBezTo>
                      <a:pt x="3" y="9"/>
                      <a:pt x="3" y="9"/>
                      <a:pt x="3" y="9"/>
                    </a:cubicBezTo>
                    <a:cubicBezTo>
                      <a:pt x="0" y="6"/>
                      <a:pt x="2" y="0"/>
                      <a:pt x="6" y="0"/>
                    </a:cubicBezTo>
                    <a:cubicBezTo>
                      <a:pt x="73" y="0"/>
                      <a:pt x="73" y="0"/>
                      <a:pt x="73" y="0"/>
                    </a:cubicBezTo>
                    <a:cubicBezTo>
                      <a:pt x="77" y="0"/>
                      <a:pt x="81" y="2"/>
                      <a:pt x="83" y="4"/>
                    </a:cubicBezTo>
                    <a:cubicBezTo>
                      <a:pt x="164" y="75"/>
                      <a:pt x="164" y="75"/>
                      <a:pt x="164" y="75"/>
                    </a:cubicBezTo>
                    <a:cubicBezTo>
                      <a:pt x="168" y="78"/>
                      <a:pt x="168" y="84"/>
                      <a:pt x="164" y="87"/>
                    </a:cubicBezTo>
                    <a:cubicBezTo>
                      <a:pt x="83" y="158"/>
                      <a:pt x="83" y="158"/>
                      <a:pt x="83" y="158"/>
                    </a:cubicBezTo>
                    <a:cubicBezTo>
                      <a:pt x="81" y="160"/>
                      <a:pt x="77" y="162"/>
                      <a:pt x="73" y="162"/>
                    </a:cubicBezTo>
                    <a:cubicBezTo>
                      <a:pt x="6" y="162"/>
                      <a:pt x="6" y="162"/>
                      <a:pt x="6" y="162"/>
                    </a:cubicBezTo>
                    <a:cubicBezTo>
                      <a:pt x="2" y="162"/>
                      <a:pt x="0" y="156"/>
                      <a:pt x="3" y="153"/>
                    </a:cubicBezTo>
                    <a:close/>
                  </a:path>
                </a:pathLst>
              </a:custGeom>
              <a:gradFill>
                <a:gsLst>
                  <a:gs pos="0">
                    <a:schemeClr val="accent1">
                      <a:alpha val="0"/>
                    </a:schemeClr>
                  </a:gs>
                  <a:gs pos="100000">
                    <a:schemeClr val="accent1"/>
                  </a:gs>
                </a:gsLst>
                <a:lin ang="0" scaled="0"/>
              </a:gradFill>
              <a:ln w="2889" cap="sq">
                <a:gradFill>
                  <a:gsLst>
                    <a:gs pos="0">
                      <a:schemeClr val="bg1"/>
                    </a:gs>
                    <a:gs pos="100000">
                      <a:schemeClr val="accent1">
                        <a:lumMod val="20000"/>
                        <a:lumOff val="80000"/>
                      </a:schemeClr>
                    </a:gs>
                  </a:gsLst>
                  <a:lin ang="5400000" scaled="0"/>
                </a:gradFill>
                <a:round/>
                <a:headEnd/>
                <a:tailEnd/>
              </a:ln>
              <a:effectLst>
                <a:outerShdw dist="0" blurRad="138684" dir="0" sx="99000" sy="99000" kx="0" ky="0" algn="ctr" rotWithShape="0">
                  <a:schemeClr val="accent1">
                    <a:lumMod val="75000"/>
                    <a:alpha val="75000"/>
                  </a:schemeClr>
                </a:outerShdw>
              </a:effectLst>
            </p:spPr>
            <p:txBody>
              <a:bodyPr vert="horz" wrap="square" lIns="83210" tIns="41605" rIns="83210" bIns="41605" rtlCol="0" anchor="t"/>
              <a:lstStyle/>
              <a:p>
                <a:pPr algn="l">
                  <a:lnSpc>
                    <a:spcPct val="110000"/>
                  </a:lnSpc>
                </a:pPr>
                <a:endParaRPr kumimoji="1" lang="zh-CN" altLang="en-US"/>
              </a:p>
            </p:txBody>
          </p:sp>
          <p:sp>
            <p:nvSpPr>
              <p:cNvPr id="13" name="标题 1"/>
              <p:cNvSpPr txBox="1"/>
              <p:nvPr/>
            </p:nvSpPr>
            <p:spPr>
              <a:xfrm rot="0" flipH="0" flipV="0">
                <a:off x="10931010" y="964564"/>
                <a:ext cx="359730" cy="331445"/>
              </a:xfrm>
              <a:custGeom>
                <a:avLst/>
                <a:gdLst>
                  <a:gd name="connsiteX0" fmla="*/ 17586 w 226768"/>
                  <a:gd name="connsiteY0" fmla="*/ 2639 h 189231"/>
                  <a:gd name="connsiteX1" fmla="*/ 17586 w 226768"/>
                  <a:gd name="connsiteY1" fmla="*/ 17881 h 189231"/>
                  <a:gd name="connsiteX2" fmla="*/ 3517 w 226768"/>
                  <a:gd name="connsiteY2" fmla="*/ 17881 h 189231"/>
                  <a:gd name="connsiteX3" fmla="*/ 3517 w 226768"/>
                  <a:gd name="connsiteY3" fmla="*/ 2639 h 189231"/>
                  <a:gd name="connsiteX4" fmla="*/ 17586 w 226768"/>
                  <a:gd name="connsiteY4" fmla="*/ 2639 h 189231"/>
                  <a:gd name="connsiteX5" fmla="*/ 17586 w 226768"/>
                  <a:gd name="connsiteY5" fmla="*/ 170979 h 189231"/>
                  <a:gd name="connsiteX6" fmla="*/ 17586 w 226768"/>
                  <a:gd name="connsiteY6" fmla="*/ 186538 h 189231"/>
                  <a:gd name="connsiteX7" fmla="*/ 3517 w 226768"/>
                  <a:gd name="connsiteY7" fmla="*/ 186538 h 189231"/>
                  <a:gd name="connsiteX8" fmla="*/ 3517 w 226768"/>
                  <a:gd name="connsiteY8" fmla="*/ 170979 h 189231"/>
                  <a:gd name="connsiteX9" fmla="*/ 17586 w 226768"/>
                  <a:gd name="connsiteY9" fmla="*/ 170979 h 189231"/>
                  <a:gd name="connsiteX10" fmla="*/ 45432 w 226768"/>
                  <a:gd name="connsiteY10" fmla="*/ 142871 h 189231"/>
                  <a:gd name="connsiteX11" fmla="*/ 45432 w 226768"/>
                  <a:gd name="connsiteY11" fmla="*/ 158247 h 189231"/>
                  <a:gd name="connsiteX12" fmla="*/ 30190 w 226768"/>
                  <a:gd name="connsiteY12" fmla="*/ 158247 h 189231"/>
                  <a:gd name="connsiteX13" fmla="*/ 30190 w 226768"/>
                  <a:gd name="connsiteY13" fmla="*/ 142871 h 189231"/>
                  <a:gd name="connsiteX14" fmla="*/ 45432 w 226768"/>
                  <a:gd name="connsiteY14" fmla="*/ 142871 h 189231"/>
                  <a:gd name="connsiteX15" fmla="*/ 45432 w 226768"/>
                  <a:gd name="connsiteY15" fmla="*/ 30514 h 189231"/>
                  <a:gd name="connsiteX16" fmla="*/ 45432 w 226768"/>
                  <a:gd name="connsiteY16" fmla="*/ 45890 h 189231"/>
                  <a:gd name="connsiteX17" fmla="*/ 30190 w 226768"/>
                  <a:gd name="connsiteY17" fmla="*/ 45890 h 189231"/>
                  <a:gd name="connsiteX18" fmla="*/ 30190 w 226768"/>
                  <a:gd name="connsiteY18" fmla="*/ 30514 h 189231"/>
                  <a:gd name="connsiteX19" fmla="*/ 45432 w 226768"/>
                  <a:gd name="connsiteY19" fmla="*/ 30514 h 189231"/>
                  <a:gd name="connsiteX20" fmla="*/ 73519 w 226768"/>
                  <a:gd name="connsiteY20" fmla="*/ 114507 h 189231"/>
                  <a:gd name="connsiteX21" fmla="*/ 73519 w 226768"/>
                  <a:gd name="connsiteY21" fmla="*/ 129749 h 189231"/>
                  <a:gd name="connsiteX22" fmla="*/ 58478 w 226768"/>
                  <a:gd name="connsiteY22" fmla="*/ 129749 h 189231"/>
                  <a:gd name="connsiteX23" fmla="*/ 58478 w 226768"/>
                  <a:gd name="connsiteY23" fmla="*/ 114507 h 189231"/>
                  <a:gd name="connsiteX24" fmla="*/ 73519 w 226768"/>
                  <a:gd name="connsiteY24" fmla="*/ 114507 h 189231"/>
                  <a:gd name="connsiteX25" fmla="*/ 73519 w 226768"/>
                  <a:gd name="connsiteY25" fmla="*/ 59013 h 189231"/>
                  <a:gd name="connsiteX26" fmla="*/ 73519 w 226768"/>
                  <a:gd name="connsiteY26" fmla="*/ 74254 h 189231"/>
                  <a:gd name="connsiteX27" fmla="*/ 58478 w 226768"/>
                  <a:gd name="connsiteY27" fmla="*/ 74254 h 189231"/>
                  <a:gd name="connsiteX28" fmla="*/ 58478 w 226768"/>
                  <a:gd name="connsiteY28" fmla="*/ 59013 h 189231"/>
                  <a:gd name="connsiteX29" fmla="*/ 73519 w 226768"/>
                  <a:gd name="connsiteY29" fmla="*/ 59013 h 189231"/>
                  <a:gd name="connsiteX30" fmla="*/ 79381 w 226768"/>
                  <a:gd name="connsiteY30" fmla="*/ 2638 h 189231"/>
                  <a:gd name="connsiteX31" fmla="*/ 79381 w 226768"/>
                  <a:gd name="connsiteY31" fmla="*/ 17880 h 189231"/>
                  <a:gd name="connsiteX32" fmla="*/ 64340 w 226768"/>
                  <a:gd name="connsiteY32" fmla="*/ 17880 h 189231"/>
                  <a:gd name="connsiteX33" fmla="*/ 64340 w 226768"/>
                  <a:gd name="connsiteY33" fmla="*/ 2638 h 189231"/>
                  <a:gd name="connsiteX34" fmla="*/ 79381 w 226768"/>
                  <a:gd name="connsiteY34" fmla="*/ 2638 h 189231"/>
                  <a:gd name="connsiteX35" fmla="*/ 79381 w 226768"/>
                  <a:gd name="connsiteY35" fmla="*/ 170979 h 189231"/>
                  <a:gd name="connsiteX36" fmla="*/ 79381 w 226768"/>
                  <a:gd name="connsiteY36" fmla="*/ 186538 h 189231"/>
                  <a:gd name="connsiteX37" fmla="*/ 64340 w 226768"/>
                  <a:gd name="connsiteY37" fmla="*/ 186538 h 189231"/>
                  <a:gd name="connsiteX38" fmla="*/ 64340 w 226768"/>
                  <a:gd name="connsiteY38" fmla="*/ 170979 h 189231"/>
                  <a:gd name="connsiteX39" fmla="*/ 79381 w 226768"/>
                  <a:gd name="connsiteY39" fmla="*/ 170979 h 189231"/>
                  <a:gd name="connsiteX40" fmla="*/ 101392 w 226768"/>
                  <a:gd name="connsiteY40" fmla="*/ 87346 h 189231"/>
                  <a:gd name="connsiteX41" fmla="*/ 101392 w 226768"/>
                  <a:gd name="connsiteY41" fmla="*/ 101415 h 189231"/>
                  <a:gd name="connsiteX42" fmla="*/ 86467 w 226768"/>
                  <a:gd name="connsiteY42" fmla="*/ 101415 h 189231"/>
                  <a:gd name="connsiteX43" fmla="*/ 86467 w 226768"/>
                  <a:gd name="connsiteY43" fmla="*/ 87346 h 189231"/>
                  <a:gd name="connsiteX44" fmla="*/ 101392 w 226768"/>
                  <a:gd name="connsiteY44" fmla="*/ 87346 h 189231"/>
                  <a:gd name="connsiteX45" fmla="*/ 107254 w 226768"/>
                  <a:gd name="connsiteY45" fmla="*/ 142871 h 189231"/>
                  <a:gd name="connsiteX46" fmla="*/ 107254 w 226768"/>
                  <a:gd name="connsiteY46" fmla="*/ 158247 h 189231"/>
                  <a:gd name="connsiteX47" fmla="*/ 92329 w 226768"/>
                  <a:gd name="connsiteY47" fmla="*/ 158247 h 189231"/>
                  <a:gd name="connsiteX48" fmla="*/ 92329 w 226768"/>
                  <a:gd name="connsiteY48" fmla="*/ 142871 h 189231"/>
                  <a:gd name="connsiteX49" fmla="*/ 107254 w 226768"/>
                  <a:gd name="connsiteY49" fmla="*/ 142871 h 189231"/>
                  <a:gd name="connsiteX50" fmla="*/ 107254 w 226768"/>
                  <a:gd name="connsiteY50" fmla="*/ 30514 h 189231"/>
                  <a:gd name="connsiteX51" fmla="*/ 107254 w 226768"/>
                  <a:gd name="connsiteY51" fmla="*/ 45890 h 189231"/>
                  <a:gd name="connsiteX52" fmla="*/ 92329 w 226768"/>
                  <a:gd name="connsiteY52" fmla="*/ 45890 h 189231"/>
                  <a:gd name="connsiteX53" fmla="*/ 92329 w 226768"/>
                  <a:gd name="connsiteY53" fmla="*/ 30514 h 189231"/>
                  <a:gd name="connsiteX54" fmla="*/ 107254 w 226768"/>
                  <a:gd name="connsiteY54" fmla="*/ 30514 h 189231"/>
                  <a:gd name="connsiteX55" fmla="*/ 134341 w 226768"/>
                  <a:gd name="connsiteY55" fmla="*/ 114507 h 189231"/>
                  <a:gd name="connsiteX56" fmla="*/ 134341 w 226768"/>
                  <a:gd name="connsiteY56" fmla="*/ 129749 h 189231"/>
                  <a:gd name="connsiteX57" fmla="*/ 120272 w 226768"/>
                  <a:gd name="connsiteY57" fmla="*/ 129749 h 189231"/>
                  <a:gd name="connsiteX58" fmla="*/ 120272 w 226768"/>
                  <a:gd name="connsiteY58" fmla="*/ 114507 h 189231"/>
                  <a:gd name="connsiteX59" fmla="*/ 134341 w 226768"/>
                  <a:gd name="connsiteY59" fmla="*/ 114507 h 189231"/>
                  <a:gd name="connsiteX60" fmla="*/ 134341 w 226768"/>
                  <a:gd name="connsiteY60" fmla="*/ 59013 h 189231"/>
                  <a:gd name="connsiteX61" fmla="*/ 134341 w 226768"/>
                  <a:gd name="connsiteY61" fmla="*/ 74254 h 189231"/>
                  <a:gd name="connsiteX62" fmla="*/ 120272 w 226768"/>
                  <a:gd name="connsiteY62" fmla="*/ 74254 h 189231"/>
                  <a:gd name="connsiteX63" fmla="*/ 120272 w 226768"/>
                  <a:gd name="connsiteY63" fmla="*/ 59013 h 189231"/>
                  <a:gd name="connsiteX64" fmla="*/ 134341 w 226768"/>
                  <a:gd name="connsiteY64" fmla="*/ 59013 h 189231"/>
                  <a:gd name="connsiteX65" fmla="*/ 140204 w 226768"/>
                  <a:gd name="connsiteY65" fmla="*/ 170979 h 189231"/>
                  <a:gd name="connsiteX66" fmla="*/ 140204 w 226768"/>
                  <a:gd name="connsiteY66" fmla="*/ 186538 h 189231"/>
                  <a:gd name="connsiteX67" fmla="*/ 126135 w 226768"/>
                  <a:gd name="connsiteY67" fmla="*/ 186538 h 189231"/>
                  <a:gd name="connsiteX68" fmla="*/ 126135 w 226768"/>
                  <a:gd name="connsiteY68" fmla="*/ 170979 h 189231"/>
                  <a:gd name="connsiteX69" fmla="*/ 140204 w 226768"/>
                  <a:gd name="connsiteY69" fmla="*/ 170979 h 189231"/>
                  <a:gd name="connsiteX70" fmla="*/ 140204 w 226768"/>
                  <a:gd name="connsiteY70" fmla="*/ 2639 h 189231"/>
                  <a:gd name="connsiteX71" fmla="*/ 140204 w 226768"/>
                  <a:gd name="connsiteY71" fmla="*/ 17881 h 189231"/>
                  <a:gd name="connsiteX72" fmla="*/ 126135 w 226768"/>
                  <a:gd name="connsiteY72" fmla="*/ 17881 h 189231"/>
                  <a:gd name="connsiteX73" fmla="*/ 126135 w 226768"/>
                  <a:gd name="connsiteY73" fmla="*/ 2639 h 189231"/>
                  <a:gd name="connsiteX74" fmla="*/ 140204 w 226768"/>
                  <a:gd name="connsiteY74" fmla="*/ 2639 h 189231"/>
                  <a:gd name="connsiteX75" fmla="*/ 162187 w 226768"/>
                  <a:gd name="connsiteY75" fmla="*/ 87346 h 189231"/>
                  <a:gd name="connsiteX76" fmla="*/ 162187 w 226768"/>
                  <a:gd name="connsiteY76" fmla="*/ 101415 h 189231"/>
                  <a:gd name="connsiteX77" fmla="*/ 146946 w 226768"/>
                  <a:gd name="connsiteY77" fmla="*/ 101415 h 189231"/>
                  <a:gd name="connsiteX78" fmla="*/ 146946 w 226768"/>
                  <a:gd name="connsiteY78" fmla="*/ 87346 h 189231"/>
                  <a:gd name="connsiteX79" fmla="*/ 162187 w 226768"/>
                  <a:gd name="connsiteY79" fmla="*/ 87346 h 189231"/>
                  <a:gd name="connsiteX80" fmla="*/ 168214 w 226768"/>
                  <a:gd name="connsiteY80" fmla="*/ 142872 h 189231"/>
                  <a:gd name="connsiteX81" fmla="*/ 168214 w 226768"/>
                  <a:gd name="connsiteY81" fmla="*/ 158247 h 189231"/>
                  <a:gd name="connsiteX82" fmla="*/ 152838 w 226768"/>
                  <a:gd name="connsiteY82" fmla="*/ 158247 h 189231"/>
                  <a:gd name="connsiteX83" fmla="*/ 152838 w 226768"/>
                  <a:gd name="connsiteY83" fmla="*/ 142872 h 189231"/>
                  <a:gd name="connsiteX84" fmla="*/ 168214 w 226768"/>
                  <a:gd name="connsiteY84" fmla="*/ 142872 h 189231"/>
                  <a:gd name="connsiteX85" fmla="*/ 168214 w 226768"/>
                  <a:gd name="connsiteY85" fmla="*/ 30515 h 189231"/>
                  <a:gd name="connsiteX86" fmla="*/ 168214 w 226768"/>
                  <a:gd name="connsiteY86" fmla="*/ 45890 h 189231"/>
                  <a:gd name="connsiteX87" fmla="*/ 152838 w 226768"/>
                  <a:gd name="connsiteY87" fmla="*/ 45890 h 189231"/>
                  <a:gd name="connsiteX88" fmla="*/ 152838 w 226768"/>
                  <a:gd name="connsiteY88" fmla="*/ 30515 h 189231"/>
                  <a:gd name="connsiteX89" fmla="*/ 168214 w 226768"/>
                  <a:gd name="connsiteY89" fmla="*/ 30515 h 189231"/>
                  <a:gd name="connsiteX90" fmla="*/ 196136 w 226768"/>
                  <a:gd name="connsiteY90" fmla="*/ 114507 h 189231"/>
                  <a:gd name="connsiteX91" fmla="*/ 196136 w 226768"/>
                  <a:gd name="connsiteY91" fmla="*/ 129749 h 189231"/>
                  <a:gd name="connsiteX92" fmla="*/ 181095 w 226768"/>
                  <a:gd name="connsiteY92" fmla="*/ 129749 h 189231"/>
                  <a:gd name="connsiteX93" fmla="*/ 181095 w 226768"/>
                  <a:gd name="connsiteY93" fmla="*/ 114507 h 189231"/>
                  <a:gd name="connsiteX94" fmla="*/ 196136 w 226768"/>
                  <a:gd name="connsiteY94" fmla="*/ 114507 h 189231"/>
                  <a:gd name="connsiteX95" fmla="*/ 196136 w 226768"/>
                  <a:gd name="connsiteY95" fmla="*/ 59013 h 189231"/>
                  <a:gd name="connsiteX96" fmla="*/ 196136 w 226768"/>
                  <a:gd name="connsiteY96" fmla="*/ 74254 h 189231"/>
                  <a:gd name="connsiteX97" fmla="*/ 181095 w 226768"/>
                  <a:gd name="connsiteY97" fmla="*/ 74254 h 189231"/>
                  <a:gd name="connsiteX98" fmla="*/ 181095 w 226768"/>
                  <a:gd name="connsiteY98" fmla="*/ 59013 h 189231"/>
                  <a:gd name="connsiteX99" fmla="*/ 196136 w 226768"/>
                  <a:gd name="connsiteY99" fmla="*/ 59013 h 189231"/>
                  <a:gd name="connsiteX100" fmla="*/ 223251 w 226768"/>
                  <a:gd name="connsiteY100" fmla="*/ 87346 h 189231"/>
                  <a:gd name="connsiteX101" fmla="*/ 223251 w 226768"/>
                  <a:gd name="connsiteY101" fmla="*/ 101415 h 189231"/>
                  <a:gd name="connsiteX102" fmla="*/ 209182 w 226768"/>
                  <a:gd name="connsiteY102" fmla="*/ 101415 h 189231"/>
                  <a:gd name="connsiteX103" fmla="*/ 209182 w 226768"/>
                  <a:gd name="connsiteY103" fmla="*/ 87346 h 189231"/>
                  <a:gd name="connsiteX104" fmla="*/ 223251 w 226768"/>
                  <a:gd name="connsiteY104" fmla="*/ 87346 h 189231"/>
                </a:gdLst>
                <a:rect l="l" t="t" r="r" b="b"/>
                <a:pathLst>
                  <a:path w="226768" h="189231">
                    <a:moveTo>
                      <a:pt x="17586" y="2639"/>
                    </a:moveTo>
                    <a:cubicBezTo>
                      <a:pt x="22276" y="7329"/>
                      <a:pt x="22276" y="14363"/>
                      <a:pt x="17586" y="17881"/>
                    </a:cubicBezTo>
                    <a:cubicBezTo>
                      <a:pt x="14069" y="22570"/>
                      <a:pt x="7034" y="22570"/>
                      <a:pt x="3517" y="17881"/>
                    </a:cubicBezTo>
                    <a:cubicBezTo>
                      <a:pt x="-1173" y="14363"/>
                      <a:pt x="-1173" y="7329"/>
                      <a:pt x="3517" y="2639"/>
                    </a:cubicBezTo>
                    <a:cubicBezTo>
                      <a:pt x="7034" y="-878"/>
                      <a:pt x="14069" y="-878"/>
                      <a:pt x="17586" y="2639"/>
                    </a:cubicBezTo>
                    <a:close/>
                    <a:moveTo>
                      <a:pt x="17586" y="170979"/>
                    </a:moveTo>
                    <a:cubicBezTo>
                      <a:pt x="22276" y="174570"/>
                      <a:pt x="22276" y="181751"/>
                      <a:pt x="17586" y="186538"/>
                    </a:cubicBezTo>
                    <a:cubicBezTo>
                      <a:pt x="14069" y="190129"/>
                      <a:pt x="7034" y="190129"/>
                      <a:pt x="3517" y="186538"/>
                    </a:cubicBezTo>
                    <a:cubicBezTo>
                      <a:pt x="-1173" y="181751"/>
                      <a:pt x="-1173" y="174570"/>
                      <a:pt x="3517" y="170979"/>
                    </a:cubicBezTo>
                    <a:cubicBezTo>
                      <a:pt x="7034" y="166192"/>
                      <a:pt x="14069" y="166192"/>
                      <a:pt x="17586" y="170979"/>
                    </a:cubicBezTo>
                    <a:close/>
                    <a:moveTo>
                      <a:pt x="45432" y="142871"/>
                    </a:moveTo>
                    <a:cubicBezTo>
                      <a:pt x="50122" y="147602"/>
                      <a:pt x="50122" y="153516"/>
                      <a:pt x="45432" y="158247"/>
                    </a:cubicBezTo>
                    <a:cubicBezTo>
                      <a:pt x="41915" y="161795"/>
                      <a:pt x="34880" y="161795"/>
                      <a:pt x="30190" y="158247"/>
                    </a:cubicBezTo>
                    <a:cubicBezTo>
                      <a:pt x="26673" y="153516"/>
                      <a:pt x="26673" y="147602"/>
                      <a:pt x="30190" y="142871"/>
                    </a:cubicBezTo>
                    <a:cubicBezTo>
                      <a:pt x="34880" y="139323"/>
                      <a:pt x="41915" y="139323"/>
                      <a:pt x="45432" y="142871"/>
                    </a:cubicBezTo>
                    <a:close/>
                    <a:moveTo>
                      <a:pt x="45432" y="30514"/>
                    </a:moveTo>
                    <a:cubicBezTo>
                      <a:pt x="50122" y="35245"/>
                      <a:pt x="50122" y="41159"/>
                      <a:pt x="45432" y="45890"/>
                    </a:cubicBezTo>
                    <a:cubicBezTo>
                      <a:pt x="41915" y="49438"/>
                      <a:pt x="34880" y="49438"/>
                      <a:pt x="30190" y="45890"/>
                    </a:cubicBezTo>
                    <a:cubicBezTo>
                      <a:pt x="26673" y="41159"/>
                      <a:pt x="26673" y="35245"/>
                      <a:pt x="30190" y="30514"/>
                    </a:cubicBezTo>
                    <a:cubicBezTo>
                      <a:pt x="34880" y="26966"/>
                      <a:pt x="41915" y="26966"/>
                      <a:pt x="45432" y="30514"/>
                    </a:cubicBezTo>
                    <a:close/>
                    <a:moveTo>
                      <a:pt x="73519" y="114507"/>
                    </a:moveTo>
                    <a:cubicBezTo>
                      <a:pt x="76990" y="119197"/>
                      <a:pt x="76990" y="126231"/>
                      <a:pt x="73519" y="129749"/>
                    </a:cubicBezTo>
                    <a:cubicBezTo>
                      <a:pt x="68891" y="134438"/>
                      <a:pt x="63106" y="134438"/>
                      <a:pt x="58478" y="129749"/>
                    </a:cubicBezTo>
                    <a:cubicBezTo>
                      <a:pt x="55007" y="126231"/>
                      <a:pt x="55007" y="119197"/>
                      <a:pt x="58478" y="114507"/>
                    </a:cubicBezTo>
                    <a:cubicBezTo>
                      <a:pt x="63106" y="110990"/>
                      <a:pt x="68891" y="110990"/>
                      <a:pt x="73519" y="114507"/>
                    </a:cubicBezTo>
                    <a:close/>
                    <a:moveTo>
                      <a:pt x="73519" y="59013"/>
                    </a:moveTo>
                    <a:cubicBezTo>
                      <a:pt x="76990" y="62530"/>
                      <a:pt x="76990" y="69564"/>
                      <a:pt x="73519" y="74254"/>
                    </a:cubicBezTo>
                    <a:cubicBezTo>
                      <a:pt x="68891" y="77771"/>
                      <a:pt x="63106" y="77771"/>
                      <a:pt x="58478" y="74254"/>
                    </a:cubicBezTo>
                    <a:cubicBezTo>
                      <a:pt x="55007" y="69564"/>
                      <a:pt x="55007" y="62530"/>
                      <a:pt x="58478" y="59013"/>
                    </a:cubicBezTo>
                    <a:cubicBezTo>
                      <a:pt x="63106" y="54323"/>
                      <a:pt x="68891" y="54323"/>
                      <a:pt x="73519" y="59013"/>
                    </a:cubicBezTo>
                    <a:close/>
                    <a:moveTo>
                      <a:pt x="79381" y="2638"/>
                    </a:moveTo>
                    <a:cubicBezTo>
                      <a:pt x="82852" y="7328"/>
                      <a:pt x="82852" y="14362"/>
                      <a:pt x="79381" y="17880"/>
                    </a:cubicBezTo>
                    <a:cubicBezTo>
                      <a:pt x="74753" y="22569"/>
                      <a:pt x="68968" y="22569"/>
                      <a:pt x="64340" y="17880"/>
                    </a:cubicBezTo>
                    <a:cubicBezTo>
                      <a:pt x="60869" y="14362"/>
                      <a:pt x="60869" y="7328"/>
                      <a:pt x="64340" y="2638"/>
                    </a:cubicBezTo>
                    <a:cubicBezTo>
                      <a:pt x="68968" y="-879"/>
                      <a:pt x="74753" y="-879"/>
                      <a:pt x="79381" y="2638"/>
                    </a:cubicBezTo>
                    <a:close/>
                    <a:moveTo>
                      <a:pt x="79381" y="170979"/>
                    </a:moveTo>
                    <a:cubicBezTo>
                      <a:pt x="82852" y="174570"/>
                      <a:pt x="82852" y="181751"/>
                      <a:pt x="79381" y="186538"/>
                    </a:cubicBezTo>
                    <a:cubicBezTo>
                      <a:pt x="74753" y="190129"/>
                      <a:pt x="68968" y="190129"/>
                      <a:pt x="64340" y="186538"/>
                    </a:cubicBezTo>
                    <a:cubicBezTo>
                      <a:pt x="60869" y="181751"/>
                      <a:pt x="60869" y="174570"/>
                      <a:pt x="64340" y="170979"/>
                    </a:cubicBezTo>
                    <a:cubicBezTo>
                      <a:pt x="68968" y="166192"/>
                      <a:pt x="74753" y="166192"/>
                      <a:pt x="79381" y="170979"/>
                    </a:cubicBezTo>
                    <a:close/>
                    <a:moveTo>
                      <a:pt x="101392" y="87346"/>
                    </a:moveTo>
                    <a:cubicBezTo>
                      <a:pt x="104836" y="90863"/>
                      <a:pt x="104836" y="97897"/>
                      <a:pt x="101392" y="101415"/>
                    </a:cubicBezTo>
                    <a:cubicBezTo>
                      <a:pt x="96799" y="106104"/>
                      <a:pt x="89911" y="106104"/>
                      <a:pt x="86467" y="101415"/>
                    </a:cubicBezTo>
                    <a:cubicBezTo>
                      <a:pt x="81875" y="97897"/>
                      <a:pt x="81875" y="90863"/>
                      <a:pt x="86467" y="87346"/>
                    </a:cubicBezTo>
                    <a:cubicBezTo>
                      <a:pt x="89911" y="82656"/>
                      <a:pt x="96799" y="82656"/>
                      <a:pt x="101392" y="87346"/>
                    </a:cubicBezTo>
                    <a:close/>
                    <a:moveTo>
                      <a:pt x="107254" y="142871"/>
                    </a:moveTo>
                    <a:cubicBezTo>
                      <a:pt x="110698" y="147602"/>
                      <a:pt x="110698" y="153516"/>
                      <a:pt x="107254" y="158247"/>
                    </a:cubicBezTo>
                    <a:cubicBezTo>
                      <a:pt x="102661" y="161795"/>
                      <a:pt x="95773" y="161795"/>
                      <a:pt x="92329" y="158247"/>
                    </a:cubicBezTo>
                    <a:cubicBezTo>
                      <a:pt x="87737" y="153516"/>
                      <a:pt x="87737" y="147602"/>
                      <a:pt x="92329" y="142871"/>
                    </a:cubicBezTo>
                    <a:cubicBezTo>
                      <a:pt x="95773" y="139323"/>
                      <a:pt x="102661" y="139323"/>
                      <a:pt x="107254" y="142871"/>
                    </a:cubicBezTo>
                    <a:close/>
                    <a:moveTo>
                      <a:pt x="107254" y="30514"/>
                    </a:moveTo>
                    <a:cubicBezTo>
                      <a:pt x="110698" y="35245"/>
                      <a:pt x="110698" y="41159"/>
                      <a:pt x="107254" y="45890"/>
                    </a:cubicBezTo>
                    <a:cubicBezTo>
                      <a:pt x="102661" y="49438"/>
                      <a:pt x="95773" y="49438"/>
                      <a:pt x="92329" y="45890"/>
                    </a:cubicBezTo>
                    <a:cubicBezTo>
                      <a:pt x="87737" y="41159"/>
                      <a:pt x="87737" y="35245"/>
                      <a:pt x="92329" y="30514"/>
                    </a:cubicBezTo>
                    <a:cubicBezTo>
                      <a:pt x="95773" y="26966"/>
                      <a:pt x="102661" y="26966"/>
                      <a:pt x="107254" y="30514"/>
                    </a:cubicBezTo>
                    <a:close/>
                    <a:moveTo>
                      <a:pt x="134341" y="114507"/>
                    </a:moveTo>
                    <a:cubicBezTo>
                      <a:pt x="139031" y="119197"/>
                      <a:pt x="139031" y="126231"/>
                      <a:pt x="134341" y="129749"/>
                    </a:cubicBezTo>
                    <a:cubicBezTo>
                      <a:pt x="130824" y="134438"/>
                      <a:pt x="123789" y="134438"/>
                      <a:pt x="120272" y="129749"/>
                    </a:cubicBezTo>
                    <a:cubicBezTo>
                      <a:pt x="115582" y="126231"/>
                      <a:pt x="115582" y="119197"/>
                      <a:pt x="120272" y="114507"/>
                    </a:cubicBezTo>
                    <a:cubicBezTo>
                      <a:pt x="123789" y="110990"/>
                      <a:pt x="130824" y="110990"/>
                      <a:pt x="134341" y="114507"/>
                    </a:cubicBezTo>
                    <a:close/>
                    <a:moveTo>
                      <a:pt x="134341" y="59013"/>
                    </a:moveTo>
                    <a:cubicBezTo>
                      <a:pt x="139031" y="62530"/>
                      <a:pt x="139031" y="69564"/>
                      <a:pt x="134341" y="74254"/>
                    </a:cubicBezTo>
                    <a:cubicBezTo>
                      <a:pt x="130824" y="77771"/>
                      <a:pt x="123789" y="77771"/>
                      <a:pt x="120272" y="74254"/>
                    </a:cubicBezTo>
                    <a:cubicBezTo>
                      <a:pt x="115582" y="69564"/>
                      <a:pt x="115582" y="62530"/>
                      <a:pt x="120272" y="59013"/>
                    </a:cubicBezTo>
                    <a:cubicBezTo>
                      <a:pt x="123789" y="54323"/>
                      <a:pt x="130824" y="54323"/>
                      <a:pt x="134341" y="59013"/>
                    </a:cubicBezTo>
                    <a:close/>
                    <a:moveTo>
                      <a:pt x="140204" y="170979"/>
                    </a:moveTo>
                    <a:cubicBezTo>
                      <a:pt x="144894" y="174570"/>
                      <a:pt x="144894" y="181751"/>
                      <a:pt x="140204" y="186538"/>
                    </a:cubicBezTo>
                    <a:cubicBezTo>
                      <a:pt x="136687" y="190129"/>
                      <a:pt x="129652" y="190129"/>
                      <a:pt x="126135" y="186538"/>
                    </a:cubicBezTo>
                    <a:cubicBezTo>
                      <a:pt x="121444" y="181751"/>
                      <a:pt x="121444" y="174570"/>
                      <a:pt x="126135" y="170979"/>
                    </a:cubicBezTo>
                    <a:cubicBezTo>
                      <a:pt x="129652" y="166192"/>
                      <a:pt x="136687" y="166192"/>
                      <a:pt x="140204" y="170979"/>
                    </a:cubicBezTo>
                    <a:close/>
                    <a:moveTo>
                      <a:pt x="140204" y="2639"/>
                    </a:moveTo>
                    <a:cubicBezTo>
                      <a:pt x="144894" y="7329"/>
                      <a:pt x="144894" y="14363"/>
                      <a:pt x="140204" y="17881"/>
                    </a:cubicBezTo>
                    <a:cubicBezTo>
                      <a:pt x="136687" y="22570"/>
                      <a:pt x="129652" y="22570"/>
                      <a:pt x="126135" y="17881"/>
                    </a:cubicBezTo>
                    <a:cubicBezTo>
                      <a:pt x="121445" y="14363"/>
                      <a:pt x="121445" y="7329"/>
                      <a:pt x="126135" y="2639"/>
                    </a:cubicBezTo>
                    <a:cubicBezTo>
                      <a:pt x="129652" y="-878"/>
                      <a:pt x="136687" y="-878"/>
                      <a:pt x="140204" y="2639"/>
                    </a:cubicBezTo>
                    <a:close/>
                    <a:moveTo>
                      <a:pt x="162187" y="87346"/>
                    </a:moveTo>
                    <a:cubicBezTo>
                      <a:pt x="166877" y="90863"/>
                      <a:pt x="166877" y="97897"/>
                      <a:pt x="162187" y="101415"/>
                    </a:cubicBezTo>
                    <a:cubicBezTo>
                      <a:pt x="158670" y="106104"/>
                      <a:pt x="151635" y="106104"/>
                      <a:pt x="146946" y="101415"/>
                    </a:cubicBezTo>
                    <a:cubicBezTo>
                      <a:pt x="143428" y="97897"/>
                      <a:pt x="143428" y="90863"/>
                      <a:pt x="146946" y="87346"/>
                    </a:cubicBezTo>
                    <a:cubicBezTo>
                      <a:pt x="151635" y="82656"/>
                      <a:pt x="158670" y="82656"/>
                      <a:pt x="162187" y="87346"/>
                    </a:cubicBezTo>
                    <a:close/>
                    <a:moveTo>
                      <a:pt x="168214" y="142872"/>
                    </a:moveTo>
                    <a:cubicBezTo>
                      <a:pt x="171762" y="147603"/>
                      <a:pt x="171762" y="153516"/>
                      <a:pt x="168214" y="158247"/>
                    </a:cubicBezTo>
                    <a:cubicBezTo>
                      <a:pt x="163483" y="161796"/>
                      <a:pt x="157569" y="161796"/>
                      <a:pt x="152838" y="158247"/>
                    </a:cubicBezTo>
                    <a:cubicBezTo>
                      <a:pt x="149290" y="153516"/>
                      <a:pt x="149290" y="147603"/>
                      <a:pt x="152838" y="142872"/>
                    </a:cubicBezTo>
                    <a:cubicBezTo>
                      <a:pt x="157569" y="139324"/>
                      <a:pt x="163483" y="139324"/>
                      <a:pt x="168214" y="142872"/>
                    </a:cubicBezTo>
                    <a:close/>
                    <a:moveTo>
                      <a:pt x="168214" y="30515"/>
                    </a:moveTo>
                    <a:cubicBezTo>
                      <a:pt x="171762" y="35246"/>
                      <a:pt x="171762" y="41159"/>
                      <a:pt x="168214" y="45890"/>
                    </a:cubicBezTo>
                    <a:cubicBezTo>
                      <a:pt x="163483" y="49439"/>
                      <a:pt x="157569" y="49439"/>
                      <a:pt x="152838" y="45890"/>
                    </a:cubicBezTo>
                    <a:cubicBezTo>
                      <a:pt x="149290" y="41159"/>
                      <a:pt x="149290" y="35246"/>
                      <a:pt x="152838" y="30515"/>
                    </a:cubicBezTo>
                    <a:cubicBezTo>
                      <a:pt x="157569" y="26967"/>
                      <a:pt x="163483" y="26967"/>
                      <a:pt x="168214" y="30515"/>
                    </a:cubicBezTo>
                    <a:close/>
                    <a:moveTo>
                      <a:pt x="196136" y="114507"/>
                    </a:moveTo>
                    <a:cubicBezTo>
                      <a:pt x="199607" y="119197"/>
                      <a:pt x="199607" y="126231"/>
                      <a:pt x="196136" y="129749"/>
                    </a:cubicBezTo>
                    <a:cubicBezTo>
                      <a:pt x="191508" y="134438"/>
                      <a:pt x="185723" y="134438"/>
                      <a:pt x="181095" y="129749"/>
                    </a:cubicBezTo>
                    <a:cubicBezTo>
                      <a:pt x="177624" y="126231"/>
                      <a:pt x="177624" y="119197"/>
                      <a:pt x="181095" y="114507"/>
                    </a:cubicBezTo>
                    <a:cubicBezTo>
                      <a:pt x="185723" y="110990"/>
                      <a:pt x="191508" y="110990"/>
                      <a:pt x="196136" y="114507"/>
                    </a:cubicBezTo>
                    <a:close/>
                    <a:moveTo>
                      <a:pt x="196136" y="59013"/>
                    </a:moveTo>
                    <a:cubicBezTo>
                      <a:pt x="199607" y="62530"/>
                      <a:pt x="199607" y="69564"/>
                      <a:pt x="196136" y="74254"/>
                    </a:cubicBezTo>
                    <a:cubicBezTo>
                      <a:pt x="191508" y="77771"/>
                      <a:pt x="185723" y="77771"/>
                      <a:pt x="181095" y="74254"/>
                    </a:cubicBezTo>
                    <a:cubicBezTo>
                      <a:pt x="177624" y="69564"/>
                      <a:pt x="177624" y="62530"/>
                      <a:pt x="181095" y="59013"/>
                    </a:cubicBezTo>
                    <a:cubicBezTo>
                      <a:pt x="185723" y="54323"/>
                      <a:pt x="191508" y="54323"/>
                      <a:pt x="196136" y="59013"/>
                    </a:cubicBezTo>
                    <a:close/>
                    <a:moveTo>
                      <a:pt x="223251" y="87346"/>
                    </a:moveTo>
                    <a:cubicBezTo>
                      <a:pt x="227941" y="90863"/>
                      <a:pt x="227941" y="97897"/>
                      <a:pt x="223251" y="101415"/>
                    </a:cubicBezTo>
                    <a:cubicBezTo>
                      <a:pt x="219734" y="106104"/>
                      <a:pt x="212699" y="106104"/>
                      <a:pt x="209182" y="101415"/>
                    </a:cubicBezTo>
                    <a:cubicBezTo>
                      <a:pt x="204492" y="97897"/>
                      <a:pt x="204492" y="90863"/>
                      <a:pt x="209182" y="87346"/>
                    </a:cubicBezTo>
                    <a:cubicBezTo>
                      <a:pt x="212699" y="82656"/>
                      <a:pt x="219734" y="82656"/>
                      <a:pt x="223251" y="87346"/>
                    </a:cubicBezTo>
                    <a:close/>
                  </a:path>
                </a:pathLst>
              </a:custGeom>
              <a:gradFill>
                <a:gsLst>
                  <a:gs pos="11000">
                    <a:schemeClr val="accent1">
                      <a:alpha val="0"/>
                    </a:schemeClr>
                  </a:gs>
                  <a:gs pos="86000">
                    <a:schemeClr val="accent1"/>
                  </a:gs>
                </a:gsLst>
                <a:lin ang="0" scaled="0"/>
              </a:gradFill>
              <a:ln w="3175" cap="sq">
                <a:noFill/>
                <a:round/>
                <a:headEnd/>
                <a:tailEnd/>
              </a:ln>
              <a:effectLst/>
            </p:spPr>
            <p:txBody>
              <a:bodyPr vert="horz" wrap="square" lIns="83210" tIns="41605" rIns="83210" bIns="41605" rtlCol="0" anchor="t"/>
              <a:lstStyle/>
              <a:p>
                <a:pPr algn="l">
                  <a:lnSpc>
                    <a:spcPct val="110000"/>
                  </a:lnSpc>
                </a:pPr>
                <a:endParaRPr kumimoji="1" lang="zh-CN" altLang="en-US"/>
              </a:p>
            </p:txBody>
          </p:sp>
        </p:grpSp>
        <p:grpSp>
          <p:nvGrpSpPr>
            <p:cNvPr id="14" name=""/>
            <p:cNvGrpSpPr/>
            <p:nvPr/>
          </p:nvGrpSpPr>
          <p:grpSpPr>
            <a:xfrm>
              <a:off x="10331830" y="963022"/>
              <a:ext cx="587890" cy="334555"/>
              <a:chOff x="10331830" y="963022"/>
              <a:chExt cx="587890" cy="334555"/>
            </a:xfrm>
          </p:grpSpPr>
          <p:sp>
            <p:nvSpPr>
              <p:cNvPr id="15" name="标题 1"/>
              <p:cNvSpPr txBox="1"/>
              <p:nvPr/>
            </p:nvSpPr>
            <p:spPr>
              <a:xfrm rot="0" flipH="0" flipV="0">
                <a:off x="10608190" y="963022"/>
                <a:ext cx="311530" cy="334555"/>
              </a:xfrm>
              <a:custGeom>
                <a:avLst/>
                <a:gdLst>
                  <a:gd name="T0" fmla="*/ 3 w 168"/>
                  <a:gd name="T1" fmla="*/ 153 h 162"/>
                  <a:gd name="T2" fmla="*/ 78 w 168"/>
                  <a:gd name="T3" fmla="*/ 87 h 162"/>
                  <a:gd name="T4" fmla="*/ 78 w 168"/>
                  <a:gd name="T5" fmla="*/ 75 h 162"/>
                  <a:gd name="T6" fmla="*/ 3 w 168"/>
                  <a:gd name="T7" fmla="*/ 9 h 162"/>
                  <a:gd name="T8" fmla="*/ 6 w 168"/>
                  <a:gd name="T9" fmla="*/ 0 h 162"/>
                  <a:gd name="T10" fmla="*/ 73 w 168"/>
                  <a:gd name="T11" fmla="*/ 0 h 162"/>
                  <a:gd name="T12" fmla="*/ 83 w 168"/>
                  <a:gd name="T13" fmla="*/ 4 h 162"/>
                  <a:gd name="T14" fmla="*/ 164 w 168"/>
                  <a:gd name="T15" fmla="*/ 75 h 162"/>
                  <a:gd name="T16" fmla="*/ 164 w 168"/>
                  <a:gd name="T17" fmla="*/ 87 h 162"/>
                  <a:gd name="T18" fmla="*/ 83 w 168"/>
                  <a:gd name="T19" fmla="*/ 158 h 162"/>
                  <a:gd name="T20" fmla="*/ 73 w 168"/>
                  <a:gd name="T21" fmla="*/ 162 h 162"/>
                  <a:gd name="T22" fmla="*/ 6 w 168"/>
                  <a:gd name="T23" fmla="*/ 162 h 162"/>
                  <a:gd name="T24" fmla="*/ 3 w 168"/>
                  <a:gd name="T25" fmla="*/ 153 h 162"/>
                </a:gdLst>
                <a:rect l="0" t="0" r="r" b="b"/>
                <a:pathLst>
                  <a:path w="168" h="162">
                    <a:moveTo>
                      <a:pt x="3" y="153"/>
                    </a:moveTo>
                    <a:cubicBezTo>
                      <a:pt x="78" y="87"/>
                      <a:pt x="78" y="87"/>
                      <a:pt x="78" y="87"/>
                    </a:cubicBezTo>
                    <a:cubicBezTo>
                      <a:pt x="82" y="84"/>
                      <a:pt x="82" y="78"/>
                      <a:pt x="78" y="75"/>
                    </a:cubicBezTo>
                    <a:cubicBezTo>
                      <a:pt x="3" y="9"/>
                      <a:pt x="3" y="9"/>
                      <a:pt x="3" y="9"/>
                    </a:cubicBezTo>
                    <a:cubicBezTo>
                      <a:pt x="0" y="6"/>
                      <a:pt x="2" y="0"/>
                      <a:pt x="6" y="0"/>
                    </a:cubicBezTo>
                    <a:cubicBezTo>
                      <a:pt x="73" y="0"/>
                      <a:pt x="73" y="0"/>
                      <a:pt x="73" y="0"/>
                    </a:cubicBezTo>
                    <a:cubicBezTo>
                      <a:pt x="77" y="0"/>
                      <a:pt x="81" y="2"/>
                      <a:pt x="83" y="4"/>
                    </a:cubicBezTo>
                    <a:cubicBezTo>
                      <a:pt x="164" y="75"/>
                      <a:pt x="164" y="75"/>
                      <a:pt x="164" y="75"/>
                    </a:cubicBezTo>
                    <a:cubicBezTo>
                      <a:pt x="168" y="78"/>
                      <a:pt x="168" y="84"/>
                      <a:pt x="164" y="87"/>
                    </a:cubicBezTo>
                    <a:cubicBezTo>
                      <a:pt x="83" y="158"/>
                      <a:pt x="83" y="158"/>
                      <a:pt x="83" y="158"/>
                    </a:cubicBezTo>
                    <a:cubicBezTo>
                      <a:pt x="81" y="160"/>
                      <a:pt x="77" y="162"/>
                      <a:pt x="73" y="162"/>
                    </a:cubicBezTo>
                    <a:cubicBezTo>
                      <a:pt x="6" y="162"/>
                      <a:pt x="6" y="162"/>
                      <a:pt x="6" y="162"/>
                    </a:cubicBezTo>
                    <a:cubicBezTo>
                      <a:pt x="2" y="162"/>
                      <a:pt x="0" y="156"/>
                      <a:pt x="3" y="153"/>
                    </a:cubicBezTo>
                    <a:close/>
                  </a:path>
                </a:pathLst>
              </a:custGeom>
              <a:gradFill>
                <a:gsLst>
                  <a:gs pos="0">
                    <a:schemeClr val="accent2">
                      <a:alpha val="0"/>
                    </a:schemeClr>
                  </a:gs>
                  <a:gs pos="100000">
                    <a:schemeClr val="accent2"/>
                  </a:gs>
                </a:gsLst>
                <a:lin ang="0" scaled="0"/>
              </a:gradFill>
              <a:ln w="2889" cap="sq">
                <a:gradFill>
                  <a:gsLst>
                    <a:gs pos="0">
                      <a:schemeClr val="bg1"/>
                    </a:gs>
                    <a:gs pos="100000">
                      <a:schemeClr val="accent1">
                        <a:lumMod val="20000"/>
                        <a:lumOff val="80000"/>
                      </a:schemeClr>
                    </a:gs>
                  </a:gsLst>
                  <a:lin ang="5400000" scaled="0"/>
                </a:gradFill>
                <a:round/>
                <a:headEnd/>
                <a:tailEnd/>
              </a:ln>
              <a:effectLst>
                <a:outerShdw dist="0" blurRad="138684" dir="0" sx="99000" sy="99000" kx="0" ky="0" algn="ctr" rotWithShape="0">
                  <a:schemeClr val="accent2">
                    <a:lumMod val="75000"/>
                    <a:alpha val="75000"/>
                  </a:schemeClr>
                </a:outerShdw>
              </a:effectLst>
            </p:spPr>
            <p:txBody>
              <a:bodyPr vert="horz" wrap="square" lIns="83210" tIns="41605" rIns="83210" bIns="41605" rtlCol="0" anchor="t"/>
              <a:lstStyle/>
              <a:p>
                <a:pPr algn="l">
                  <a:lnSpc>
                    <a:spcPct val="110000"/>
                  </a:lnSpc>
                </a:pPr>
                <a:endParaRPr kumimoji="1" lang="zh-CN" altLang="en-US"/>
              </a:p>
            </p:txBody>
          </p:sp>
          <p:sp>
            <p:nvSpPr>
              <p:cNvPr id="16" name="标题 1"/>
              <p:cNvSpPr txBox="1"/>
              <p:nvPr/>
            </p:nvSpPr>
            <p:spPr>
              <a:xfrm rot="0" flipH="0" flipV="0">
                <a:off x="10331830" y="964564"/>
                <a:ext cx="359730" cy="331445"/>
              </a:xfrm>
              <a:custGeom>
                <a:avLst/>
                <a:gdLst>
                  <a:gd name="connsiteX0" fmla="*/ 17586 w 226768"/>
                  <a:gd name="connsiteY0" fmla="*/ 2639 h 189231"/>
                  <a:gd name="connsiteX1" fmla="*/ 17586 w 226768"/>
                  <a:gd name="connsiteY1" fmla="*/ 17881 h 189231"/>
                  <a:gd name="connsiteX2" fmla="*/ 3517 w 226768"/>
                  <a:gd name="connsiteY2" fmla="*/ 17881 h 189231"/>
                  <a:gd name="connsiteX3" fmla="*/ 3517 w 226768"/>
                  <a:gd name="connsiteY3" fmla="*/ 2639 h 189231"/>
                  <a:gd name="connsiteX4" fmla="*/ 17586 w 226768"/>
                  <a:gd name="connsiteY4" fmla="*/ 2639 h 189231"/>
                  <a:gd name="connsiteX5" fmla="*/ 17586 w 226768"/>
                  <a:gd name="connsiteY5" fmla="*/ 170979 h 189231"/>
                  <a:gd name="connsiteX6" fmla="*/ 17586 w 226768"/>
                  <a:gd name="connsiteY6" fmla="*/ 186538 h 189231"/>
                  <a:gd name="connsiteX7" fmla="*/ 3517 w 226768"/>
                  <a:gd name="connsiteY7" fmla="*/ 186538 h 189231"/>
                  <a:gd name="connsiteX8" fmla="*/ 3517 w 226768"/>
                  <a:gd name="connsiteY8" fmla="*/ 170979 h 189231"/>
                  <a:gd name="connsiteX9" fmla="*/ 17586 w 226768"/>
                  <a:gd name="connsiteY9" fmla="*/ 170979 h 189231"/>
                  <a:gd name="connsiteX10" fmla="*/ 45432 w 226768"/>
                  <a:gd name="connsiteY10" fmla="*/ 142871 h 189231"/>
                  <a:gd name="connsiteX11" fmla="*/ 45432 w 226768"/>
                  <a:gd name="connsiteY11" fmla="*/ 158247 h 189231"/>
                  <a:gd name="connsiteX12" fmla="*/ 30190 w 226768"/>
                  <a:gd name="connsiteY12" fmla="*/ 158247 h 189231"/>
                  <a:gd name="connsiteX13" fmla="*/ 30190 w 226768"/>
                  <a:gd name="connsiteY13" fmla="*/ 142871 h 189231"/>
                  <a:gd name="connsiteX14" fmla="*/ 45432 w 226768"/>
                  <a:gd name="connsiteY14" fmla="*/ 142871 h 189231"/>
                  <a:gd name="connsiteX15" fmla="*/ 45432 w 226768"/>
                  <a:gd name="connsiteY15" fmla="*/ 30514 h 189231"/>
                  <a:gd name="connsiteX16" fmla="*/ 45432 w 226768"/>
                  <a:gd name="connsiteY16" fmla="*/ 45890 h 189231"/>
                  <a:gd name="connsiteX17" fmla="*/ 30190 w 226768"/>
                  <a:gd name="connsiteY17" fmla="*/ 45890 h 189231"/>
                  <a:gd name="connsiteX18" fmla="*/ 30190 w 226768"/>
                  <a:gd name="connsiteY18" fmla="*/ 30514 h 189231"/>
                  <a:gd name="connsiteX19" fmla="*/ 45432 w 226768"/>
                  <a:gd name="connsiteY19" fmla="*/ 30514 h 189231"/>
                  <a:gd name="connsiteX20" fmla="*/ 73519 w 226768"/>
                  <a:gd name="connsiteY20" fmla="*/ 114507 h 189231"/>
                  <a:gd name="connsiteX21" fmla="*/ 73519 w 226768"/>
                  <a:gd name="connsiteY21" fmla="*/ 129749 h 189231"/>
                  <a:gd name="connsiteX22" fmla="*/ 58478 w 226768"/>
                  <a:gd name="connsiteY22" fmla="*/ 129749 h 189231"/>
                  <a:gd name="connsiteX23" fmla="*/ 58478 w 226768"/>
                  <a:gd name="connsiteY23" fmla="*/ 114507 h 189231"/>
                  <a:gd name="connsiteX24" fmla="*/ 73519 w 226768"/>
                  <a:gd name="connsiteY24" fmla="*/ 114507 h 189231"/>
                  <a:gd name="connsiteX25" fmla="*/ 73519 w 226768"/>
                  <a:gd name="connsiteY25" fmla="*/ 59013 h 189231"/>
                  <a:gd name="connsiteX26" fmla="*/ 73519 w 226768"/>
                  <a:gd name="connsiteY26" fmla="*/ 74254 h 189231"/>
                  <a:gd name="connsiteX27" fmla="*/ 58478 w 226768"/>
                  <a:gd name="connsiteY27" fmla="*/ 74254 h 189231"/>
                  <a:gd name="connsiteX28" fmla="*/ 58478 w 226768"/>
                  <a:gd name="connsiteY28" fmla="*/ 59013 h 189231"/>
                  <a:gd name="connsiteX29" fmla="*/ 73519 w 226768"/>
                  <a:gd name="connsiteY29" fmla="*/ 59013 h 189231"/>
                  <a:gd name="connsiteX30" fmla="*/ 79381 w 226768"/>
                  <a:gd name="connsiteY30" fmla="*/ 2638 h 189231"/>
                  <a:gd name="connsiteX31" fmla="*/ 79381 w 226768"/>
                  <a:gd name="connsiteY31" fmla="*/ 17880 h 189231"/>
                  <a:gd name="connsiteX32" fmla="*/ 64340 w 226768"/>
                  <a:gd name="connsiteY32" fmla="*/ 17880 h 189231"/>
                  <a:gd name="connsiteX33" fmla="*/ 64340 w 226768"/>
                  <a:gd name="connsiteY33" fmla="*/ 2638 h 189231"/>
                  <a:gd name="connsiteX34" fmla="*/ 79381 w 226768"/>
                  <a:gd name="connsiteY34" fmla="*/ 2638 h 189231"/>
                  <a:gd name="connsiteX35" fmla="*/ 79381 w 226768"/>
                  <a:gd name="connsiteY35" fmla="*/ 170979 h 189231"/>
                  <a:gd name="connsiteX36" fmla="*/ 79381 w 226768"/>
                  <a:gd name="connsiteY36" fmla="*/ 186538 h 189231"/>
                  <a:gd name="connsiteX37" fmla="*/ 64340 w 226768"/>
                  <a:gd name="connsiteY37" fmla="*/ 186538 h 189231"/>
                  <a:gd name="connsiteX38" fmla="*/ 64340 w 226768"/>
                  <a:gd name="connsiteY38" fmla="*/ 170979 h 189231"/>
                  <a:gd name="connsiteX39" fmla="*/ 79381 w 226768"/>
                  <a:gd name="connsiteY39" fmla="*/ 170979 h 189231"/>
                  <a:gd name="connsiteX40" fmla="*/ 101392 w 226768"/>
                  <a:gd name="connsiteY40" fmla="*/ 87346 h 189231"/>
                  <a:gd name="connsiteX41" fmla="*/ 101392 w 226768"/>
                  <a:gd name="connsiteY41" fmla="*/ 101415 h 189231"/>
                  <a:gd name="connsiteX42" fmla="*/ 86467 w 226768"/>
                  <a:gd name="connsiteY42" fmla="*/ 101415 h 189231"/>
                  <a:gd name="connsiteX43" fmla="*/ 86467 w 226768"/>
                  <a:gd name="connsiteY43" fmla="*/ 87346 h 189231"/>
                  <a:gd name="connsiteX44" fmla="*/ 101392 w 226768"/>
                  <a:gd name="connsiteY44" fmla="*/ 87346 h 189231"/>
                  <a:gd name="connsiteX45" fmla="*/ 107254 w 226768"/>
                  <a:gd name="connsiteY45" fmla="*/ 142871 h 189231"/>
                  <a:gd name="connsiteX46" fmla="*/ 107254 w 226768"/>
                  <a:gd name="connsiteY46" fmla="*/ 158247 h 189231"/>
                  <a:gd name="connsiteX47" fmla="*/ 92329 w 226768"/>
                  <a:gd name="connsiteY47" fmla="*/ 158247 h 189231"/>
                  <a:gd name="connsiteX48" fmla="*/ 92329 w 226768"/>
                  <a:gd name="connsiteY48" fmla="*/ 142871 h 189231"/>
                  <a:gd name="connsiteX49" fmla="*/ 107254 w 226768"/>
                  <a:gd name="connsiteY49" fmla="*/ 142871 h 189231"/>
                  <a:gd name="connsiteX50" fmla="*/ 107254 w 226768"/>
                  <a:gd name="connsiteY50" fmla="*/ 30514 h 189231"/>
                  <a:gd name="connsiteX51" fmla="*/ 107254 w 226768"/>
                  <a:gd name="connsiteY51" fmla="*/ 45890 h 189231"/>
                  <a:gd name="connsiteX52" fmla="*/ 92329 w 226768"/>
                  <a:gd name="connsiteY52" fmla="*/ 45890 h 189231"/>
                  <a:gd name="connsiteX53" fmla="*/ 92329 w 226768"/>
                  <a:gd name="connsiteY53" fmla="*/ 30514 h 189231"/>
                  <a:gd name="connsiteX54" fmla="*/ 107254 w 226768"/>
                  <a:gd name="connsiteY54" fmla="*/ 30514 h 189231"/>
                  <a:gd name="connsiteX55" fmla="*/ 134341 w 226768"/>
                  <a:gd name="connsiteY55" fmla="*/ 114507 h 189231"/>
                  <a:gd name="connsiteX56" fmla="*/ 134341 w 226768"/>
                  <a:gd name="connsiteY56" fmla="*/ 129749 h 189231"/>
                  <a:gd name="connsiteX57" fmla="*/ 120272 w 226768"/>
                  <a:gd name="connsiteY57" fmla="*/ 129749 h 189231"/>
                  <a:gd name="connsiteX58" fmla="*/ 120272 w 226768"/>
                  <a:gd name="connsiteY58" fmla="*/ 114507 h 189231"/>
                  <a:gd name="connsiteX59" fmla="*/ 134341 w 226768"/>
                  <a:gd name="connsiteY59" fmla="*/ 114507 h 189231"/>
                  <a:gd name="connsiteX60" fmla="*/ 134341 w 226768"/>
                  <a:gd name="connsiteY60" fmla="*/ 59013 h 189231"/>
                  <a:gd name="connsiteX61" fmla="*/ 134341 w 226768"/>
                  <a:gd name="connsiteY61" fmla="*/ 74254 h 189231"/>
                  <a:gd name="connsiteX62" fmla="*/ 120272 w 226768"/>
                  <a:gd name="connsiteY62" fmla="*/ 74254 h 189231"/>
                  <a:gd name="connsiteX63" fmla="*/ 120272 w 226768"/>
                  <a:gd name="connsiteY63" fmla="*/ 59013 h 189231"/>
                  <a:gd name="connsiteX64" fmla="*/ 134341 w 226768"/>
                  <a:gd name="connsiteY64" fmla="*/ 59013 h 189231"/>
                  <a:gd name="connsiteX65" fmla="*/ 140204 w 226768"/>
                  <a:gd name="connsiteY65" fmla="*/ 170979 h 189231"/>
                  <a:gd name="connsiteX66" fmla="*/ 140204 w 226768"/>
                  <a:gd name="connsiteY66" fmla="*/ 186538 h 189231"/>
                  <a:gd name="connsiteX67" fmla="*/ 126135 w 226768"/>
                  <a:gd name="connsiteY67" fmla="*/ 186538 h 189231"/>
                  <a:gd name="connsiteX68" fmla="*/ 126135 w 226768"/>
                  <a:gd name="connsiteY68" fmla="*/ 170979 h 189231"/>
                  <a:gd name="connsiteX69" fmla="*/ 140204 w 226768"/>
                  <a:gd name="connsiteY69" fmla="*/ 170979 h 189231"/>
                  <a:gd name="connsiteX70" fmla="*/ 140204 w 226768"/>
                  <a:gd name="connsiteY70" fmla="*/ 2639 h 189231"/>
                  <a:gd name="connsiteX71" fmla="*/ 140204 w 226768"/>
                  <a:gd name="connsiteY71" fmla="*/ 17881 h 189231"/>
                  <a:gd name="connsiteX72" fmla="*/ 126135 w 226768"/>
                  <a:gd name="connsiteY72" fmla="*/ 17881 h 189231"/>
                  <a:gd name="connsiteX73" fmla="*/ 126135 w 226768"/>
                  <a:gd name="connsiteY73" fmla="*/ 2639 h 189231"/>
                  <a:gd name="connsiteX74" fmla="*/ 140204 w 226768"/>
                  <a:gd name="connsiteY74" fmla="*/ 2639 h 189231"/>
                  <a:gd name="connsiteX75" fmla="*/ 162187 w 226768"/>
                  <a:gd name="connsiteY75" fmla="*/ 87346 h 189231"/>
                  <a:gd name="connsiteX76" fmla="*/ 162187 w 226768"/>
                  <a:gd name="connsiteY76" fmla="*/ 101415 h 189231"/>
                  <a:gd name="connsiteX77" fmla="*/ 146946 w 226768"/>
                  <a:gd name="connsiteY77" fmla="*/ 101415 h 189231"/>
                  <a:gd name="connsiteX78" fmla="*/ 146946 w 226768"/>
                  <a:gd name="connsiteY78" fmla="*/ 87346 h 189231"/>
                  <a:gd name="connsiteX79" fmla="*/ 162187 w 226768"/>
                  <a:gd name="connsiteY79" fmla="*/ 87346 h 189231"/>
                  <a:gd name="connsiteX80" fmla="*/ 168214 w 226768"/>
                  <a:gd name="connsiteY80" fmla="*/ 142872 h 189231"/>
                  <a:gd name="connsiteX81" fmla="*/ 168214 w 226768"/>
                  <a:gd name="connsiteY81" fmla="*/ 158247 h 189231"/>
                  <a:gd name="connsiteX82" fmla="*/ 152838 w 226768"/>
                  <a:gd name="connsiteY82" fmla="*/ 158247 h 189231"/>
                  <a:gd name="connsiteX83" fmla="*/ 152838 w 226768"/>
                  <a:gd name="connsiteY83" fmla="*/ 142872 h 189231"/>
                  <a:gd name="connsiteX84" fmla="*/ 168214 w 226768"/>
                  <a:gd name="connsiteY84" fmla="*/ 142872 h 189231"/>
                  <a:gd name="connsiteX85" fmla="*/ 168214 w 226768"/>
                  <a:gd name="connsiteY85" fmla="*/ 30515 h 189231"/>
                  <a:gd name="connsiteX86" fmla="*/ 168214 w 226768"/>
                  <a:gd name="connsiteY86" fmla="*/ 45890 h 189231"/>
                  <a:gd name="connsiteX87" fmla="*/ 152838 w 226768"/>
                  <a:gd name="connsiteY87" fmla="*/ 45890 h 189231"/>
                  <a:gd name="connsiteX88" fmla="*/ 152838 w 226768"/>
                  <a:gd name="connsiteY88" fmla="*/ 30515 h 189231"/>
                  <a:gd name="connsiteX89" fmla="*/ 168214 w 226768"/>
                  <a:gd name="connsiteY89" fmla="*/ 30515 h 189231"/>
                  <a:gd name="connsiteX90" fmla="*/ 196136 w 226768"/>
                  <a:gd name="connsiteY90" fmla="*/ 114507 h 189231"/>
                  <a:gd name="connsiteX91" fmla="*/ 196136 w 226768"/>
                  <a:gd name="connsiteY91" fmla="*/ 129749 h 189231"/>
                  <a:gd name="connsiteX92" fmla="*/ 181095 w 226768"/>
                  <a:gd name="connsiteY92" fmla="*/ 129749 h 189231"/>
                  <a:gd name="connsiteX93" fmla="*/ 181095 w 226768"/>
                  <a:gd name="connsiteY93" fmla="*/ 114507 h 189231"/>
                  <a:gd name="connsiteX94" fmla="*/ 196136 w 226768"/>
                  <a:gd name="connsiteY94" fmla="*/ 114507 h 189231"/>
                  <a:gd name="connsiteX95" fmla="*/ 196136 w 226768"/>
                  <a:gd name="connsiteY95" fmla="*/ 59013 h 189231"/>
                  <a:gd name="connsiteX96" fmla="*/ 196136 w 226768"/>
                  <a:gd name="connsiteY96" fmla="*/ 74254 h 189231"/>
                  <a:gd name="connsiteX97" fmla="*/ 181095 w 226768"/>
                  <a:gd name="connsiteY97" fmla="*/ 74254 h 189231"/>
                  <a:gd name="connsiteX98" fmla="*/ 181095 w 226768"/>
                  <a:gd name="connsiteY98" fmla="*/ 59013 h 189231"/>
                  <a:gd name="connsiteX99" fmla="*/ 196136 w 226768"/>
                  <a:gd name="connsiteY99" fmla="*/ 59013 h 189231"/>
                  <a:gd name="connsiteX100" fmla="*/ 223251 w 226768"/>
                  <a:gd name="connsiteY100" fmla="*/ 87346 h 189231"/>
                  <a:gd name="connsiteX101" fmla="*/ 223251 w 226768"/>
                  <a:gd name="connsiteY101" fmla="*/ 101415 h 189231"/>
                  <a:gd name="connsiteX102" fmla="*/ 209182 w 226768"/>
                  <a:gd name="connsiteY102" fmla="*/ 101415 h 189231"/>
                  <a:gd name="connsiteX103" fmla="*/ 209182 w 226768"/>
                  <a:gd name="connsiteY103" fmla="*/ 87346 h 189231"/>
                  <a:gd name="connsiteX104" fmla="*/ 223251 w 226768"/>
                  <a:gd name="connsiteY104" fmla="*/ 87346 h 189231"/>
                </a:gdLst>
                <a:rect l="l" t="t" r="r" b="b"/>
                <a:pathLst>
                  <a:path w="226768" h="189231">
                    <a:moveTo>
                      <a:pt x="17586" y="2639"/>
                    </a:moveTo>
                    <a:cubicBezTo>
                      <a:pt x="22276" y="7329"/>
                      <a:pt x="22276" y="14363"/>
                      <a:pt x="17586" y="17881"/>
                    </a:cubicBezTo>
                    <a:cubicBezTo>
                      <a:pt x="14069" y="22570"/>
                      <a:pt x="7034" y="22570"/>
                      <a:pt x="3517" y="17881"/>
                    </a:cubicBezTo>
                    <a:cubicBezTo>
                      <a:pt x="-1173" y="14363"/>
                      <a:pt x="-1173" y="7329"/>
                      <a:pt x="3517" y="2639"/>
                    </a:cubicBezTo>
                    <a:cubicBezTo>
                      <a:pt x="7034" y="-878"/>
                      <a:pt x="14069" y="-878"/>
                      <a:pt x="17586" y="2639"/>
                    </a:cubicBezTo>
                    <a:close/>
                    <a:moveTo>
                      <a:pt x="17586" y="170979"/>
                    </a:moveTo>
                    <a:cubicBezTo>
                      <a:pt x="22276" y="174570"/>
                      <a:pt x="22276" y="181751"/>
                      <a:pt x="17586" y="186538"/>
                    </a:cubicBezTo>
                    <a:cubicBezTo>
                      <a:pt x="14069" y="190129"/>
                      <a:pt x="7034" y="190129"/>
                      <a:pt x="3517" y="186538"/>
                    </a:cubicBezTo>
                    <a:cubicBezTo>
                      <a:pt x="-1173" y="181751"/>
                      <a:pt x="-1173" y="174570"/>
                      <a:pt x="3517" y="170979"/>
                    </a:cubicBezTo>
                    <a:cubicBezTo>
                      <a:pt x="7034" y="166192"/>
                      <a:pt x="14069" y="166192"/>
                      <a:pt x="17586" y="170979"/>
                    </a:cubicBezTo>
                    <a:close/>
                    <a:moveTo>
                      <a:pt x="45432" y="142871"/>
                    </a:moveTo>
                    <a:cubicBezTo>
                      <a:pt x="50122" y="147602"/>
                      <a:pt x="50122" y="153516"/>
                      <a:pt x="45432" y="158247"/>
                    </a:cubicBezTo>
                    <a:cubicBezTo>
                      <a:pt x="41915" y="161795"/>
                      <a:pt x="34880" y="161795"/>
                      <a:pt x="30190" y="158247"/>
                    </a:cubicBezTo>
                    <a:cubicBezTo>
                      <a:pt x="26673" y="153516"/>
                      <a:pt x="26673" y="147602"/>
                      <a:pt x="30190" y="142871"/>
                    </a:cubicBezTo>
                    <a:cubicBezTo>
                      <a:pt x="34880" y="139323"/>
                      <a:pt x="41915" y="139323"/>
                      <a:pt x="45432" y="142871"/>
                    </a:cubicBezTo>
                    <a:close/>
                    <a:moveTo>
                      <a:pt x="45432" y="30514"/>
                    </a:moveTo>
                    <a:cubicBezTo>
                      <a:pt x="50122" y="35245"/>
                      <a:pt x="50122" y="41159"/>
                      <a:pt x="45432" y="45890"/>
                    </a:cubicBezTo>
                    <a:cubicBezTo>
                      <a:pt x="41915" y="49438"/>
                      <a:pt x="34880" y="49438"/>
                      <a:pt x="30190" y="45890"/>
                    </a:cubicBezTo>
                    <a:cubicBezTo>
                      <a:pt x="26673" y="41159"/>
                      <a:pt x="26673" y="35245"/>
                      <a:pt x="30190" y="30514"/>
                    </a:cubicBezTo>
                    <a:cubicBezTo>
                      <a:pt x="34880" y="26966"/>
                      <a:pt x="41915" y="26966"/>
                      <a:pt x="45432" y="30514"/>
                    </a:cubicBezTo>
                    <a:close/>
                    <a:moveTo>
                      <a:pt x="73519" y="114507"/>
                    </a:moveTo>
                    <a:cubicBezTo>
                      <a:pt x="76990" y="119197"/>
                      <a:pt x="76990" y="126231"/>
                      <a:pt x="73519" y="129749"/>
                    </a:cubicBezTo>
                    <a:cubicBezTo>
                      <a:pt x="68891" y="134438"/>
                      <a:pt x="63106" y="134438"/>
                      <a:pt x="58478" y="129749"/>
                    </a:cubicBezTo>
                    <a:cubicBezTo>
                      <a:pt x="55007" y="126231"/>
                      <a:pt x="55007" y="119197"/>
                      <a:pt x="58478" y="114507"/>
                    </a:cubicBezTo>
                    <a:cubicBezTo>
                      <a:pt x="63106" y="110990"/>
                      <a:pt x="68891" y="110990"/>
                      <a:pt x="73519" y="114507"/>
                    </a:cubicBezTo>
                    <a:close/>
                    <a:moveTo>
                      <a:pt x="73519" y="59013"/>
                    </a:moveTo>
                    <a:cubicBezTo>
                      <a:pt x="76990" y="62530"/>
                      <a:pt x="76990" y="69564"/>
                      <a:pt x="73519" y="74254"/>
                    </a:cubicBezTo>
                    <a:cubicBezTo>
                      <a:pt x="68891" y="77771"/>
                      <a:pt x="63106" y="77771"/>
                      <a:pt x="58478" y="74254"/>
                    </a:cubicBezTo>
                    <a:cubicBezTo>
                      <a:pt x="55007" y="69564"/>
                      <a:pt x="55007" y="62530"/>
                      <a:pt x="58478" y="59013"/>
                    </a:cubicBezTo>
                    <a:cubicBezTo>
                      <a:pt x="63106" y="54323"/>
                      <a:pt x="68891" y="54323"/>
                      <a:pt x="73519" y="59013"/>
                    </a:cubicBezTo>
                    <a:close/>
                    <a:moveTo>
                      <a:pt x="79381" y="2638"/>
                    </a:moveTo>
                    <a:cubicBezTo>
                      <a:pt x="82852" y="7328"/>
                      <a:pt x="82852" y="14362"/>
                      <a:pt x="79381" y="17880"/>
                    </a:cubicBezTo>
                    <a:cubicBezTo>
                      <a:pt x="74753" y="22569"/>
                      <a:pt x="68968" y="22569"/>
                      <a:pt x="64340" y="17880"/>
                    </a:cubicBezTo>
                    <a:cubicBezTo>
                      <a:pt x="60869" y="14362"/>
                      <a:pt x="60869" y="7328"/>
                      <a:pt x="64340" y="2638"/>
                    </a:cubicBezTo>
                    <a:cubicBezTo>
                      <a:pt x="68968" y="-879"/>
                      <a:pt x="74753" y="-879"/>
                      <a:pt x="79381" y="2638"/>
                    </a:cubicBezTo>
                    <a:close/>
                    <a:moveTo>
                      <a:pt x="79381" y="170979"/>
                    </a:moveTo>
                    <a:cubicBezTo>
                      <a:pt x="82852" y="174570"/>
                      <a:pt x="82852" y="181751"/>
                      <a:pt x="79381" y="186538"/>
                    </a:cubicBezTo>
                    <a:cubicBezTo>
                      <a:pt x="74753" y="190129"/>
                      <a:pt x="68968" y="190129"/>
                      <a:pt x="64340" y="186538"/>
                    </a:cubicBezTo>
                    <a:cubicBezTo>
                      <a:pt x="60869" y="181751"/>
                      <a:pt x="60869" y="174570"/>
                      <a:pt x="64340" y="170979"/>
                    </a:cubicBezTo>
                    <a:cubicBezTo>
                      <a:pt x="68968" y="166192"/>
                      <a:pt x="74753" y="166192"/>
                      <a:pt x="79381" y="170979"/>
                    </a:cubicBezTo>
                    <a:close/>
                    <a:moveTo>
                      <a:pt x="101392" y="87346"/>
                    </a:moveTo>
                    <a:cubicBezTo>
                      <a:pt x="104836" y="90863"/>
                      <a:pt x="104836" y="97897"/>
                      <a:pt x="101392" y="101415"/>
                    </a:cubicBezTo>
                    <a:cubicBezTo>
                      <a:pt x="96799" y="106104"/>
                      <a:pt x="89911" y="106104"/>
                      <a:pt x="86467" y="101415"/>
                    </a:cubicBezTo>
                    <a:cubicBezTo>
                      <a:pt x="81875" y="97897"/>
                      <a:pt x="81875" y="90863"/>
                      <a:pt x="86467" y="87346"/>
                    </a:cubicBezTo>
                    <a:cubicBezTo>
                      <a:pt x="89911" y="82656"/>
                      <a:pt x="96799" y="82656"/>
                      <a:pt x="101392" y="87346"/>
                    </a:cubicBezTo>
                    <a:close/>
                    <a:moveTo>
                      <a:pt x="107254" y="142871"/>
                    </a:moveTo>
                    <a:cubicBezTo>
                      <a:pt x="110698" y="147602"/>
                      <a:pt x="110698" y="153516"/>
                      <a:pt x="107254" y="158247"/>
                    </a:cubicBezTo>
                    <a:cubicBezTo>
                      <a:pt x="102661" y="161795"/>
                      <a:pt x="95773" y="161795"/>
                      <a:pt x="92329" y="158247"/>
                    </a:cubicBezTo>
                    <a:cubicBezTo>
                      <a:pt x="87737" y="153516"/>
                      <a:pt x="87737" y="147602"/>
                      <a:pt x="92329" y="142871"/>
                    </a:cubicBezTo>
                    <a:cubicBezTo>
                      <a:pt x="95773" y="139323"/>
                      <a:pt x="102661" y="139323"/>
                      <a:pt x="107254" y="142871"/>
                    </a:cubicBezTo>
                    <a:close/>
                    <a:moveTo>
                      <a:pt x="107254" y="30514"/>
                    </a:moveTo>
                    <a:cubicBezTo>
                      <a:pt x="110698" y="35245"/>
                      <a:pt x="110698" y="41159"/>
                      <a:pt x="107254" y="45890"/>
                    </a:cubicBezTo>
                    <a:cubicBezTo>
                      <a:pt x="102661" y="49438"/>
                      <a:pt x="95773" y="49438"/>
                      <a:pt x="92329" y="45890"/>
                    </a:cubicBezTo>
                    <a:cubicBezTo>
                      <a:pt x="87737" y="41159"/>
                      <a:pt x="87737" y="35245"/>
                      <a:pt x="92329" y="30514"/>
                    </a:cubicBezTo>
                    <a:cubicBezTo>
                      <a:pt x="95773" y="26966"/>
                      <a:pt x="102661" y="26966"/>
                      <a:pt x="107254" y="30514"/>
                    </a:cubicBezTo>
                    <a:close/>
                    <a:moveTo>
                      <a:pt x="134341" y="114507"/>
                    </a:moveTo>
                    <a:cubicBezTo>
                      <a:pt x="139031" y="119197"/>
                      <a:pt x="139031" y="126231"/>
                      <a:pt x="134341" y="129749"/>
                    </a:cubicBezTo>
                    <a:cubicBezTo>
                      <a:pt x="130824" y="134438"/>
                      <a:pt x="123789" y="134438"/>
                      <a:pt x="120272" y="129749"/>
                    </a:cubicBezTo>
                    <a:cubicBezTo>
                      <a:pt x="115582" y="126231"/>
                      <a:pt x="115582" y="119197"/>
                      <a:pt x="120272" y="114507"/>
                    </a:cubicBezTo>
                    <a:cubicBezTo>
                      <a:pt x="123789" y="110990"/>
                      <a:pt x="130824" y="110990"/>
                      <a:pt x="134341" y="114507"/>
                    </a:cubicBezTo>
                    <a:close/>
                    <a:moveTo>
                      <a:pt x="134341" y="59013"/>
                    </a:moveTo>
                    <a:cubicBezTo>
                      <a:pt x="139031" y="62530"/>
                      <a:pt x="139031" y="69564"/>
                      <a:pt x="134341" y="74254"/>
                    </a:cubicBezTo>
                    <a:cubicBezTo>
                      <a:pt x="130824" y="77771"/>
                      <a:pt x="123789" y="77771"/>
                      <a:pt x="120272" y="74254"/>
                    </a:cubicBezTo>
                    <a:cubicBezTo>
                      <a:pt x="115582" y="69564"/>
                      <a:pt x="115582" y="62530"/>
                      <a:pt x="120272" y="59013"/>
                    </a:cubicBezTo>
                    <a:cubicBezTo>
                      <a:pt x="123789" y="54323"/>
                      <a:pt x="130824" y="54323"/>
                      <a:pt x="134341" y="59013"/>
                    </a:cubicBezTo>
                    <a:close/>
                    <a:moveTo>
                      <a:pt x="140204" y="170979"/>
                    </a:moveTo>
                    <a:cubicBezTo>
                      <a:pt x="144894" y="174570"/>
                      <a:pt x="144894" y="181751"/>
                      <a:pt x="140204" y="186538"/>
                    </a:cubicBezTo>
                    <a:cubicBezTo>
                      <a:pt x="136687" y="190129"/>
                      <a:pt x="129652" y="190129"/>
                      <a:pt x="126135" y="186538"/>
                    </a:cubicBezTo>
                    <a:cubicBezTo>
                      <a:pt x="121444" y="181751"/>
                      <a:pt x="121444" y="174570"/>
                      <a:pt x="126135" y="170979"/>
                    </a:cubicBezTo>
                    <a:cubicBezTo>
                      <a:pt x="129652" y="166192"/>
                      <a:pt x="136687" y="166192"/>
                      <a:pt x="140204" y="170979"/>
                    </a:cubicBezTo>
                    <a:close/>
                    <a:moveTo>
                      <a:pt x="140204" y="2639"/>
                    </a:moveTo>
                    <a:cubicBezTo>
                      <a:pt x="144894" y="7329"/>
                      <a:pt x="144894" y="14363"/>
                      <a:pt x="140204" y="17881"/>
                    </a:cubicBezTo>
                    <a:cubicBezTo>
                      <a:pt x="136687" y="22570"/>
                      <a:pt x="129652" y="22570"/>
                      <a:pt x="126135" y="17881"/>
                    </a:cubicBezTo>
                    <a:cubicBezTo>
                      <a:pt x="121445" y="14363"/>
                      <a:pt x="121445" y="7329"/>
                      <a:pt x="126135" y="2639"/>
                    </a:cubicBezTo>
                    <a:cubicBezTo>
                      <a:pt x="129652" y="-878"/>
                      <a:pt x="136687" y="-878"/>
                      <a:pt x="140204" y="2639"/>
                    </a:cubicBezTo>
                    <a:close/>
                    <a:moveTo>
                      <a:pt x="162187" y="87346"/>
                    </a:moveTo>
                    <a:cubicBezTo>
                      <a:pt x="166877" y="90863"/>
                      <a:pt x="166877" y="97897"/>
                      <a:pt x="162187" y="101415"/>
                    </a:cubicBezTo>
                    <a:cubicBezTo>
                      <a:pt x="158670" y="106104"/>
                      <a:pt x="151635" y="106104"/>
                      <a:pt x="146946" y="101415"/>
                    </a:cubicBezTo>
                    <a:cubicBezTo>
                      <a:pt x="143428" y="97897"/>
                      <a:pt x="143428" y="90863"/>
                      <a:pt x="146946" y="87346"/>
                    </a:cubicBezTo>
                    <a:cubicBezTo>
                      <a:pt x="151635" y="82656"/>
                      <a:pt x="158670" y="82656"/>
                      <a:pt x="162187" y="87346"/>
                    </a:cubicBezTo>
                    <a:close/>
                    <a:moveTo>
                      <a:pt x="168214" y="142872"/>
                    </a:moveTo>
                    <a:cubicBezTo>
                      <a:pt x="171762" y="147603"/>
                      <a:pt x="171762" y="153516"/>
                      <a:pt x="168214" y="158247"/>
                    </a:cubicBezTo>
                    <a:cubicBezTo>
                      <a:pt x="163483" y="161796"/>
                      <a:pt x="157569" y="161796"/>
                      <a:pt x="152838" y="158247"/>
                    </a:cubicBezTo>
                    <a:cubicBezTo>
                      <a:pt x="149290" y="153516"/>
                      <a:pt x="149290" y="147603"/>
                      <a:pt x="152838" y="142872"/>
                    </a:cubicBezTo>
                    <a:cubicBezTo>
                      <a:pt x="157569" y="139324"/>
                      <a:pt x="163483" y="139324"/>
                      <a:pt x="168214" y="142872"/>
                    </a:cubicBezTo>
                    <a:close/>
                    <a:moveTo>
                      <a:pt x="168214" y="30515"/>
                    </a:moveTo>
                    <a:cubicBezTo>
                      <a:pt x="171762" y="35246"/>
                      <a:pt x="171762" y="41159"/>
                      <a:pt x="168214" y="45890"/>
                    </a:cubicBezTo>
                    <a:cubicBezTo>
                      <a:pt x="163483" y="49439"/>
                      <a:pt x="157569" y="49439"/>
                      <a:pt x="152838" y="45890"/>
                    </a:cubicBezTo>
                    <a:cubicBezTo>
                      <a:pt x="149290" y="41159"/>
                      <a:pt x="149290" y="35246"/>
                      <a:pt x="152838" y="30515"/>
                    </a:cubicBezTo>
                    <a:cubicBezTo>
                      <a:pt x="157569" y="26967"/>
                      <a:pt x="163483" y="26967"/>
                      <a:pt x="168214" y="30515"/>
                    </a:cubicBezTo>
                    <a:close/>
                    <a:moveTo>
                      <a:pt x="196136" y="114507"/>
                    </a:moveTo>
                    <a:cubicBezTo>
                      <a:pt x="199607" y="119197"/>
                      <a:pt x="199607" y="126231"/>
                      <a:pt x="196136" y="129749"/>
                    </a:cubicBezTo>
                    <a:cubicBezTo>
                      <a:pt x="191508" y="134438"/>
                      <a:pt x="185723" y="134438"/>
                      <a:pt x="181095" y="129749"/>
                    </a:cubicBezTo>
                    <a:cubicBezTo>
                      <a:pt x="177624" y="126231"/>
                      <a:pt x="177624" y="119197"/>
                      <a:pt x="181095" y="114507"/>
                    </a:cubicBezTo>
                    <a:cubicBezTo>
                      <a:pt x="185723" y="110990"/>
                      <a:pt x="191508" y="110990"/>
                      <a:pt x="196136" y="114507"/>
                    </a:cubicBezTo>
                    <a:close/>
                    <a:moveTo>
                      <a:pt x="196136" y="59013"/>
                    </a:moveTo>
                    <a:cubicBezTo>
                      <a:pt x="199607" y="62530"/>
                      <a:pt x="199607" y="69564"/>
                      <a:pt x="196136" y="74254"/>
                    </a:cubicBezTo>
                    <a:cubicBezTo>
                      <a:pt x="191508" y="77771"/>
                      <a:pt x="185723" y="77771"/>
                      <a:pt x="181095" y="74254"/>
                    </a:cubicBezTo>
                    <a:cubicBezTo>
                      <a:pt x="177624" y="69564"/>
                      <a:pt x="177624" y="62530"/>
                      <a:pt x="181095" y="59013"/>
                    </a:cubicBezTo>
                    <a:cubicBezTo>
                      <a:pt x="185723" y="54323"/>
                      <a:pt x="191508" y="54323"/>
                      <a:pt x="196136" y="59013"/>
                    </a:cubicBezTo>
                    <a:close/>
                    <a:moveTo>
                      <a:pt x="223251" y="87346"/>
                    </a:moveTo>
                    <a:cubicBezTo>
                      <a:pt x="227941" y="90863"/>
                      <a:pt x="227941" y="97897"/>
                      <a:pt x="223251" y="101415"/>
                    </a:cubicBezTo>
                    <a:cubicBezTo>
                      <a:pt x="219734" y="106104"/>
                      <a:pt x="212699" y="106104"/>
                      <a:pt x="209182" y="101415"/>
                    </a:cubicBezTo>
                    <a:cubicBezTo>
                      <a:pt x="204492" y="97897"/>
                      <a:pt x="204492" y="90863"/>
                      <a:pt x="209182" y="87346"/>
                    </a:cubicBezTo>
                    <a:cubicBezTo>
                      <a:pt x="212699" y="82656"/>
                      <a:pt x="219734" y="82656"/>
                      <a:pt x="223251" y="87346"/>
                    </a:cubicBezTo>
                    <a:close/>
                  </a:path>
                </a:pathLst>
              </a:custGeom>
              <a:gradFill>
                <a:gsLst>
                  <a:gs pos="11000">
                    <a:schemeClr val="accent2">
                      <a:alpha val="0"/>
                    </a:schemeClr>
                  </a:gs>
                  <a:gs pos="86000">
                    <a:schemeClr val="accent2"/>
                  </a:gs>
                </a:gsLst>
                <a:lin ang="0" scaled="0"/>
              </a:gradFill>
              <a:ln w="3175" cap="sq">
                <a:noFill/>
                <a:round/>
                <a:headEnd/>
                <a:tailEnd/>
              </a:ln>
              <a:effectLst/>
            </p:spPr>
            <p:txBody>
              <a:bodyPr vert="horz" wrap="square" lIns="83210" tIns="41605" rIns="83210" bIns="41605" rtlCol="0" anchor="t"/>
              <a:lstStyle/>
              <a:p>
                <a:pPr algn="l">
                  <a:lnSpc>
                    <a:spcPct val="110000"/>
                  </a:lnSpc>
                </a:pPr>
                <a:endParaRPr kumimoji="1" lang="zh-CN" altLang="en-US"/>
              </a:p>
            </p:txBody>
          </p:sp>
        </p:grpSp>
        <p:grpSp>
          <p:nvGrpSpPr>
            <p:cNvPr id="17" name=""/>
            <p:cNvGrpSpPr/>
            <p:nvPr/>
          </p:nvGrpSpPr>
          <p:grpSpPr>
            <a:xfrm>
              <a:off x="9732650" y="963022"/>
              <a:ext cx="587890" cy="334555"/>
              <a:chOff x="9732650" y="963022"/>
              <a:chExt cx="587890" cy="334555"/>
            </a:xfrm>
          </p:grpSpPr>
          <p:sp>
            <p:nvSpPr>
              <p:cNvPr id="18" name="标题 1"/>
              <p:cNvSpPr txBox="1"/>
              <p:nvPr/>
            </p:nvSpPr>
            <p:spPr>
              <a:xfrm rot="0" flipH="0" flipV="0">
                <a:off x="10009010" y="963022"/>
                <a:ext cx="311530" cy="334555"/>
              </a:xfrm>
              <a:custGeom>
                <a:avLst/>
                <a:gdLst>
                  <a:gd name="T0" fmla="*/ 3 w 168"/>
                  <a:gd name="T1" fmla="*/ 153 h 162"/>
                  <a:gd name="T2" fmla="*/ 78 w 168"/>
                  <a:gd name="T3" fmla="*/ 87 h 162"/>
                  <a:gd name="T4" fmla="*/ 78 w 168"/>
                  <a:gd name="T5" fmla="*/ 75 h 162"/>
                  <a:gd name="T6" fmla="*/ 3 w 168"/>
                  <a:gd name="T7" fmla="*/ 9 h 162"/>
                  <a:gd name="T8" fmla="*/ 6 w 168"/>
                  <a:gd name="T9" fmla="*/ 0 h 162"/>
                  <a:gd name="T10" fmla="*/ 73 w 168"/>
                  <a:gd name="T11" fmla="*/ 0 h 162"/>
                  <a:gd name="T12" fmla="*/ 83 w 168"/>
                  <a:gd name="T13" fmla="*/ 4 h 162"/>
                  <a:gd name="T14" fmla="*/ 164 w 168"/>
                  <a:gd name="T15" fmla="*/ 75 h 162"/>
                  <a:gd name="T16" fmla="*/ 164 w 168"/>
                  <a:gd name="T17" fmla="*/ 87 h 162"/>
                  <a:gd name="T18" fmla="*/ 83 w 168"/>
                  <a:gd name="T19" fmla="*/ 158 h 162"/>
                  <a:gd name="T20" fmla="*/ 73 w 168"/>
                  <a:gd name="T21" fmla="*/ 162 h 162"/>
                  <a:gd name="T22" fmla="*/ 6 w 168"/>
                  <a:gd name="T23" fmla="*/ 162 h 162"/>
                  <a:gd name="T24" fmla="*/ 3 w 168"/>
                  <a:gd name="T25" fmla="*/ 153 h 162"/>
                </a:gdLst>
                <a:rect l="0" t="0" r="r" b="b"/>
                <a:pathLst>
                  <a:path w="168" h="162">
                    <a:moveTo>
                      <a:pt x="3" y="153"/>
                    </a:moveTo>
                    <a:cubicBezTo>
                      <a:pt x="78" y="87"/>
                      <a:pt x="78" y="87"/>
                      <a:pt x="78" y="87"/>
                    </a:cubicBezTo>
                    <a:cubicBezTo>
                      <a:pt x="82" y="84"/>
                      <a:pt x="82" y="78"/>
                      <a:pt x="78" y="75"/>
                    </a:cubicBezTo>
                    <a:cubicBezTo>
                      <a:pt x="3" y="9"/>
                      <a:pt x="3" y="9"/>
                      <a:pt x="3" y="9"/>
                    </a:cubicBezTo>
                    <a:cubicBezTo>
                      <a:pt x="0" y="6"/>
                      <a:pt x="2" y="0"/>
                      <a:pt x="6" y="0"/>
                    </a:cubicBezTo>
                    <a:cubicBezTo>
                      <a:pt x="73" y="0"/>
                      <a:pt x="73" y="0"/>
                      <a:pt x="73" y="0"/>
                    </a:cubicBezTo>
                    <a:cubicBezTo>
                      <a:pt x="77" y="0"/>
                      <a:pt x="81" y="2"/>
                      <a:pt x="83" y="4"/>
                    </a:cubicBezTo>
                    <a:cubicBezTo>
                      <a:pt x="164" y="75"/>
                      <a:pt x="164" y="75"/>
                      <a:pt x="164" y="75"/>
                    </a:cubicBezTo>
                    <a:cubicBezTo>
                      <a:pt x="168" y="78"/>
                      <a:pt x="168" y="84"/>
                      <a:pt x="164" y="87"/>
                    </a:cubicBezTo>
                    <a:cubicBezTo>
                      <a:pt x="83" y="158"/>
                      <a:pt x="83" y="158"/>
                      <a:pt x="83" y="158"/>
                    </a:cubicBezTo>
                    <a:cubicBezTo>
                      <a:pt x="81" y="160"/>
                      <a:pt x="77" y="162"/>
                      <a:pt x="73" y="162"/>
                    </a:cubicBezTo>
                    <a:cubicBezTo>
                      <a:pt x="6" y="162"/>
                      <a:pt x="6" y="162"/>
                      <a:pt x="6" y="162"/>
                    </a:cubicBezTo>
                    <a:cubicBezTo>
                      <a:pt x="2" y="162"/>
                      <a:pt x="0" y="156"/>
                      <a:pt x="3" y="153"/>
                    </a:cubicBezTo>
                    <a:close/>
                  </a:path>
                </a:pathLst>
              </a:custGeom>
              <a:gradFill>
                <a:gsLst>
                  <a:gs pos="0">
                    <a:schemeClr val="accent1">
                      <a:alpha val="0"/>
                    </a:schemeClr>
                  </a:gs>
                  <a:gs pos="100000">
                    <a:schemeClr val="accent1"/>
                  </a:gs>
                </a:gsLst>
                <a:lin ang="0" scaled="0"/>
              </a:gradFill>
              <a:ln w="2889" cap="sq">
                <a:gradFill>
                  <a:gsLst>
                    <a:gs pos="0">
                      <a:schemeClr val="bg1"/>
                    </a:gs>
                    <a:gs pos="100000">
                      <a:schemeClr val="accent1">
                        <a:lumMod val="20000"/>
                        <a:lumOff val="80000"/>
                      </a:schemeClr>
                    </a:gs>
                  </a:gsLst>
                  <a:lin ang="5400000" scaled="0"/>
                </a:gradFill>
                <a:round/>
                <a:headEnd/>
                <a:tailEnd/>
              </a:ln>
              <a:effectLst>
                <a:outerShdw dist="0" blurRad="138684" dir="0" sx="99000" sy="99000" kx="0" ky="0" algn="ctr" rotWithShape="0">
                  <a:schemeClr val="accent1">
                    <a:lumMod val="75000"/>
                    <a:alpha val="75000"/>
                  </a:schemeClr>
                </a:outerShdw>
              </a:effectLst>
            </p:spPr>
            <p:txBody>
              <a:bodyPr vert="horz" wrap="square" lIns="83210" tIns="41605" rIns="83210" bIns="41605" rtlCol="0" anchor="t"/>
              <a:lstStyle/>
              <a:p>
                <a:pPr algn="l">
                  <a:lnSpc>
                    <a:spcPct val="110000"/>
                  </a:lnSpc>
                </a:pPr>
                <a:endParaRPr kumimoji="1" lang="zh-CN" altLang="en-US"/>
              </a:p>
            </p:txBody>
          </p:sp>
          <p:sp>
            <p:nvSpPr>
              <p:cNvPr id="19" name="标题 1"/>
              <p:cNvSpPr txBox="1"/>
              <p:nvPr/>
            </p:nvSpPr>
            <p:spPr>
              <a:xfrm rot="0" flipH="0" flipV="0">
                <a:off x="9732650" y="964564"/>
                <a:ext cx="359730" cy="331445"/>
              </a:xfrm>
              <a:custGeom>
                <a:avLst/>
                <a:gdLst>
                  <a:gd name="connsiteX0" fmla="*/ 17586 w 226768"/>
                  <a:gd name="connsiteY0" fmla="*/ 2639 h 189231"/>
                  <a:gd name="connsiteX1" fmla="*/ 17586 w 226768"/>
                  <a:gd name="connsiteY1" fmla="*/ 17881 h 189231"/>
                  <a:gd name="connsiteX2" fmla="*/ 3517 w 226768"/>
                  <a:gd name="connsiteY2" fmla="*/ 17881 h 189231"/>
                  <a:gd name="connsiteX3" fmla="*/ 3517 w 226768"/>
                  <a:gd name="connsiteY3" fmla="*/ 2639 h 189231"/>
                  <a:gd name="connsiteX4" fmla="*/ 17586 w 226768"/>
                  <a:gd name="connsiteY4" fmla="*/ 2639 h 189231"/>
                  <a:gd name="connsiteX5" fmla="*/ 17586 w 226768"/>
                  <a:gd name="connsiteY5" fmla="*/ 170979 h 189231"/>
                  <a:gd name="connsiteX6" fmla="*/ 17586 w 226768"/>
                  <a:gd name="connsiteY6" fmla="*/ 186538 h 189231"/>
                  <a:gd name="connsiteX7" fmla="*/ 3517 w 226768"/>
                  <a:gd name="connsiteY7" fmla="*/ 186538 h 189231"/>
                  <a:gd name="connsiteX8" fmla="*/ 3517 w 226768"/>
                  <a:gd name="connsiteY8" fmla="*/ 170979 h 189231"/>
                  <a:gd name="connsiteX9" fmla="*/ 17586 w 226768"/>
                  <a:gd name="connsiteY9" fmla="*/ 170979 h 189231"/>
                  <a:gd name="connsiteX10" fmla="*/ 45432 w 226768"/>
                  <a:gd name="connsiteY10" fmla="*/ 142871 h 189231"/>
                  <a:gd name="connsiteX11" fmla="*/ 45432 w 226768"/>
                  <a:gd name="connsiteY11" fmla="*/ 158247 h 189231"/>
                  <a:gd name="connsiteX12" fmla="*/ 30190 w 226768"/>
                  <a:gd name="connsiteY12" fmla="*/ 158247 h 189231"/>
                  <a:gd name="connsiteX13" fmla="*/ 30190 w 226768"/>
                  <a:gd name="connsiteY13" fmla="*/ 142871 h 189231"/>
                  <a:gd name="connsiteX14" fmla="*/ 45432 w 226768"/>
                  <a:gd name="connsiteY14" fmla="*/ 142871 h 189231"/>
                  <a:gd name="connsiteX15" fmla="*/ 45432 w 226768"/>
                  <a:gd name="connsiteY15" fmla="*/ 30514 h 189231"/>
                  <a:gd name="connsiteX16" fmla="*/ 45432 w 226768"/>
                  <a:gd name="connsiteY16" fmla="*/ 45890 h 189231"/>
                  <a:gd name="connsiteX17" fmla="*/ 30190 w 226768"/>
                  <a:gd name="connsiteY17" fmla="*/ 45890 h 189231"/>
                  <a:gd name="connsiteX18" fmla="*/ 30190 w 226768"/>
                  <a:gd name="connsiteY18" fmla="*/ 30514 h 189231"/>
                  <a:gd name="connsiteX19" fmla="*/ 45432 w 226768"/>
                  <a:gd name="connsiteY19" fmla="*/ 30514 h 189231"/>
                  <a:gd name="connsiteX20" fmla="*/ 73519 w 226768"/>
                  <a:gd name="connsiteY20" fmla="*/ 114507 h 189231"/>
                  <a:gd name="connsiteX21" fmla="*/ 73519 w 226768"/>
                  <a:gd name="connsiteY21" fmla="*/ 129749 h 189231"/>
                  <a:gd name="connsiteX22" fmla="*/ 58478 w 226768"/>
                  <a:gd name="connsiteY22" fmla="*/ 129749 h 189231"/>
                  <a:gd name="connsiteX23" fmla="*/ 58478 w 226768"/>
                  <a:gd name="connsiteY23" fmla="*/ 114507 h 189231"/>
                  <a:gd name="connsiteX24" fmla="*/ 73519 w 226768"/>
                  <a:gd name="connsiteY24" fmla="*/ 114507 h 189231"/>
                  <a:gd name="connsiteX25" fmla="*/ 73519 w 226768"/>
                  <a:gd name="connsiteY25" fmla="*/ 59013 h 189231"/>
                  <a:gd name="connsiteX26" fmla="*/ 73519 w 226768"/>
                  <a:gd name="connsiteY26" fmla="*/ 74254 h 189231"/>
                  <a:gd name="connsiteX27" fmla="*/ 58478 w 226768"/>
                  <a:gd name="connsiteY27" fmla="*/ 74254 h 189231"/>
                  <a:gd name="connsiteX28" fmla="*/ 58478 w 226768"/>
                  <a:gd name="connsiteY28" fmla="*/ 59013 h 189231"/>
                  <a:gd name="connsiteX29" fmla="*/ 73519 w 226768"/>
                  <a:gd name="connsiteY29" fmla="*/ 59013 h 189231"/>
                  <a:gd name="connsiteX30" fmla="*/ 79381 w 226768"/>
                  <a:gd name="connsiteY30" fmla="*/ 2638 h 189231"/>
                  <a:gd name="connsiteX31" fmla="*/ 79381 w 226768"/>
                  <a:gd name="connsiteY31" fmla="*/ 17880 h 189231"/>
                  <a:gd name="connsiteX32" fmla="*/ 64340 w 226768"/>
                  <a:gd name="connsiteY32" fmla="*/ 17880 h 189231"/>
                  <a:gd name="connsiteX33" fmla="*/ 64340 w 226768"/>
                  <a:gd name="connsiteY33" fmla="*/ 2638 h 189231"/>
                  <a:gd name="connsiteX34" fmla="*/ 79381 w 226768"/>
                  <a:gd name="connsiteY34" fmla="*/ 2638 h 189231"/>
                  <a:gd name="connsiteX35" fmla="*/ 79381 w 226768"/>
                  <a:gd name="connsiteY35" fmla="*/ 170979 h 189231"/>
                  <a:gd name="connsiteX36" fmla="*/ 79381 w 226768"/>
                  <a:gd name="connsiteY36" fmla="*/ 186538 h 189231"/>
                  <a:gd name="connsiteX37" fmla="*/ 64340 w 226768"/>
                  <a:gd name="connsiteY37" fmla="*/ 186538 h 189231"/>
                  <a:gd name="connsiteX38" fmla="*/ 64340 w 226768"/>
                  <a:gd name="connsiteY38" fmla="*/ 170979 h 189231"/>
                  <a:gd name="connsiteX39" fmla="*/ 79381 w 226768"/>
                  <a:gd name="connsiteY39" fmla="*/ 170979 h 189231"/>
                  <a:gd name="connsiteX40" fmla="*/ 101392 w 226768"/>
                  <a:gd name="connsiteY40" fmla="*/ 87346 h 189231"/>
                  <a:gd name="connsiteX41" fmla="*/ 101392 w 226768"/>
                  <a:gd name="connsiteY41" fmla="*/ 101415 h 189231"/>
                  <a:gd name="connsiteX42" fmla="*/ 86467 w 226768"/>
                  <a:gd name="connsiteY42" fmla="*/ 101415 h 189231"/>
                  <a:gd name="connsiteX43" fmla="*/ 86467 w 226768"/>
                  <a:gd name="connsiteY43" fmla="*/ 87346 h 189231"/>
                  <a:gd name="connsiteX44" fmla="*/ 101392 w 226768"/>
                  <a:gd name="connsiteY44" fmla="*/ 87346 h 189231"/>
                  <a:gd name="connsiteX45" fmla="*/ 107254 w 226768"/>
                  <a:gd name="connsiteY45" fmla="*/ 142871 h 189231"/>
                  <a:gd name="connsiteX46" fmla="*/ 107254 w 226768"/>
                  <a:gd name="connsiteY46" fmla="*/ 158247 h 189231"/>
                  <a:gd name="connsiteX47" fmla="*/ 92329 w 226768"/>
                  <a:gd name="connsiteY47" fmla="*/ 158247 h 189231"/>
                  <a:gd name="connsiteX48" fmla="*/ 92329 w 226768"/>
                  <a:gd name="connsiteY48" fmla="*/ 142871 h 189231"/>
                  <a:gd name="connsiteX49" fmla="*/ 107254 w 226768"/>
                  <a:gd name="connsiteY49" fmla="*/ 142871 h 189231"/>
                  <a:gd name="connsiteX50" fmla="*/ 107254 w 226768"/>
                  <a:gd name="connsiteY50" fmla="*/ 30514 h 189231"/>
                  <a:gd name="connsiteX51" fmla="*/ 107254 w 226768"/>
                  <a:gd name="connsiteY51" fmla="*/ 45890 h 189231"/>
                  <a:gd name="connsiteX52" fmla="*/ 92329 w 226768"/>
                  <a:gd name="connsiteY52" fmla="*/ 45890 h 189231"/>
                  <a:gd name="connsiteX53" fmla="*/ 92329 w 226768"/>
                  <a:gd name="connsiteY53" fmla="*/ 30514 h 189231"/>
                  <a:gd name="connsiteX54" fmla="*/ 107254 w 226768"/>
                  <a:gd name="connsiteY54" fmla="*/ 30514 h 189231"/>
                  <a:gd name="connsiteX55" fmla="*/ 134341 w 226768"/>
                  <a:gd name="connsiteY55" fmla="*/ 114507 h 189231"/>
                  <a:gd name="connsiteX56" fmla="*/ 134341 w 226768"/>
                  <a:gd name="connsiteY56" fmla="*/ 129749 h 189231"/>
                  <a:gd name="connsiteX57" fmla="*/ 120272 w 226768"/>
                  <a:gd name="connsiteY57" fmla="*/ 129749 h 189231"/>
                  <a:gd name="connsiteX58" fmla="*/ 120272 w 226768"/>
                  <a:gd name="connsiteY58" fmla="*/ 114507 h 189231"/>
                  <a:gd name="connsiteX59" fmla="*/ 134341 w 226768"/>
                  <a:gd name="connsiteY59" fmla="*/ 114507 h 189231"/>
                  <a:gd name="connsiteX60" fmla="*/ 134341 w 226768"/>
                  <a:gd name="connsiteY60" fmla="*/ 59013 h 189231"/>
                  <a:gd name="connsiteX61" fmla="*/ 134341 w 226768"/>
                  <a:gd name="connsiteY61" fmla="*/ 74254 h 189231"/>
                  <a:gd name="connsiteX62" fmla="*/ 120272 w 226768"/>
                  <a:gd name="connsiteY62" fmla="*/ 74254 h 189231"/>
                  <a:gd name="connsiteX63" fmla="*/ 120272 w 226768"/>
                  <a:gd name="connsiteY63" fmla="*/ 59013 h 189231"/>
                  <a:gd name="connsiteX64" fmla="*/ 134341 w 226768"/>
                  <a:gd name="connsiteY64" fmla="*/ 59013 h 189231"/>
                  <a:gd name="connsiteX65" fmla="*/ 140204 w 226768"/>
                  <a:gd name="connsiteY65" fmla="*/ 170979 h 189231"/>
                  <a:gd name="connsiteX66" fmla="*/ 140204 w 226768"/>
                  <a:gd name="connsiteY66" fmla="*/ 186538 h 189231"/>
                  <a:gd name="connsiteX67" fmla="*/ 126135 w 226768"/>
                  <a:gd name="connsiteY67" fmla="*/ 186538 h 189231"/>
                  <a:gd name="connsiteX68" fmla="*/ 126135 w 226768"/>
                  <a:gd name="connsiteY68" fmla="*/ 170979 h 189231"/>
                  <a:gd name="connsiteX69" fmla="*/ 140204 w 226768"/>
                  <a:gd name="connsiteY69" fmla="*/ 170979 h 189231"/>
                  <a:gd name="connsiteX70" fmla="*/ 140204 w 226768"/>
                  <a:gd name="connsiteY70" fmla="*/ 2639 h 189231"/>
                  <a:gd name="connsiteX71" fmla="*/ 140204 w 226768"/>
                  <a:gd name="connsiteY71" fmla="*/ 17881 h 189231"/>
                  <a:gd name="connsiteX72" fmla="*/ 126135 w 226768"/>
                  <a:gd name="connsiteY72" fmla="*/ 17881 h 189231"/>
                  <a:gd name="connsiteX73" fmla="*/ 126135 w 226768"/>
                  <a:gd name="connsiteY73" fmla="*/ 2639 h 189231"/>
                  <a:gd name="connsiteX74" fmla="*/ 140204 w 226768"/>
                  <a:gd name="connsiteY74" fmla="*/ 2639 h 189231"/>
                  <a:gd name="connsiteX75" fmla="*/ 162187 w 226768"/>
                  <a:gd name="connsiteY75" fmla="*/ 87346 h 189231"/>
                  <a:gd name="connsiteX76" fmla="*/ 162187 w 226768"/>
                  <a:gd name="connsiteY76" fmla="*/ 101415 h 189231"/>
                  <a:gd name="connsiteX77" fmla="*/ 146946 w 226768"/>
                  <a:gd name="connsiteY77" fmla="*/ 101415 h 189231"/>
                  <a:gd name="connsiteX78" fmla="*/ 146946 w 226768"/>
                  <a:gd name="connsiteY78" fmla="*/ 87346 h 189231"/>
                  <a:gd name="connsiteX79" fmla="*/ 162187 w 226768"/>
                  <a:gd name="connsiteY79" fmla="*/ 87346 h 189231"/>
                  <a:gd name="connsiteX80" fmla="*/ 168214 w 226768"/>
                  <a:gd name="connsiteY80" fmla="*/ 142872 h 189231"/>
                  <a:gd name="connsiteX81" fmla="*/ 168214 w 226768"/>
                  <a:gd name="connsiteY81" fmla="*/ 158247 h 189231"/>
                  <a:gd name="connsiteX82" fmla="*/ 152838 w 226768"/>
                  <a:gd name="connsiteY82" fmla="*/ 158247 h 189231"/>
                  <a:gd name="connsiteX83" fmla="*/ 152838 w 226768"/>
                  <a:gd name="connsiteY83" fmla="*/ 142872 h 189231"/>
                  <a:gd name="connsiteX84" fmla="*/ 168214 w 226768"/>
                  <a:gd name="connsiteY84" fmla="*/ 142872 h 189231"/>
                  <a:gd name="connsiteX85" fmla="*/ 168214 w 226768"/>
                  <a:gd name="connsiteY85" fmla="*/ 30515 h 189231"/>
                  <a:gd name="connsiteX86" fmla="*/ 168214 w 226768"/>
                  <a:gd name="connsiteY86" fmla="*/ 45890 h 189231"/>
                  <a:gd name="connsiteX87" fmla="*/ 152838 w 226768"/>
                  <a:gd name="connsiteY87" fmla="*/ 45890 h 189231"/>
                  <a:gd name="connsiteX88" fmla="*/ 152838 w 226768"/>
                  <a:gd name="connsiteY88" fmla="*/ 30515 h 189231"/>
                  <a:gd name="connsiteX89" fmla="*/ 168214 w 226768"/>
                  <a:gd name="connsiteY89" fmla="*/ 30515 h 189231"/>
                  <a:gd name="connsiteX90" fmla="*/ 196136 w 226768"/>
                  <a:gd name="connsiteY90" fmla="*/ 114507 h 189231"/>
                  <a:gd name="connsiteX91" fmla="*/ 196136 w 226768"/>
                  <a:gd name="connsiteY91" fmla="*/ 129749 h 189231"/>
                  <a:gd name="connsiteX92" fmla="*/ 181095 w 226768"/>
                  <a:gd name="connsiteY92" fmla="*/ 129749 h 189231"/>
                  <a:gd name="connsiteX93" fmla="*/ 181095 w 226768"/>
                  <a:gd name="connsiteY93" fmla="*/ 114507 h 189231"/>
                  <a:gd name="connsiteX94" fmla="*/ 196136 w 226768"/>
                  <a:gd name="connsiteY94" fmla="*/ 114507 h 189231"/>
                  <a:gd name="connsiteX95" fmla="*/ 196136 w 226768"/>
                  <a:gd name="connsiteY95" fmla="*/ 59013 h 189231"/>
                  <a:gd name="connsiteX96" fmla="*/ 196136 w 226768"/>
                  <a:gd name="connsiteY96" fmla="*/ 74254 h 189231"/>
                  <a:gd name="connsiteX97" fmla="*/ 181095 w 226768"/>
                  <a:gd name="connsiteY97" fmla="*/ 74254 h 189231"/>
                  <a:gd name="connsiteX98" fmla="*/ 181095 w 226768"/>
                  <a:gd name="connsiteY98" fmla="*/ 59013 h 189231"/>
                  <a:gd name="connsiteX99" fmla="*/ 196136 w 226768"/>
                  <a:gd name="connsiteY99" fmla="*/ 59013 h 189231"/>
                  <a:gd name="connsiteX100" fmla="*/ 223251 w 226768"/>
                  <a:gd name="connsiteY100" fmla="*/ 87346 h 189231"/>
                  <a:gd name="connsiteX101" fmla="*/ 223251 w 226768"/>
                  <a:gd name="connsiteY101" fmla="*/ 101415 h 189231"/>
                  <a:gd name="connsiteX102" fmla="*/ 209182 w 226768"/>
                  <a:gd name="connsiteY102" fmla="*/ 101415 h 189231"/>
                  <a:gd name="connsiteX103" fmla="*/ 209182 w 226768"/>
                  <a:gd name="connsiteY103" fmla="*/ 87346 h 189231"/>
                  <a:gd name="connsiteX104" fmla="*/ 223251 w 226768"/>
                  <a:gd name="connsiteY104" fmla="*/ 87346 h 189231"/>
                </a:gdLst>
                <a:rect l="l" t="t" r="r" b="b"/>
                <a:pathLst>
                  <a:path w="226768" h="189231">
                    <a:moveTo>
                      <a:pt x="17586" y="2639"/>
                    </a:moveTo>
                    <a:cubicBezTo>
                      <a:pt x="22276" y="7329"/>
                      <a:pt x="22276" y="14363"/>
                      <a:pt x="17586" y="17881"/>
                    </a:cubicBezTo>
                    <a:cubicBezTo>
                      <a:pt x="14069" y="22570"/>
                      <a:pt x="7034" y="22570"/>
                      <a:pt x="3517" y="17881"/>
                    </a:cubicBezTo>
                    <a:cubicBezTo>
                      <a:pt x="-1173" y="14363"/>
                      <a:pt x="-1173" y="7329"/>
                      <a:pt x="3517" y="2639"/>
                    </a:cubicBezTo>
                    <a:cubicBezTo>
                      <a:pt x="7034" y="-878"/>
                      <a:pt x="14069" y="-878"/>
                      <a:pt x="17586" y="2639"/>
                    </a:cubicBezTo>
                    <a:close/>
                    <a:moveTo>
                      <a:pt x="17586" y="170979"/>
                    </a:moveTo>
                    <a:cubicBezTo>
                      <a:pt x="22276" y="174570"/>
                      <a:pt x="22276" y="181751"/>
                      <a:pt x="17586" y="186538"/>
                    </a:cubicBezTo>
                    <a:cubicBezTo>
                      <a:pt x="14069" y="190129"/>
                      <a:pt x="7034" y="190129"/>
                      <a:pt x="3517" y="186538"/>
                    </a:cubicBezTo>
                    <a:cubicBezTo>
                      <a:pt x="-1173" y="181751"/>
                      <a:pt x="-1173" y="174570"/>
                      <a:pt x="3517" y="170979"/>
                    </a:cubicBezTo>
                    <a:cubicBezTo>
                      <a:pt x="7034" y="166192"/>
                      <a:pt x="14069" y="166192"/>
                      <a:pt x="17586" y="170979"/>
                    </a:cubicBezTo>
                    <a:close/>
                    <a:moveTo>
                      <a:pt x="45432" y="142871"/>
                    </a:moveTo>
                    <a:cubicBezTo>
                      <a:pt x="50122" y="147602"/>
                      <a:pt x="50122" y="153516"/>
                      <a:pt x="45432" y="158247"/>
                    </a:cubicBezTo>
                    <a:cubicBezTo>
                      <a:pt x="41915" y="161795"/>
                      <a:pt x="34880" y="161795"/>
                      <a:pt x="30190" y="158247"/>
                    </a:cubicBezTo>
                    <a:cubicBezTo>
                      <a:pt x="26673" y="153516"/>
                      <a:pt x="26673" y="147602"/>
                      <a:pt x="30190" y="142871"/>
                    </a:cubicBezTo>
                    <a:cubicBezTo>
                      <a:pt x="34880" y="139323"/>
                      <a:pt x="41915" y="139323"/>
                      <a:pt x="45432" y="142871"/>
                    </a:cubicBezTo>
                    <a:close/>
                    <a:moveTo>
                      <a:pt x="45432" y="30514"/>
                    </a:moveTo>
                    <a:cubicBezTo>
                      <a:pt x="50122" y="35245"/>
                      <a:pt x="50122" y="41159"/>
                      <a:pt x="45432" y="45890"/>
                    </a:cubicBezTo>
                    <a:cubicBezTo>
                      <a:pt x="41915" y="49438"/>
                      <a:pt x="34880" y="49438"/>
                      <a:pt x="30190" y="45890"/>
                    </a:cubicBezTo>
                    <a:cubicBezTo>
                      <a:pt x="26673" y="41159"/>
                      <a:pt x="26673" y="35245"/>
                      <a:pt x="30190" y="30514"/>
                    </a:cubicBezTo>
                    <a:cubicBezTo>
                      <a:pt x="34880" y="26966"/>
                      <a:pt x="41915" y="26966"/>
                      <a:pt x="45432" y="30514"/>
                    </a:cubicBezTo>
                    <a:close/>
                    <a:moveTo>
                      <a:pt x="73519" y="114507"/>
                    </a:moveTo>
                    <a:cubicBezTo>
                      <a:pt x="76990" y="119197"/>
                      <a:pt x="76990" y="126231"/>
                      <a:pt x="73519" y="129749"/>
                    </a:cubicBezTo>
                    <a:cubicBezTo>
                      <a:pt x="68891" y="134438"/>
                      <a:pt x="63106" y="134438"/>
                      <a:pt x="58478" y="129749"/>
                    </a:cubicBezTo>
                    <a:cubicBezTo>
                      <a:pt x="55007" y="126231"/>
                      <a:pt x="55007" y="119197"/>
                      <a:pt x="58478" y="114507"/>
                    </a:cubicBezTo>
                    <a:cubicBezTo>
                      <a:pt x="63106" y="110990"/>
                      <a:pt x="68891" y="110990"/>
                      <a:pt x="73519" y="114507"/>
                    </a:cubicBezTo>
                    <a:close/>
                    <a:moveTo>
                      <a:pt x="73519" y="59013"/>
                    </a:moveTo>
                    <a:cubicBezTo>
                      <a:pt x="76990" y="62530"/>
                      <a:pt x="76990" y="69564"/>
                      <a:pt x="73519" y="74254"/>
                    </a:cubicBezTo>
                    <a:cubicBezTo>
                      <a:pt x="68891" y="77771"/>
                      <a:pt x="63106" y="77771"/>
                      <a:pt x="58478" y="74254"/>
                    </a:cubicBezTo>
                    <a:cubicBezTo>
                      <a:pt x="55007" y="69564"/>
                      <a:pt x="55007" y="62530"/>
                      <a:pt x="58478" y="59013"/>
                    </a:cubicBezTo>
                    <a:cubicBezTo>
                      <a:pt x="63106" y="54323"/>
                      <a:pt x="68891" y="54323"/>
                      <a:pt x="73519" y="59013"/>
                    </a:cubicBezTo>
                    <a:close/>
                    <a:moveTo>
                      <a:pt x="79381" y="2638"/>
                    </a:moveTo>
                    <a:cubicBezTo>
                      <a:pt x="82852" y="7328"/>
                      <a:pt x="82852" y="14362"/>
                      <a:pt x="79381" y="17880"/>
                    </a:cubicBezTo>
                    <a:cubicBezTo>
                      <a:pt x="74753" y="22569"/>
                      <a:pt x="68968" y="22569"/>
                      <a:pt x="64340" y="17880"/>
                    </a:cubicBezTo>
                    <a:cubicBezTo>
                      <a:pt x="60869" y="14362"/>
                      <a:pt x="60869" y="7328"/>
                      <a:pt x="64340" y="2638"/>
                    </a:cubicBezTo>
                    <a:cubicBezTo>
                      <a:pt x="68968" y="-879"/>
                      <a:pt x="74753" y="-879"/>
                      <a:pt x="79381" y="2638"/>
                    </a:cubicBezTo>
                    <a:close/>
                    <a:moveTo>
                      <a:pt x="79381" y="170979"/>
                    </a:moveTo>
                    <a:cubicBezTo>
                      <a:pt x="82852" y="174570"/>
                      <a:pt x="82852" y="181751"/>
                      <a:pt x="79381" y="186538"/>
                    </a:cubicBezTo>
                    <a:cubicBezTo>
                      <a:pt x="74753" y="190129"/>
                      <a:pt x="68968" y="190129"/>
                      <a:pt x="64340" y="186538"/>
                    </a:cubicBezTo>
                    <a:cubicBezTo>
                      <a:pt x="60869" y="181751"/>
                      <a:pt x="60869" y="174570"/>
                      <a:pt x="64340" y="170979"/>
                    </a:cubicBezTo>
                    <a:cubicBezTo>
                      <a:pt x="68968" y="166192"/>
                      <a:pt x="74753" y="166192"/>
                      <a:pt x="79381" y="170979"/>
                    </a:cubicBezTo>
                    <a:close/>
                    <a:moveTo>
                      <a:pt x="101392" y="87346"/>
                    </a:moveTo>
                    <a:cubicBezTo>
                      <a:pt x="104836" y="90863"/>
                      <a:pt x="104836" y="97897"/>
                      <a:pt x="101392" y="101415"/>
                    </a:cubicBezTo>
                    <a:cubicBezTo>
                      <a:pt x="96799" y="106104"/>
                      <a:pt x="89911" y="106104"/>
                      <a:pt x="86467" y="101415"/>
                    </a:cubicBezTo>
                    <a:cubicBezTo>
                      <a:pt x="81875" y="97897"/>
                      <a:pt x="81875" y="90863"/>
                      <a:pt x="86467" y="87346"/>
                    </a:cubicBezTo>
                    <a:cubicBezTo>
                      <a:pt x="89911" y="82656"/>
                      <a:pt x="96799" y="82656"/>
                      <a:pt x="101392" y="87346"/>
                    </a:cubicBezTo>
                    <a:close/>
                    <a:moveTo>
                      <a:pt x="107254" y="142871"/>
                    </a:moveTo>
                    <a:cubicBezTo>
                      <a:pt x="110698" y="147602"/>
                      <a:pt x="110698" y="153516"/>
                      <a:pt x="107254" y="158247"/>
                    </a:cubicBezTo>
                    <a:cubicBezTo>
                      <a:pt x="102661" y="161795"/>
                      <a:pt x="95773" y="161795"/>
                      <a:pt x="92329" y="158247"/>
                    </a:cubicBezTo>
                    <a:cubicBezTo>
                      <a:pt x="87737" y="153516"/>
                      <a:pt x="87737" y="147602"/>
                      <a:pt x="92329" y="142871"/>
                    </a:cubicBezTo>
                    <a:cubicBezTo>
                      <a:pt x="95773" y="139323"/>
                      <a:pt x="102661" y="139323"/>
                      <a:pt x="107254" y="142871"/>
                    </a:cubicBezTo>
                    <a:close/>
                    <a:moveTo>
                      <a:pt x="107254" y="30514"/>
                    </a:moveTo>
                    <a:cubicBezTo>
                      <a:pt x="110698" y="35245"/>
                      <a:pt x="110698" y="41159"/>
                      <a:pt x="107254" y="45890"/>
                    </a:cubicBezTo>
                    <a:cubicBezTo>
                      <a:pt x="102661" y="49438"/>
                      <a:pt x="95773" y="49438"/>
                      <a:pt x="92329" y="45890"/>
                    </a:cubicBezTo>
                    <a:cubicBezTo>
                      <a:pt x="87737" y="41159"/>
                      <a:pt x="87737" y="35245"/>
                      <a:pt x="92329" y="30514"/>
                    </a:cubicBezTo>
                    <a:cubicBezTo>
                      <a:pt x="95773" y="26966"/>
                      <a:pt x="102661" y="26966"/>
                      <a:pt x="107254" y="30514"/>
                    </a:cubicBezTo>
                    <a:close/>
                    <a:moveTo>
                      <a:pt x="134341" y="114507"/>
                    </a:moveTo>
                    <a:cubicBezTo>
                      <a:pt x="139031" y="119197"/>
                      <a:pt x="139031" y="126231"/>
                      <a:pt x="134341" y="129749"/>
                    </a:cubicBezTo>
                    <a:cubicBezTo>
                      <a:pt x="130824" y="134438"/>
                      <a:pt x="123789" y="134438"/>
                      <a:pt x="120272" y="129749"/>
                    </a:cubicBezTo>
                    <a:cubicBezTo>
                      <a:pt x="115582" y="126231"/>
                      <a:pt x="115582" y="119197"/>
                      <a:pt x="120272" y="114507"/>
                    </a:cubicBezTo>
                    <a:cubicBezTo>
                      <a:pt x="123789" y="110990"/>
                      <a:pt x="130824" y="110990"/>
                      <a:pt x="134341" y="114507"/>
                    </a:cubicBezTo>
                    <a:close/>
                    <a:moveTo>
                      <a:pt x="134341" y="59013"/>
                    </a:moveTo>
                    <a:cubicBezTo>
                      <a:pt x="139031" y="62530"/>
                      <a:pt x="139031" y="69564"/>
                      <a:pt x="134341" y="74254"/>
                    </a:cubicBezTo>
                    <a:cubicBezTo>
                      <a:pt x="130824" y="77771"/>
                      <a:pt x="123789" y="77771"/>
                      <a:pt x="120272" y="74254"/>
                    </a:cubicBezTo>
                    <a:cubicBezTo>
                      <a:pt x="115582" y="69564"/>
                      <a:pt x="115582" y="62530"/>
                      <a:pt x="120272" y="59013"/>
                    </a:cubicBezTo>
                    <a:cubicBezTo>
                      <a:pt x="123789" y="54323"/>
                      <a:pt x="130824" y="54323"/>
                      <a:pt x="134341" y="59013"/>
                    </a:cubicBezTo>
                    <a:close/>
                    <a:moveTo>
                      <a:pt x="140204" y="170979"/>
                    </a:moveTo>
                    <a:cubicBezTo>
                      <a:pt x="144894" y="174570"/>
                      <a:pt x="144894" y="181751"/>
                      <a:pt x="140204" y="186538"/>
                    </a:cubicBezTo>
                    <a:cubicBezTo>
                      <a:pt x="136687" y="190129"/>
                      <a:pt x="129652" y="190129"/>
                      <a:pt x="126135" y="186538"/>
                    </a:cubicBezTo>
                    <a:cubicBezTo>
                      <a:pt x="121444" y="181751"/>
                      <a:pt x="121444" y="174570"/>
                      <a:pt x="126135" y="170979"/>
                    </a:cubicBezTo>
                    <a:cubicBezTo>
                      <a:pt x="129652" y="166192"/>
                      <a:pt x="136687" y="166192"/>
                      <a:pt x="140204" y="170979"/>
                    </a:cubicBezTo>
                    <a:close/>
                    <a:moveTo>
                      <a:pt x="140204" y="2639"/>
                    </a:moveTo>
                    <a:cubicBezTo>
                      <a:pt x="144894" y="7329"/>
                      <a:pt x="144894" y="14363"/>
                      <a:pt x="140204" y="17881"/>
                    </a:cubicBezTo>
                    <a:cubicBezTo>
                      <a:pt x="136687" y="22570"/>
                      <a:pt x="129652" y="22570"/>
                      <a:pt x="126135" y="17881"/>
                    </a:cubicBezTo>
                    <a:cubicBezTo>
                      <a:pt x="121445" y="14363"/>
                      <a:pt x="121445" y="7329"/>
                      <a:pt x="126135" y="2639"/>
                    </a:cubicBezTo>
                    <a:cubicBezTo>
                      <a:pt x="129652" y="-878"/>
                      <a:pt x="136687" y="-878"/>
                      <a:pt x="140204" y="2639"/>
                    </a:cubicBezTo>
                    <a:close/>
                    <a:moveTo>
                      <a:pt x="162187" y="87346"/>
                    </a:moveTo>
                    <a:cubicBezTo>
                      <a:pt x="166877" y="90863"/>
                      <a:pt x="166877" y="97897"/>
                      <a:pt x="162187" y="101415"/>
                    </a:cubicBezTo>
                    <a:cubicBezTo>
                      <a:pt x="158670" y="106104"/>
                      <a:pt x="151635" y="106104"/>
                      <a:pt x="146946" y="101415"/>
                    </a:cubicBezTo>
                    <a:cubicBezTo>
                      <a:pt x="143428" y="97897"/>
                      <a:pt x="143428" y="90863"/>
                      <a:pt x="146946" y="87346"/>
                    </a:cubicBezTo>
                    <a:cubicBezTo>
                      <a:pt x="151635" y="82656"/>
                      <a:pt x="158670" y="82656"/>
                      <a:pt x="162187" y="87346"/>
                    </a:cubicBezTo>
                    <a:close/>
                    <a:moveTo>
                      <a:pt x="168214" y="142872"/>
                    </a:moveTo>
                    <a:cubicBezTo>
                      <a:pt x="171762" y="147603"/>
                      <a:pt x="171762" y="153516"/>
                      <a:pt x="168214" y="158247"/>
                    </a:cubicBezTo>
                    <a:cubicBezTo>
                      <a:pt x="163483" y="161796"/>
                      <a:pt x="157569" y="161796"/>
                      <a:pt x="152838" y="158247"/>
                    </a:cubicBezTo>
                    <a:cubicBezTo>
                      <a:pt x="149290" y="153516"/>
                      <a:pt x="149290" y="147603"/>
                      <a:pt x="152838" y="142872"/>
                    </a:cubicBezTo>
                    <a:cubicBezTo>
                      <a:pt x="157569" y="139324"/>
                      <a:pt x="163483" y="139324"/>
                      <a:pt x="168214" y="142872"/>
                    </a:cubicBezTo>
                    <a:close/>
                    <a:moveTo>
                      <a:pt x="168214" y="30515"/>
                    </a:moveTo>
                    <a:cubicBezTo>
                      <a:pt x="171762" y="35246"/>
                      <a:pt x="171762" y="41159"/>
                      <a:pt x="168214" y="45890"/>
                    </a:cubicBezTo>
                    <a:cubicBezTo>
                      <a:pt x="163483" y="49439"/>
                      <a:pt x="157569" y="49439"/>
                      <a:pt x="152838" y="45890"/>
                    </a:cubicBezTo>
                    <a:cubicBezTo>
                      <a:pt x="149290" y="41159"/>
                      <a:pt x="149290" y="35246"/>
                      <a:pt x="152838" y="30515"/>
                    </a:cubicBezTo>
                    <a:cubicBezTo>
                      <a:pt x="157569" y="26967"/>
                      <a:pt x="163483" y="26967"/>
                      <a:pt x="168214" y="30515"/>
                    </a:cubicBezTo>
                    <a:close/>
                    <a:moveTo>
                      <a:pt x="196136" y="114507"/>
                    </a:moveTo>
                    <a:cubicBezTo>
                      <a:pt x="199607" y="119197"/>
                      <a:pt x="199607" y="126231"/>
                      <a:pt x="196136" y="129749"/>
                    </a:cubicBezTo>
                    <a:cubicBezTo>
                      <a:pt x="191508" y="134438"/>
                      <a:pt x="185723" y="134438"/>
                      <a:pt x="181095" y="129749"/>
                    </a:cubicBezTo>
                    <a:cubicBezTo>
                      <a:pt x="177624" y="126231"/>
                      <a:pt x="177624" y="119197"/>
                      <a:pt x="181095" y="114507"/>
                    </a:cubicBezTo>
                    <a:cubicBezTo>
                      <a:pt x="185723" y="110990"/>
                      <a:pt x="191508" y="110990"/>
                      <a:pt x="196136" y="114507"/>
                    </a:cubicBezTo>
                    <a:close/>
                    <a:moveTo>
                      <a:pt x="196136" y="59013"/>
                    </a:moveTo>
                    <a:cubicBezTo>
                      <a:pt x="199607" y="62530"/>
                      <a:pt x="199607" y="69564"/>
                      <a:pt x="196136" y="74254"/>
                    </a:cubicBezTo>
                    <a:cubicBezTo>
                      <a:pt x="191508" y="77771"/>
                      <a:pt x="185723" y="77771"/>
                      <a:pt x="181095" y="74254"/>
                    </a:cubicBezTo>
                    <a:cubicBezTo>
                      <a:pt x="177624" y="69564"/>
                      <a:pt x="177624" y="62530"/>
                      <a:pt x="181095" y="59013"/>
                    </a:cubicBezTo>
                    <a:cubicBezTo>
                      <a:pt x="185723" y="54323"/>
                      <a:pt x="191508" y="54323"/>
                      <a:pt x="196136" y="59013"/>
                    </a:cubicBezTo>
                    <a:close/>
                    <a:moveTo>
                      <a:pt x="223251" y="87346"/>
                    </a:moveTo>
                    <a:cubicBezTo>
                      <a:pt x="227941" y="90863"/>
                      <a:pt x="227941" y="97897"/>
                      <a:pt x="223251" y="101415"/>
                    </a:cubicBezTo>
                    <a:cubicBezTo>
                      <a:pt x="219734" y="106104"/>
                      <a:pt x="212699" y="106104"/>
                      <a:pt x="209182" y="101415"/>
                    </a:cubicBezTo>
                    <a:cubicBezTo>
                      <a:pt x="204492" y="97897"/>
                      <a:pt x="204492" y="90863"/>
                      <a:pt x="209182" y="87346"/>
                    </a:cubicBezTo>
                    <a:cubicBezTo>
                      <a:pt x="212699" y="82656"/>
                      <a:pt x="219734" y="82656"/>
                      <a:pt x="223251" y="87346"/>
                    </a:cubicBezTo>
                    <a:close/>
                  </a:path>
                </a:pathLst>
              </a:custGeom>
              <a:gradFill>
                <a:gsLst>
                  <a:gs pos="11000">
                    <a:schemeClr val="accent1">
                      <a:alpha val="0"/>
                    </a:schemeClr>
                  </a:gs>
                  <a:gs pos="86000">
                    <a:schemeClr val="accent1"/>
                  </a:gs>
                </a:gsLst>
                <a:lin ang="0" scaled="0"/>
              </a:gradFill>
              <a:ln w="3175" cap="sq">
                <a:noFill/>
                <a:round/>
                <a:headEnd/>
                <a:tailEnd/>
              </a:ln>
              <a:effectLst/>
            </p:spPr>
            <p:txBody>
              <a:bodyPr vert="horz" wrap="square" lIns="83210" tIns="41605" rIns="83210" bIns="41605" rtlCol="0" anchor="t"/>
              <a:lstStyle/>
              <a:p>
                <a:pPr algn="l">
                  <a:lnSpc>
                    <a:spcPct val="110000"/>
                  </a:lnSpc>
                </a:pPr>
                <a:endParaRPr kumimoji="1" lang="zh-CN" altLang="en-US"/>
              </a:p>
            </p:txBody>
          </p:sp>
        </p:grpSp>
      </p:grpSp>
      <p:sp>
        <p:nvSpPr>
          <p:cNvPr id="20" name="标题 1"/>
          <p:cNvSpPr txBox="1"/>
          <p:nvPr/>
        </p:nvSpPr>
        <p:spPr>
          <a:xfrm rot="0" flipH="0" flipV="0">
            <a:off x="-579303" y="-1422608"/>
            <a:ext cx="4510540" cy="2451308"/>
          </a:xfrm>
          <a:prstGeom prst="roundRect">
            <a:avLst>
              <a:gd name="adj" fmla="val 9094"/>
            </a:avLst>
          </a:prstGeom>
          <a:solidFill>
            <a:schemeClr val="bg1">
              <a:alpha val="25000"/>
            </a:schemeClr>
          </a:solidFill>
          <a:ln w="6350" cap="sq">
            <a:gradFill>
              <a:gsLst>
                <a:gs pos="10000">
                  <a:schemeClr val="accent1">
                    <a:lumMod val="99000"/>
                    <a:alpha val="0"/>
                  </a:schemeClr>
                </a:gs>
                <a:gs pos="100000">
                  <a:schemeClr val="accent1"/>
                </a:gs>
              </a:gsLst>
              <a:lin ang="5400000" scaled="0"/>
            </a:gradFill>
            <a:miter/>
          </a:ln>
          <a:effectLst/>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508803" y="525523"/>
            <a:ext cx="2048077" cy="1006354"/>
          </a:xfrm>
          <a:prstGeom prst="roundRect">
            <a:avLst>
              <a:gd name="adj" fmla="val 9766"/>
            </a:avLst>
          </a:prstGeom>
          <a:gradFill>
            <a:gsLst>
              <a:gs pos="11000">
                <a:schemeClr val="accent1">
                  <a:lumMod val="75000"/>
                </a:schemeClr>
              </a:gs>
              <a:gs pos="86000">
                <a:schemeClr val="accent1"/>
              </a:gs>
            </a:gsLst>
            <a:lin ang="0" scaled="0"/>
          </a:gradFill>
          <a:ln w="6350" cap="sq">
            <a:solidFill>
              <a:schemeClr val="bg1"/>
            </a:solidFill>
            <a:miter/>
          </a:ln>
          <a:effectLst>
            <a:outerShdw dist="0" blurRad="241300" dir="0" sx="102000" sy="102000" kx="0" ky="0" algn="ctr" rotWithShape="0">
              <a:srgbClr val="000000">
                <a:alpha val="22000"/>
              </a:srgbClr>
            </a:outerShdw>
          </a:effectLst>
        </p:spPr>
        <p:txBody>
          <a:bodyPr vert="horz" wrap="square" lIns="91440" tIns="45720" rIns="91440" bIns="45720" rtlCol="0" anchor="ctr"/>
          <a:lstStyle/>
          <a:p>
            <a:pPr algn="ctr">
              <a:lnSpc>
                <a:spcPct val="110000"/>
              </a:lnSpc>
            </a:pPr>
            <a:endParaRPr kumimoji="1" lang="zh-CN" altLang="en-US"/>
          </a:p>
        </p:txBody>
      </p:sp>
      <p:sp>
        <p:nvSpPr>
          <p:cNvPr id="22" name="标题 1"/>
          <p:cNvSpPr txBox="1"/>
          <p:nvPr/>
        </p:nvSpPr>
        <p:spPr>
          <a:xfrm rot="0" flipH="0" flipV="0">
            <a:off x="2886631" y="811688"/>
            <a:ext cx="505345" cy="505345"/>
          </a:xfrm>
          <a:prstGeom prst="roundRect">
            <a:avLst/>
          </a:prstGeom>
          <a:gradFill>
            <a:gsLst>
              <a:gs pos="11000">
                <a:schemeClr val="accent1">
                  <a:lumMod val="75000"/>
                </a:schemeClr>
              </a:gs>
              <a:gs pos="86000">
                <a:schemeClr val="accent1"/>
              </a:gs>
            </a:gsLst>
            <a:lin ang="0" scaled="0"/>
          </a:gradFill>
          <a:ln w="12700" cap="sq">
            <a:noFill/>
            <a:miter/>
          </a:ln>
          <a:effectLst>
            <a:outerShdw dist="0" blurRad="241300" dir="0" sx="102000" sy="102000" kx="0" ky="0" algn="ctr" rotWithShape="0">
              <a:srgbClr val="000000">
                <a:alpha val="22000"/>
              </a:srgbClr>
            </a:outerShdw>
          </a:effectLst>
        </p:spPr>
        <p:txBody>
          <a:bodyPr vert="horz" wrap="square" lIns="91440" tIns="45720" rIns="91440" bIns="45720" rtlCol="0" anchor="ctr"/>
          <a:lstStyle/>
          <a:p>
            <a:pPr algn="ctr">
              <a:lnSpc>
                <a:spcPct val="110000"/>
              </a:lnSpc>
            </a:pPr>
            <a:endParaRPr kumimoji="1" lang="zh-CN" altLang="en-US"/>
          </a:p>
        </p:txBody>
      </p:sp>
      <p:grpSp>
        <p:nvGrpSpPr>
          <p:cNvPr id="23" name=""/>
          <p:cNvGrpSpPr/>
          <p:nvPr/>
        </p:nvGrpSpPr>
        <p:grpSpPr>
          <a:xfrm>
            <a:off x="2963725" y="927100"/>
            <a:ext cx="333166" cy="277340"/>
            <a:chOff x="2963725" y="927100"/>
            <a:chExt cx="333166" cy="277340"/>
          </a:xfrm>
        </p:grpSpPr>
        <p:cxnSp>
          <p:nvCxnSpPr>
            <p:cNvPr id="24" name="线条 1"/>
            <p:cNvCxnSpPr/>
            <p:nvPr/>
          </p:nvCxnSpPr>
          <p:spPr>
            <a:xfrm rot="0" flipH="0" flipV="0">
              <a:off x="2963725" y="1068344"/>
              <a:ext cx="330709" cy="0"/>
            </a:xfrm>
            <a:prstGeom prst="line">
              <a:avLst/>
            </a:prstGeom>
            <a:noFill/>
            <a:ln w="25400" cap="rnd">
              <a:solidFill>
                <a:schemeClr val="bg1"/>
              </a:solidFill>
              <a:prstDash val="solid"/>
              <a:miter/>
            </a:ln>
          </p:spPr>
        </p:cxnSp>
        <p:cxnSp>
          <p:nvCxnSpPr>
            <p:cNvPr id="25" name="线条 1"/>
            <p:cNvCxnSpPr/>
            <p:nvPr/>
          </p:nvCxnSpPr>
          <p:spPr>
            <a:xfrm rot="0" flipH="1" flipV="0">
              <a:off x="3158331" y="1065881"/>
              <a:ext cx="138560" cy="138559"/>
            </a:xfrm>
            <a:prstGeom prst="line">
              <a:avLst/>
            </a:prstGeom>
            <a:noFill/>
            <a:ln w="25400" cap="rnd">
              <a:solidFill>
                <a:schemeClr val="bg1"/>
              </a:solidFill>
              <a:prstDash val="solid"/>
              <a:miter/>
            </a:ln>
          </p:spPr>
        </p:cxnSp>
        <p:cxnSp>
          <p:nvCxnSpPr>
            <p:cNvPr id="26" name="线条 1"/>
            <p:cNvCxnSpPr/>
            <p:nvPr/>
          </p:nvCxnSpPr>
          <p:spPr>
            <a:xfrm rot="0" flipH="0" flipV="0">
              <a:off x="3158331" y="927100"/>
              <a:ext cx="138560" cy="138559"/>
            </a:xfrm>
            <a:prstGeom prst="line">
              <a:avLst/>
            </a:prstGeom>
            <a:noFill/>
            <a:ln w="25400" cap="rnd">
              <a:solidFill>
                <a:schemeClr val="bg1"/>
              </a:solidFill>
              <a:prstDash val="solid"/>
              <a:miter/>
            </a:ln>
          </p:spPr>
        </p:cxnSp>
      </p:grpSp>
      <p:sp>
        <p:nvSpPr>
          <p:cNvPr id="27" name="标题 1"/>
          <p:cNvSpPr txBox="1"/>
          <p:nvPr/>
        </p:nvSpPr>
        <p:spPr>
          <a:xfrm rot="0" flipH="0" flipV="0">
            <a:off x="3470464" y="640745"/>
            <a:ext cx="197925" cy="197925"/>
          </a:xfrm>
          <a:prstGeom prst="roundRect">
            <a:avLst/>
          </a:prstGeom>
          <a:solidFill>
            <a:schemeClr val="accent1">
              <a:alpha val="44000"/>
            </a:schemeClr>
          </a:soli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28" name="标题 1"/>
          <p:cNvSpPr txBox="1"/>
          <p:nvPr/>
        </p:nvSpPr>
        <p:spPr>
          <a:xfrm rot="0" flipH="0" flipV="0">
            <a:off x="660400" y="588862"/>
            <a:ext cx="1711284" cy="879675"/>
          </a:xfrm>
          <a:prstGeom prst="rect">
            <a:avLst/>
          </a:prstGeom>
          <a:noFill/>
          <a:ln>
            <a:noFill/>
          </a:ln>
        </p:spPr>
        <p:txBody>
          <a:bodyPr vert="horz" wrap="square" lIns="0" tIns="0" rIns="0" bIns="0" rtlCol="0" anchor="ctr"/>
          <a:lstStyle/>
          <a:p>
            <a:pPr algn="ctr">
              <a:lnSpc>
                <a:spcPct val="110000"/>
              </a:lnSpc>
            </a:pPr>
            <a:r>
              <a:rPr kumimoji="1" lang="en-US" altLang="zh-CN" sz="5400">
                <a:ln w="12700">
                  <a:noFill/>
                </a:ln>
                <a:solidFill>
                  <a:srgbClr val="FFFFFF">
                    <a:alpha val="100000"/>
                  </a:srgbClr>
                </a:solidFill>
                <a:latin typeface="Source Han Sans CN Bold Bold"/>
                <a:ea typeface="Source Han Sans CN Bold Bold"/>
                <a:cs typeface="Source Han Sans CN Bold Bold"/>
              </a:rPr>
              <a:t>目录</a:t>
            </a:r>
            <a:endParaRPr kumimoji="1" lang="zh-CN" altLang="en-US"/>
          </a:p>
        </p:txBody>
      </p:sp>
      <p:sp>
        <p:nvSpPr>
          <p:cNvPr id="29" name="标题 1"/>
          <p:cNvSpPr txBox="1"/>
          <p:nvPr/>
        </p:nvSpPr>
        <p:spPr>
          <a:xfrm rot="0" flipH="0" flipV="0">
            <a:off x="1333844" y="2765613"/>
            <a:ext cx="2517054" cy="918692"/>
          </a:xfrm>
          <a:prstGeom prst="rect">
            <a:avLst/>
          </a:prstGeom>
          <a:noFill/>
          <a:ln cap="sq">
            <a:noFill/>
          </a:ln>
        </p:spPr>
        <p:txBody>
          <a:bodyPr vert="horz" wrap="square" lIns="0" tIns="0" rIns="0" bIns="0" rtlCol="0" anchor="ctr"/>
          <a:lstStyle/>
          <a:p>
            <a:pPr algn="l">
              <a:lnSpc>
                <a:spcPct val="110000"/>
              </a:lnSpc>
            </a:pPr>
            <a:r>
              <a:rPr kumimoji="1" lang="en-US" altLang="zh-CN" sz="2200">
                <a:ln w="12700">
                  <a:noFill/>
                </a:ln>
                <a:solidFill>
                  <a:srgbClr val="000000">
                    <a:alpha val="100000"/>
                  </a:srgbClr>
                </a:solidFill>
                <a:latin typeface="Source Han Sans CN Bold Bold"/>
                <a:ea typeface="Source Han Sans CN Bold Bold"/>
                <a:cs typeface="Source Han Sans CN Bold Bold"/>
              </a:rPr>
              <a:t>引言</a:t>
            </a:r>
            <a:endParaRPr kumimoji="1" lang="zh-CN" altLang="en-US"/>
          </a:p>
        </p:txBody>
      </p:sp>
      <p:sp>
        <p:nvSpPr>
          <p:cNvPr id="30" name="标题 1"/>
          <p:cNvSpPr txBox="1"/>
          <p:nvPr/>
        </p:nvSpPr>
        <p:spPr>
          <a:xfrm rot="0" flipH="0" flipV="0">
            <a:off x="660400" y="2993442"/>
            <a:ext cx="463034" cy="463034"/>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1" name="标题 1"/>
          <p:cNvSpPr txBox="1"/>
          <p:nvPr/>
        </p:nvSpPr>
        <p:spPr>
          <a:xfrm rot="0" flipH="0" flipV="0">
            <a:off x="661106" y="3008482"/>
            <a:ext cx="451148" cy="432956"/>
          </a:xfrm>
          <a:prstGeom prst="rect">
            <a:avLst/>
          </a:prstGeom>
          <a:noFill/>
          <a:ln cap="sq">
            <a:noFill/>
          </a:ln>
        </p:spPr>
        <p:txBody>
          <a:bodyPr vert="horz" wrap="square" lIns="91440" tIns="45720" rIns="91440" bIns="45720" rtlCol="0" anchor="ctr"/>
          <a:lstStyle/>
          <a:p>
            <a:pPr algn="ctr">
              <a:lnSpc>
                <a:spcPct val="110000"/>
              </a:lnSpc>
            </a:pPr>
            <a:r>
              <a:rPr kumimoji="1" lang="en-US" altLang="zh-CN" sz="1600">
                <a:ln w="12700">
                  <a:noFill/>
                </a:ln>
                <a:solidFill>
                  <a:srgbClr val="FFFFFF">
                    <a:alpha val="100000"/>
                  </a:srgbClr>
                </a:solidFill>
                <a:latin typeface="Source Han Sans CN Bold Bold"/>
                <a:ea typeface="Source Han Sans CN Bold Bold"/>
                <a:cs typeface="Source Han Sans CN Bold Bold"/>
              </a:rPr>
              <a:t>01</a:t>
            </a:r>
            <a:endParaRPr kumimoji="1" lang="zh-CN" altLang="en-US"/>
          </a:p>
        </p:txBody>
      </p:sp>
      <p:sp>
        <p:nvSpPr>
          <p:cNvPr id="32" name="标题 1"/>
          <p:cNvSpPr txBox="1"/>
          <p:nvPr/>
        </p:nvSpPr>
        <p:spPr>
          <a:xfrm rot="0" flipH="0" flipV="0">
            <a:off x="5149669" y="2765613"/>
            <a:ext cx="2517054" cy="918692"/>
          </a:xfrm>
          <a:prstGeom prst="rect">
            <a:avLst/>
          </a:prstGeom>
          <a:noFill/>
          <a:ln cap="sq">
            <a:noFill/>
          </a:ln>
        </p:spPr>
        <p:txBody>
          <a:bodyPr vert="horz" wrap="square" lIns="0" tIns="0" rIns="0" bIns="0" rtlCol="0" anchor="ctr"/>
          <a:lstStyle/>
          <a:p>
            <a:pPr algn="l">
              <a:lnSpc>
                <a:spcPct val="110000"/>
              </a:lnSpc>
            </a:pPr>
            <a:r>
              <a:rPr kumimoji="1" lang="en-US" altLang="zh-CN" sz="2200">
                <a:ln w="12700">
                  <a:noFill/>
                </a:ln>
                <a:solidFill>
                  <a:srgbClr val="000000">
                    <a:alpha val="100000"/>
                  </a:srgbClr>
                </a:solidFill>
                <a:latin typeface="Source Han Sans CN Bold Bold"/>
                <a:ea typeface="Source Han Sans CN Bold Bold"/>
                <a:cs typeface="Source Han Sans CN Bold Bold"/>
              </a:rPr>
              <a:t>乡土文化赋能乡村振兴的时代意义</a:t>
            </a:r>
            <a:endParaRPr kumimoji="1" lang="zh-CN" altLang="en-US"/>
          </a:p>
        </p:txBody>
      </p:sp>
      <p:sp>
        <p:nvSpPr>
          <p:cNvPr id="33" name="标题 1"/>
          <p:cNvSpPr txBox="1"/>
          <p:nvPr/>
        </p:nvSpPr>
        <p:spPr>
          <a:xfrm rot="0" flipH="0" flipV="0">
            <a:off x="4512577" y="2993442"/>
            <a:ext cx="463034" cy="463034"/>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4" name="标题 1"/>
          <p:cNvSpPr txBox="1"/>
          <p:nvPr/>
        </p:nvSpPr>
        <p:spPr>
          <a:xfrm rot="0" flipH="0" flipV="0">
            <a:off x="4518520" y="3008482"/>
            <a:ext cx="451148" cy="432956"/>
          </a:xfrm>
          <a:prstGeom prst="rect">
            <a:avLst/>
          </a:prstGeom>
          <a:noFill/>
          <a:ln cap="sq">
            <a:noFill/>
          </a:ln>
        </p:spPr>
        <p:txBody>
          <a:bodyPr vert="horz" wrap="square" lIns="91440" tIns="45720" rIns="91440" bIns="45720" rtlCol="0" anchor="ctr"/>
          <a:lstStyle/>
          <a:p>
            <a:pPr algn="ctr">
              <a:lnSpc>
                <a:spcPct val="110000"/>
              </a:lnSpc>
            </a:pPr>
            <a:r>
              <a:rPr kumimoji="1" lang="en-US" altLang="zh-CN" sz="1600">
                <a:ln w="12700">
                  <a:noFill/>
                </a:ln>
                <a:solidFill>
                  <a:srgbClr val="FFFFFF">
                    <a:alpha val="100000"/>
                  </a:srgbClr>
                </a:solidFill>
                <a:latin typeface="Source Han Sans CN Bold Bold"/>
                <a:ea typeface="Source Han Sans CN Bold Bold"/>
                <a:cs typeface="Source Han Sans CN Bold Bold"/>
              </a:rPr>
              <a:t>02</a:t>
            </a:r>
            <a:endParaRPr kumimoji="1" lang="zh-CN" altLang="en-US"/>
          </a:p>
        </p:txBody>
      </p:sp>
      <p:sp>
        <p:nvSpPr>
          <p:cNvPr id="35" name="标题 1"/>
          <p:cNvSpPr txBox="1"/>
          <p:nvPr/>
        </p:nvSpPr>
        <p:spPr>
          <a:xfrm rot="0" flipH="0" flipV="0">
            <a:off x="9001846" y="2765613"/>
            <a:ext cx="2517054" cy="918692"/>
          </a:xfrm>
          <a:prstGeom prst="rect">
            <a:avLst/>
          </a:prstGeom>
          <a:noFill/>
          <a:ln cap="sq">
            <a:noFill/>
          </a:ln>
        </p:spPr>
        <p:txBody>
          <a:bodyPr vert="horz" wrap="square" lIns="0" tIns="0" rIns="0" bIns="0" rtlCol="0" anchor="ctr"/>
          <a:lstStyle/>
          <a:p>
            <a:pPr algn="l">
              <a:lnSpc>
                <a:spcPct val="110000"/>
              </a:lnSpc>
            </a:pPr>
            <a:r>
              <a:rPr kumimoji="1" lang="en-US" altLang="zh-CN" sz="2200">
                <a:ln w="12700">
                  <a:noFill/>
                </a:ln>
                <a:solidFill>
                  <a:srgbClr val="000000">
                    <a:alpha val="100000"/>
                  </a:srgbClr>
                </a:solidFill>
                <a:latin typeface="Source Han Sans CN Bold Bold"/>
                <a:ea typeface="Source Han Sans CN Bold Bold"/>
                <a:cs typeface="Source Han Sans CN Bold Bold"/>
              </a:rPr>
              <a:t>永善乡土文化的优势</a:t>
            </a:r>
            <a:endParaRPr kumimoji="1" lang="zh-CN" altLang="en-US"/>
          </a:p>
        </p:txBody>
      </p:sp>
      <p:sp>
        <p:nvSpPr>
          <p:cNvPr id="36" name="标题 1"/>
          <p:cNvSpPr txBox="1"/>
          <p:nvPr/>
        </p:nvSpPr>
        <p:spPr>
          <a:xfrm rot="0" flipH="0" flipV="0">
            <a:off x="8349836" y="2993442"/>
            <a:ext cx="463034" cy="463034"/>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7" name="标题 1"/>
          <p:cNvSpPr txBox="1"/>
          <p:nvPr/>
        </p:nvSpPr>
        <p:spPr>
          <a:xfrm rot="0" flipH="0" flipV="0">
            <a:off x="8350542" y="3008482"/>
            <a:ext cx="451148" cy="432956"/>
          </a:xfrm>
          <a:prstGeom prst="rect">
            <a:avLst/>
          </a:prstGeom>
          <a:noFill/>
          <a:ln cap="sq">
            <a:noFill/>
          </a:ln>
        </p:spPr>
        <p:txBody>
          <a:bodyPr vert="horz" wrap="square" lIns="91440" tIns="45720" rIns="91440" bIns="45720" rtlCol="0" anchor="ctr"/>
          <a:lstStyle/>
          <a:p>
            <a:pPr algn="ctr">
              <a:lnSpc>
                <a:spcPct val="110000"/>
              </a:lnSpc>
            </a:pPr>
            <a:r>
              <a:rPr kumimoji="1" lang="en-US" altLang="zh-CN" sz="1600">
                <a:ln w="12700">
                  <a:noFill/>
                </a:ln>
                <a:solidFill>
                  <a:srgbClr val="FFFFFF">
                    <a:alpha val="100000"/>
                  </a:srgbClr>
                </a:solidFill>
                <a:latin typeface="Source Han Sans CN Bold Bold"/>
                <a:ea typeface="Source Han Sans CN Bold Bold"/>
                <a:cs typeface="Source Han Sans CN Bold Bold"/>
              </a:rPr>
              <a:t>03</a:t>
            </a:r>
            <a:endParaRPr kumimoji="1" lang="zh-CN" altLang="en-US"/>
          </a:p>
        </p:txBody>
      </p:sp>
      <p:sp>
        <p:nvSpPr>
          <p:cNvPr id="38" name="标题 1"/>
          <p:cNvSpPr txBox="1"/>
          <p:nvPr/>
        </p:nvSpPr>
        <p:spPr>
          <a:xfrm rot="0" flipH="0" flipV="0">
            <a:off x="1312410" y="4056558"/>
            <a:ext cx="2517054" cy="918692"/>
          </a:xfrm>
          <a:prstGeom prst="rect">
            <a:avLst/>
          </a:prstGeom>
          <a:noFill/>
          <a:ln cap="sq">
            <a:noFill/>
          </a:ln>
        </p:spPr>
        <p:txBody>
          <a:bodyPr vert="horz" wrap="square" lIns="0" tIns="0" rIns="0" bIns="0" rtlCol="0" anchor="ctr"/>
          <a:lstStyle/>
          <a:p>
            <a:pPr algn="l">
              <a:lnSpc>
                <a:spcPct val="110000"/>
              </a:lnSpc>
            </a:pPr>
            <a:r>
              <a:rPr kumimoji="1" lang="en-US" altLang="zh-CN" sz="2200">
                <a:ln w="12700">
                  <a:noFill/>
                </a:ln>
                <a:solidFill>
                  <a:srgbClr val="000000">
                    <a:alpha val="100000"/>
                  </a:srgbClr>
                </a:solidFill>
                <a:latin typeface="Source Han Sans CN Bold Bold"/>
                <a:ea typeface="Source Han Sans CN Bold Bold"/>
                <a:cs typeface="Source Han Sans CN Bold Bold"/>
              </a:rPr>
              <a:t>永善乡土文化的传承困境</a:t>
            </a:r>
            <a:endParaRPr kumimoji="1" lang="zh-CN" altLang="en-US"/>
          </a:p>
        </p:txBody>
      </p:sp>
      <p:sp>
        <p:nvSpPr>
          <p:cNvPr id="39" name="标题 1"/>
          <p:cNvSpPr txBox="1"/>
          <p:nvPr/>
        </p:nvSpPr>
        <p:spPr>
          <a:xfrm rot="0" flipH="0" flipV="0">
            <a:off x="660400" y="4284387"/>
            <a:ext cx="463034" cy="463034"/>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0" name="标题 1"/>
          <p:cNvSpPr txBox="1"/>
          <p:nvPr/>
        </p:nvSpPr>
        <p:spPr>
          <a:xfrm rot="0" flipH="0" flipV="0">
            <a:off x="661106" y="4299426"/>
            <a:ext cx="451148" cy="432956"/>
          </a:xfrm>
          <a:prstGeom prst="rect">
            <a:avLst/>
          </a:prstGeom>
          <a:noFill/>
          <a:ln cap="sq">
            <a:noFill/>
          </a:ln>
        </p:spPr>
        <p:txBody>
          <a:bodyPr vert="horz" wrap="square" lIns="91440" tIns="45720" rIns="91440" bIns="45720" rtlCol="0" anchor="ctr"/>
          <a:lstStyle/>
          <a:p>
            <a:pPr algn="ctr">
              <a:lnSpc>
                <a:spcPct val="110000"/>
              </a:lnSpc>
            </a:pPr>
            <a:r>
              <a:rPr kumimoji="1" lang="en-US" altLang="zh-CN" sz="1600">
                <a:ln w="12700">
                  <a:noFill/>
                </a:ln>
                <a:solidFill>
                  <a:srgbClr val="FFFFFF">
                    <a:alpha val="100000"/>
                  </a:srgbClr>
                </a:solidFill>
                <a:latin typeface="Source Han Sans CN Bold Bold"/>
                <a:ea typeface="Source Han Sans CN Bold Bold"/>
                <a:cs typeface="Source Han Sans CN Bold Bold"/>
              </a:rPr>
              <a:t>04</a:t>
            </a:r>
            <a:endParaRPr kumimoji="1" lang="zh-CN" altLang="en-US"/>
          </a:p>
        </p:txBody>
      </p:sp>
      <p:sp>
        <p:nvSpPr>
          <p:cNvPr id="41" name="标题 1"/>
          <p:cNvSpPr txBox="1"/>
          <p:nvPr/>
        </p:nvSpPr>
        <p:spPr>
          <a:xfrm rot="0" flipH="0" flipV="0">
            <a:off x="5149669" y="4056558"/>
            <a:ext cx="2517054" cy="918692"/>
          </a:xfrm>
          <a:prstGeom prst="rect">
            <a:avLst/>
          </a:prstGeom>
          <a:noFill/>
          <a:ln cap="sq">
            <a:noFill/>
          </a:ln>
        </p:spPr>
        <p:txBody>
          <a:bodyPr vert="horz" wrap="square" lIns="0" tIns="0" rIns="0" bIns="0" rtlCol="0" anchor="ctr"/>
          <a:lstStyle/>
          <a:p>
            <a:pPr algn="l">
              <a:lnSpc>
                <a:spcPct val="110000"/>
              </a:lnSpc>
            </a:pPr>
            <a:r>
              <a:rPr kumimoji="1" lang="en-US" altLang="zh-CN" sz="2200">
                <a:ln w="12700">
                  <a:noFill/>
                </a:ln>
                <a:solidFill>
                  <a:srgbClr val="000000">
                    <a:alpha val="100000"/>
                  </a:srgbClr>
                </a:solidFill>
                <a:latin typeface="Source Han Sans CN Bold Bold"/>
                <a:ea typeface="Source Han Sans CN Bold Bold"/>
                <a:cs typeface="Source Han Sans CN Bold Bold"/>
              </a:rPr>
              <a:t>永善乡土文化赋能乡村振兴的实践路径</a:t>
            </a:r>
            <a:endParaRPr kumimoji="1" lang="zh-CN" altLang="en-US"/>
          </a:p>
        </p:txBody>
      </p:sp>
      <p:sp>
        <p:nvSpPr>
          <p:cNvPr id="42" name="标题 1"/>
          <p:cNvSpPr txBox="1"/>
          <p:nvPr/>
        </p:nvSpPr>
        <p:spPr>
          <a:xfrm rot="0" flipH="0" flipV="0">
            <a:off x="4512577" y="4284387"/>
            <a:ext cx="463034" cy="463034"/>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3" name="标题 1"/>
          <p:cNvSpPr txBox="1"/>
          <p:nvPr/>
        </p:nvSpPr>
        <p:spPr>
          <a:xfrm rot="0" flipH="0" flipV="0">
            <a:off x="4518520" y="4299426"/>
            <a:ext cx="451148" cy="432956"/>
          </a:xfrm>
          <a:prstGeom prst="rect">
            <a:avLst/>
          </a:prstGeom>
          <a:noFill/>
          <a:ln cap="sq">
            <a:noFill/>
          </a:ln>
        </p:spPr>
        <p:txBody>
          <a:bodyPr vert="horz" wrap="square" lIns="91440" tIns="45720" rIns="91440" bIns="45720" rtlCol="0" anchor="ctr"/>
          <a:lstStyle/>
          <a:p>
            <a:pPr algn="ctr">
              <a:lnSpc>
                <a:spcPct val="110000"/>
              </a:lnSpc>
            </a:pPr>
            <a:r>
              <a:rPr kumimoji="1" lang="en-US" altLang="zh-CN" sz="1600">
                <a:ln w="12700">
                  <a:noFill/>
                </a:ln>
                <a:solidFill>
                  <a:srgbClr val="FFFFFF">
                    <a:alpha val="100000"/>
                  </a:srgbClr>
                </a:solidFill>
                <a:latin typeface="Source Han Sans CN Bold Bold"/>
                <a:ea typeface="Source Han Sans CN Bold Bold"/>
                <a:cs typeface="Source Han Sans CN Bold Bold"/>
              </a:rPr>
              <a:t>05</a:t>
            </a:r>
            <a:endParaRPr kumimoji="1" lang="zh-CN" altLang="en-US"/>
          </a:p>
        </p:txBody>
      </p:sp>
      <p:sp>
        <p:nvSpPr>
          <p:cNvPr id="44" name="标题 1"/>
          <p:cNvSpPr txBox="1"/>
          <p:nvPr/>
        </p:nvSpPr>
        <p:spPr>
          <a:xfrm rot="0" flipH="0" flipV="0">
            <a:off x="9001846" y="4056558"/>
            <a:ext cx="2517054" cy="918692"/>
          </a:xfrm>
          <a:prstGeom prst="rect">
            <a:avLst/>
          </a:prstGeom>
          <a:noFill/>
          <a:ln cap="sq">
            <a:noFill/>
          </a:ln>
        </p:spPr>
        <p:txBody>
          <a:bodyPr vert="horz" wrap="square" lIns="0" tIns="0" rIns="0" bIns="0" rtlCol="0" anchor="ctr"/>
          <a:lstStyle/>
          <a:p>
            <a:pPr algn="l">
              <a:lnSpc>
                <a:spcPct val="110000"/>
              </a:lnSpc>
            </a:pPr>
            <a:r>
              <a:rPr kumimoji="1" lang="en-US" altLang="zh-CN" sz="2200">
                <a:ln w="12700">
                  <a:noFill/>
                </a:ln>
                <a:solidFill>
                  <a:srgbClr val="000000">
                    <a:alpha val="100000"/>
                  </a:srgbClr>
                </a:solidFill>
                <a:latin typeface="Source Han Sans CN Bold Bold"/>
                <a:ea typeface="Source Han Sans CN Bold Bold"/>
                <a:cs typeface="Source Han Sans CN Bold Bold"/>
              </a:rPr>
              <a:t>结语</a:t>
            </a:r>
            <a:endParaRPr kumimoji="1" lang="zh-CN" altLang="en-US"/>
          </a:p>
        </p:txBody>
      </p:sp>
      <p:sp>
        <p:nvSpPr>
          <p:cNvPr id="45" name="标题 1"/>
          <p:cNvSpPr txBox="1"/>
          <p:nvPr/>
        </p:nvSpPr>
        <p:spPr>
          <a:xfrm rot="0" flipH="0" flipV="0">
            <a:off x="8349836" y="4284387"/>
            <a:ext cx="463034" cy="463034"/>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6" name="标题 1"/>
          <p:cNvSpPr txBox="1"/>
          <p:nvPr/>
        </p:nvSpPr>
        <p:spPr>
          <a:xfrm rot="0" flipH="0" flipV="0">
            <a:off x="8350542" y="4299426"/>
            <a:ext cx="451148" cy="432956"/>
          </a:xfrm>
          <a:prstGeom prst="rect">
            <a:avLst/>
          </a:prstGeom>
          <a:noFill/>
          <a:ln cap="sq">
            <a:noFill/>
          </a:ln>
        </p:spPr>
        <p:txBody>
          <a:bodyPr vert="horz" wrap="square" lIns="91440" tIns="45720" rIns="91440" bIns="45720" rtlCol="0" anchor="ctr"/>
          <a:lstStyle/>
          <a:p>
            <a:pPr algn="ctr">
              <a:lnSpc>
                <a:spcPct val="110000"/>
              </a:lnSpc>
            </a:pPr>
            <a:r>
              <a:rPr kumimoji="1" lang="en-US" altLang="zh-CN" sz="1600">
                <a:ln w="12700">
                  <a:noFill/>
                </a:ln>
                <a:solidFill>
                  <a:srgbClr val="FFFFFF">
                    <a:alpha val="100000"/>
                  </a:srgbClr>
                </a:solidFill>
                <a:latin typeface="Source Han Sans CN Bold Bold"/>
                <a:ea typeface="Source Han Sans CN Bold Bold"/>
                <a:cs typeface="Source Han Sans CN Bold Bold"/>
              </a:rPr>
              <a:t>06</a:t>
            </a:r>
            <a:endParaRPr kumimoji="1" lang="zh-CN" altLang="en-US"/>
          </a:p>
        </p:txBody>
      </p:sp>
      <p:sp>
        <p:nvSpPr>
          <p:cNvPr id="47" name="标题 1"/>
          <p:cNvSpPr txBox="1"/>
          <p:nvPr/>
        </p:nvSpPr>
        <p:spPr>
          <a:xfrm rot="0" flipH="0" flipV="0">
            <a:off x="4953149" y="5970432"/>
            <a:ext cx="530536" cy="530536"/>
          </a:xfrm>
          <a:prstGeom prst="roundRect">
            <a:avLst/>
          </a:prstGeom>
          <a:solidFill>
            <a:schemeClr val="accent2">
              <a:alpha val="44000"/>
            </a:schemeClr>
          </a:soli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48" name="标题 1"/>
          <p:cNvSpPr txBox="1"/>
          <p:nvPr/>
        </p:nvSpPr>
        <p:spPr>
          <a:xfrm rot="8524570" flipH="0" flipV="0">
            <a:off x="6487668" y="4725590"/>
            <a:ext cx="1926194" cy="1926194"/>
          </a:xfrm>
          <a:prstGeom prst="roundRect">
            <a:avLst/>
          </a:prstGeom>
          <a:gradFill>
            <a:gsLst>
              <a:gs pos="21000">
                <a:schemeClr val="accent2">
                  <a:lumMod val="20000"/>
                  <a:lumOff val="80000"/>
                  <a:alpha val="0"/>
                </a:schemeClr>
              </a:gs>
              <a:gs pos="89000">
                <a:schemeClr val="accent2">
                  <a:lumMod val="20000"/>
                  <a:lumOff val="8000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40000"/>
          </a:blip>
          <a:srcRect l="8851" t="21148" r="0" b="945"/>
          <a:stretch>
            <a:fillRect/>
          </a:stretch>
        </p:blipFill>
        <p:spPr>
          <a:xfrm rot="0" flipH="0" flipV="0">
            <a:off x="0" y="0"/>
            <a:ext cx="12035490" cy="6858000"/>
          </a:xfrm>
          <a:custGeom>
            <a:avLst/>
            <a:gdLst>
              <a:gd name="connsiteX0" fmla="*/ 0 w 12035490"/>
              <a:gd name="connsiteY0" fmla="*/ 0 h 6858000"/>
              <a:gd name="connsiteX1" fmla="*/ 12035490 w 12035490"/>
              <a:gd name="connsiteY1" fmla="*/ 0 h 6858000"/>
              <a:gd name="connsiteX2" fmla="*/ 12035490 w 12035490"/>
              <a:gd name="connsiteY2" fmla="*/ 6858000 h 6858000"/>
              <a:gd name="connsiteX3" fmla="*/ 0 w 12035490"/>
              <a:gd name="connsiteY3" fmla="*/ 6858000 h 6858000"/>
            </a:gdLst>
            <a:rect l="l" t="t" r="r" b="b"/>
            <a:pathLst>
              <a:path w="12035490" h="6858000">
                <a:moveTo>
                  <a:pt x="0" y="0"/>
                </a:moveTo>
                <a:lnTo>
                  <a:pt x="12035490" y="0"/>
                </a:lnTo>
                <a:lnTo>
                  <a:pt x="12035490" y="6858000"/>
                </a:lnTo>
                <a:lnTo>
                  <a:pt x="0" y="6858000"/>
                </a:lnTo>
                <a:close/>
              </a:path>
            </a:pathLst>
          </a:custGeom>
          <a:noFill/>
          <a:ln>
            <a:noFill/>
          </a:ln>
        </p:spPr>
      </p:pic>
      <p:sp>
        <p:nvSpPr>
          <p:cNvPr id="3" name="标题 1"/>
          <p:cNvSpPr txBox="1"/>
          <p:nvPr/>
        </p:nvSpPr>
        <p:spPr>
          <a:xfrm rot="0" flipH="0" flipV="0">
            <a:off x="-3784" y="-14538"/>
            <a:ext cx="12191999" cy="6887076"/>
          </a:xfrm>
          <a:prstGeom prst="rect">
            <a:avLst/>
          </a:prstGeom>
          <a:solidFill>
            <a:schemeClr val="bg1">
              <a:alpha val="64000"/>
            </a:schemeClr>
          </a:soli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10800000" flipH="0" flipV="0">
            <a:off x="0" y="7938"/>
            <a:ext cx="12191999" cy="6865938"/>
          </a:xfrm>
          <a:prstGeom prst="rect">
            <a:avLst/>
          </a:prstGeom>
          <a:gradFill>
            <a:gsLst>
              <a:gs pos="8000">
                <a:schemeClr val="bg1">
                  <a:alpha val="79000"/>
                </a:schemeClr>
              </a:gs>
              <a:gs pos="100000">
                <a:schemeClr val="bg1">
                  <a:alpha val="0"/>
                </a:schemeClr>
              </a:gs>
            </a:gsLst>
            <a:path path="circle">
              <a:fillToRect t="100000" l="100000"/>
            </a:path>
            <a:tileRect b="-100000" r="-10000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985968" y="2143125"/>
            <a:ext cx="2883525" cy="524772"/>
          </a:xfrm>
          <a:prstGeom prst="rect">
            <a:avLst/>
          </a:prstGeom>
          <a:gradFill>
            <a:gsLst>
              <a:gs pos="0">
                <a:schemeClr val="accent1">
                  <a:alpha val="0"/>
                </a:schemeClr>
              </a:gs>
              <a:gs pos="54100">
                <a:schemeClr val="accent1">
                  <a:alpha val="43000"/>
                </a:schemeClr>
              </a:gs>
              <a:gs pos="94000">
                <a:schemeClr val="accent1">
                  <a:alpha val="76000"/>
                </a:schemeClr>
              </a:gs>
            </a:gsLst>
            <a:lin ang="10800000" scaled="0"/>
          </a:gradFill>
          <a:ln w="19050" cap="sq">
            <a:noFill/>
            <a:prstDash val="solid"/>
            <a:miter/>
          </a:ln>
          <a:effectLst>
            <a:outerShdw dist="88900" blurRad="88900" dir="5400000" sx="100000" sy="100000" kx="0" ky="0" algn="t" rotWithShape="0">
              <a:schemeClr val="accent1">
                <a:lumMod val="40000"/>
                <a:lumOff val="60000"/>
                <a:alpha val="14000"/>
              </a:schemeClr>
            </a:outerShdw>
          </a:effectLst>
        </p:spPr>
        <p:txBody>
          <a:bodyPr vert="horz" wrap="square" lIns="91440" tIns="45720" rIns="91440" bIns="45720" rtlCol="0" anchor="ctr"/>
          <a:lstStyle/>
          <a:p>
            <a:pPr algn="ctr">
              <a:lnSpc>
                <a:spcPct val="110000"/>
              </a:lnSpc>
            </a:pPr>
            <a:endParaRPr kumimoji="1" lang="zh-CN" altLang="en-US"/>
          </a:p>
        </p:txBody>
      </p:sp>
      <p:pic>
        <p:nvPicPr>
          <p:cNvPr id="6" name="图片"/>
          <p:cNvPicPr>
            <a:picLocks noChangeAspect="1"/>
          </p:cNvPicPr>
          <p:nvPr/>
        </p:nvPicPr>
        <p:blipFill>
          <a:blip r:embed="rId4">
            <a:alphaModFix amt="20000"/>
          </a:blip>
          <a:srcRect l="0" t="0" r="0" b="0"/>
          <a:stretch>
            <a:fillRect/>
          </a:stretch>
        </p:blipFill>
        <p:spPr>
          <a:xfrm rot="0" flipH="0" flipV="0">
            <a:off x="560593" y="3549317"/>
            <a:ext cx="5804111" cy="723187"/>
          </a:xfrm>
          <a:prstGeom prst="rect">
            <a:avLst/>
          </a:prstGeom>
          <a:noFill/>
          <a:ln>
            <a:noFill/>
          </a:ln>
        </p:spPr>
      </p:pic>
      <p:sp>
        <p:nvSpPr>
          <p:cNvPr id="7" name="标题 1"/>
          <p:cNvSpPr txBox="1"/>
          <p:nvPr/>
        </p:nvSpPr>
        <p:spPr>
          <a:xfrm rot="0" flipH="1" flipV="0">
            <a:off x="6692263" y="0"/>
            <a:ext cx="5499735" cy="6858000"/>
          </a:xfrm>
          <a:custGeom>
            <a:avLst/>
            <a:gdLst>
              <a:gd name="connsiteX0" fmla="*/ 0 w 5499735"/>
              <a:gd name="connsiteY0" fmla="*/ 0 h 6858000"/>
              <a:gd name="connsiteX1" fmla="*/ 4445564 w 5499735"/>
              <a:gd name="connsiteY1" fmla="*/ 0 h 6858000"/>
              <a:gd name="connsiteX2" fmla="*/ 4508412 w 5499735"/>
              <a:gd name="connsiteY2" fmla="*/ 88380 h 6858000"/>
              <a:gd name="connsiteX3" fmla="*/ 5499735 w 5499735"/>
              <a:gd name="connsiteY3" fmla="*/ 3333750 h 6858000"/>
              <a:gd name="connsiteX4" fmla="*/ 4346580 w 5499735"/>
              <a:gd name="connsiteY4" fmla="*/ 6806696 h 6858000"/>
              <a:gd name="connsiteX5" fmla="*/ 4306263 w 5499735"/>
              <a:gd name="connsiteY5" fmla="*/ 6858000 h 6858000"/>
              <a:gd name="connsiteX6" fmla="*/ 0 w 5499735"/>
              <a:gd name="connsiteY6" fmla="*/ 6858000 h 6858000"/>
            </a:gdLst>
            <a:rect l="l" t="t" r="r" b="b"/>
            <a:pathLst>
              <a:path w="5499735" h="6858000">
                <a:moveTo>
                  <a:pt x="0" y="0"/>
                </a:moveTo>
                <a:lnTo>
                  <a:pt x="4445564" y="0"/>
                </a:lnTo>
                <a:lnTo>
                  <a:pt x="4508412" y="88380"/>
                </a:lnTo>
                <a:cubicBezTo>
                  <a:pt x="5134282" y="1014789"/>
                  <a:pt x="5499735" y="2131592"/>
                  <a:pt x="5499735" y="3333750"/>
                </a:cubicBezTo>
                <a:cubicBezTo>
                  <a:pt x="5499735" y="4636089"/>
                  <a:pt x="5070835" y="5838252"/>
                  <a:pt x="4346580" y="6806696"/>
                </a:cubicBezTo>
                <a:lnTo>
                  <a:pt x="4306263" y="6858000"/>
                </a:lnTo>
                <a:lnTo>
                  <a:pt x="0" y="6858000"/>
                </a:lnTo>
                <a:close/>
              </a:path>
            </a:pathLst>
          </a:custGeom>
          <a:gradFill>
            <a:gsLst>
              <a:gs pos="55000">
                <a:schemeClr val="accent1">
                  <a:lumMod val="20000"/>
                  <a:lumOff val="80000"/>
                </a:schemeClr>
              </a:gs>
              <a:gs pos="100000">
                <a:schemeClr val="accent1">
                  <a:lumMod val="60000"/>
                  <a:lumOff val="40000"/>
                </a:schemeClr>
              </a:gs>
            </a:gsLst>
            <a:lin ang="2700000" scaled="1"/>
          </a:gradFill>
          <a:ln w="19050" cap="sq">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1" flipV="0">
            <a:off x="7143749" y="0"/>
            <a:ext cx="5048250" cy="6858000"/>
          </a:xfrm>
          <a:custGeom>
            <a:avLst/>
            <a:gdLst>
              <a:gd name="connsiteX0" fmla="*/ 0 w 5048250"/>
              <a:gd name="connsiteY0" fmla="*/ 0 h 6858000"/>
              <a:gd name="connsiteX1" fmla="*/ 2976378 w 5048250"/>
              <a:gd name="connsiteY1" fmla="*/ 0 h 6858000"/>
              <a:gd name="connsiteX2" fmla="*/ 3127967 w 5048250"/>
              <a:gd name="connsiteY2" fmla="*/ 119126 h 6858000"/>
              <a:gd name="connsiteX3" fmla="*/ 5048250 w 5048250"/>
              <a:gd name="connsiteY3" fmla="*/ 4191000 h 6858000"/>
              <a:gd name="connsiteX4" fmla="*/ 4411363 w 5048250"/>
              <a:gd name="connsiteY4" fmla="*/ 6706260 h 6858000"/>
              <a:gd name="connsiteX5" fmla="*/ 4319179 w 5048250"/>
              <a:gd name="connsiteY5" fmla="*/ 6858000 h 6858000"/>
              <a:gd name="connsiteX6" fmla="*/ 0 w 5048250"/>
              <a:gd name="connsiteY6" fmla="*/ 6858000 h 6858000"/>
            </a:gdLst>
            <a:rect l="l" t="t" r="r" b="b"/>
            <a:pathLst>
              <a:path w="5048250" h="6858000">
                <a:moveTo>
                  <a:pt x="0" y="0"/>
                </a:moveTo>
                <a:lnTo>
                  <a:pt x="2976378" y="0"/>
                </a:lnTo>
                <a:lnTo>
                  <a:pt x="3127967" y="119126"/>
                </a:lnTo>
                <a:cubicBezTo>
                  <a:pt x="4300732" y="1086978"/>
                  <a:pt x="5048250" y="2551693"/>
                  <a:pt x="5048250" y="4191000"/>
                </a:cubicBezTo>
                <a:cubicBezTo>
                  <a:pt x="5048250" y="5101726"/>
                  <a:pt x="4817535" y="5958566"/>
                  <a:pt x="4411363" y="6706260"/>
                </a:cubicBezTo>
                <a:lnTo>
                  <a:pt x="4319179" y="6858000"/>
                </a:lnTo>
                <a:lnTo>
                  <a:pt x="0" y="6858000"/>
                </a:lnTo>
                <a:close/>
              </a:path>
            </a:pathLst>
          </a:custGeom>
          <a:gradFill>
            <a:gsLst>
              <a:gs pos="0">
                <a:schemeClr val="accent1"/>
              </a:gs>
              <a:gs pos="72000">
                <a:schemeClr val="accent2"/>
              </a:gs>
            </a:gsLst>
            <a:lin ang="16200000" scaled="1"/>
          </a:gradFill>
          <a:ln w="19050" cap="sq">
            <a:noFill/>
            <a:prstDash val="solid"/>
            <a:miter/>
          </a:ln>
          <a:effectLst>
            <a:outerShdw dist="0" blurRad="215900" dir="0" sx="99000" sy="99000" kx="0" ky="0" algn="l" rotWithShape="0">
              <a:schemeClr val="accent1">
                <a:lumMod val="50000"/>
                <a:alpha val="32000"/>
              </a:schemeClr>
            </a:outerShdw>
          </a:effectLst>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1" flipV="0">
            <a:off x="6254113" y="0"/>
            <a:ext cx="5937885" cy="6858000"/>
          </a:xfrm>
          <a:custGeom>
            <a:avLst/>
            <a:gdLst>
              <a:gd name="connsiteX0" fmla="*/ 0 w 5937885"/>
              <a:gd name="connsiteY0" fmla="*/ 0 h 6858000"/>
              <a:gd name="connsiteX1" fmla="*/ 5064545 w 5937885"/>
              <a:gd name="connsiteY1" fmla="*/ 0 h 6858000"/>
              <a:gd name="connsiteX2" fmla="*/ 5097543 w 5937885"/>
              <a:gd name="connsiteY2" fmla="*/ 51473 h 6858000"/>
              <a:gd name="connsiteX3" fmla="*/ 5937885 w 5937885"/>
              <a:gd name="connsiteY3" fmla="*/ 3061335 h 6858000"/>
              <a:gd name="connsiteX4" fmla="*/ 4612412 w 5937885"/>
              <a:gd name="connsiteY4" fmla="*/ 6753558 h 6858000"/>
              <a:gd name="connsiteX5" fmla="*/ 4521942 w 5937885"/>
              <a:gd name="connsiteY5" fmla="*/ 6858000 h 6858000"/>
              <a:gd name="connsiteX6" fmla="*/ 0 w 5937885"/>
              <a:gd name="connsiteY6" fmla="*/ 6858000 h 6858000"/>
            </a:gdLst>
            <a:rect l="l" t="t" r="r" b="b"/>
            <a:pathLst>
              <a:path w="5937885" h="6858000">
                <a:moveTo>
                  <a:pt x="0" y="0"/>
                </a:moveTo>
                <a:lnTo>
                  <a:pt x="5064545" y="0"/>
                </a:lnTo>
                <a:lnTo>
                  <a:pt x="5097543" y="51473"/>
                </a:lnTo>
                <a:cubicBezTo>
                  <a:pt x="5630803" y="929101"/>
                  <a:pt x="5937885" y="1959357"/>
                  <a:pt x="5937885" y="3061335"/>
                </a:cubicBezTo>
                <a:cubicBezTo>
                  <a:pt x="5937885" y="4463854"/>
                  <a:pt x="5440463" y="5750193"/>
                  <a:pt x="4612412" y="6753558"/>
                </a:cubicBezTo>
                <a:lnTo>
                  <a:pt x="4521942" y="6858000"/>
                </a:lnTo>
                <a:lnTo>
                  <a:pt x="0" y="6858000"/>
                </a:lnTo>
                <a:close/>
              </a:path>
            </a:pathLst>
          </a:custGeom>
          <a:noFill/>
          <a:ln w="19050" cap="sq">
            <a:gradFill>
              <a:gsLst>
                <a:gs pos="78000">
                  <a:schemeClr val="accent1">
                    <a:alpha val="0"/>
                  </a:schemeClr>
                </a:gs>
                <a:gs pos="100000">
                  <a:schemeClr val="accent1"/>
                </a:gs>
              </a:gsLst>
              <a:lin ang="21000000" scaled="0"/>
            </a:grad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688573" y="728642"/>
            <a:ext cx="2118859" cy="401667"/>
          </a:xfrm>
          <a:prstGeom prst="snip2DiagRect">
            <a:avLst/>
          </a:prstGeom>
          <a:solidFill>
            <a:schemeClr val="accent1">
              <a:alpha val="18000"/>
            </a:schemeClr>
          </a:soli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845396" y="803875"/>
            <a:ext cx="1805213" cy="251200"/>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tx1"/>
          </a:solidFill>
          <a:ln w="9525" cap="flat">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1015758" y="2039985"/>
            <a:ext cx="782992" cy="738664"/>
          </a:xfrm>
          <a:prstGeom prst="rect">
            <a:avLst/>
          </a:prstGeom>
          <a:noFill/>
          <a:ln>
            <a:noFill/>
          </a:ln>
        </p:spPr>
        <p:txBody>
          <a:bodyPr vert="horz" wrap="square" lIns="0" tIns="0" rIns="0" bIns="0" rtlCol="0" anchor="t"/>
          <a:lstStyle/>
          <a:p>
            <a:pPr algn="ctr">
              <a:lnSpc>
                <a:spcPct val="110000"/>
              </a:lnSpc>
            </a:pPr>
            <a:r>
              <a:rPr kumimoji="1" lang="en-US" altLang="zh-CN" sz="4800">
                <a:ln w="12700">
                  <a:noFill/>
                </a:ln>
                <a:solidFill>
                  <a:srgbClr val="FE6E1E">
                    <a:alpha val="100000"/>
                  </a:srgbClr>
                </a:solidFill>
                <a:latin typeface="Source Han Sans CN Bold Bold"/>
                <a:ea typeface="Source Han Sans CN Bold Bold"/>
                <a:cs typeface="Source Han Sans CN Bold Bold"/>
              </a:rPr>
              <a:t>01</a:t>
            </a:r>
            <a:endParaRPr kumimoji="1" lang="zh-CN" altLang="en-US"/>
          </a:p>
        </p:txBody>
      </p:sp>
      <p:sp>
        <p:nvSpPr>
          <p:cNvPr id="13" name="标题 1"/>
          <p:cNvSpPr txBox="1"/>
          <p:nvPr/>
        </p:nvSpPr>
        <p:spPr>
          <a:xfrm rot="0" flipH="0" flipV="0">
            <a:off x="663958" y="5085835"/>
            <a:ext cx="5273930" cy="431980"/>
          </a:xfrm>
          <a:prstGeom prst="roundRect">
            <a:avLst>
              <a:gd name="adj" fmla="val 5776"/>
            </a:avLst>
          </a:prstGeom>
          <a:gradFill>
            <a:gsLst>
              <a:gs pos="0">
                <a:schemeClr val="bg1">
                  <a:alpha val="0"/>
                </a:schemeClr>
              </a:gs>
              <a:gs pos="94000">
                <a:schemeClr val="accent1">
                  <a:alpha val="76000"/>
                </a:schemeClr>
              </a:gs>
            </a:gsLst>
            <a:lin ang="10800000" scaled="0"/>
          </a:gradFill>
          <a:ln w="12700" cap="sq">
            <a:noFill/>
            <a:miter/>
          </a:ln>
        </p:spPr>
        <p:txBody>
          <a:bodyPr vert="horz" wrap="square" lIns="22859" tIns="22859" rIns="22859" bIns="22859" rtlCol="0" anchor="ctr"/>
          <a:lstStyle/>
          <a:p>
            <a:pPr algn="ctr">
              <a:lnSpc>
                <a:spcPct val="110000"/>
              </a:lnSpc>
            </a:pPr>
            <a:endParaRPr kumimoji="1" lang="zh-CN" altLang="en-US"/>
          </a:p>
        </p:txBody>
      </p:sp>
      <p:sp>
        <p:nvSpPr>
          <p:cNvPr id="14" name="标题 1"/>
          <p:cNvSpPr txBox="1"/>
          <p:nvPr/>
        </p:nvSpPr>
        <p:spPr>
          <a:xfrm rot="0" flipH="0" flipV="0">
            <a:off x="811644" y="5236583"/>
            <a:ext cx="153254" cy="130484"/>
          </a:xfrm>
          <a:custGeom>
            <a:avLst/>
            <a:gdLst/>
            <a:rect l="0" t="0" r="r" b="b"/>
            <a:pathLst>
              <a:path w="21600" h="21600" extrusionOk="0">
                <a:moveTo>
                  <a:pt x="1093" y="0"/>
                </a:moveTo>
                <a:cubicBezTo>
                  <a:pt x="499" y="0"/>
                  <a:pt x="0" y="584"/>
                  <a:pt x="0" y="1283"/>
                </a:cubicBezTo>
                <a:cubicBezTo>
                  <a:pt x="0" y="1537"/>
                  <a:pt x="86" y="1788"/>
                  <a:pt x="205" y="1978"/>
                </a:cubicBezTo>
                <a:lnTo>
                  <a:pt x="5189" y="10800"/>
                </a:lnTo>
                <a:lnTo>
                  <a:pt x="205" y="19649"/>
                </a:lnTo>
                <a:cubicBezTo>
                  <a:pt x="86" y="19839"/>
                  <a:pt x="0" y="20089"/>
                  <a:pt x="0" y="20344"/>
                </a:cubicBezTo>
                <a:cubicBezTo>
                  <a:pt x="0" y="21042"/>
                  <a:pt x="499" y="21600"/>
                  <a:pt x="1093" y="21600"/>
                </a:cubicBezTo>
                <a:lnTo>
                  <a:pt x="4325" y="21600"/>
                </a:lnTo>
                <a:cubicBezTo>
                  <a:pt x="4702" y="21600"/>
                  <a:pt x="5041" y="21382"/>
                  <a:pt x="5235" y="21039"/>
                </a:cubicBezTo>
                <a:lnTo>
                  <a:pt x="10629" y="11495"/>
                </a:lnTo>
                <a:cubicBezTo>
                  <a:pt x="10748" y="11304"/>
                  <a:pt x="10811" y="11054"/>
                  <a:pt x="10811" y="10800"/>
                </a:cubicBezTo>
                <a:cubicBezTo>
                  <a:pt x="10811" y="10546"/>
                  <a:pt x="10748" y="10296"/>
                  <a:pt x="10629" y="10105"/>
                </a:cubicBezTo>
                <a:lnTo>
                  <a:pt x="5235" y="588"/>
                </a:lnTo>
                <a:cubicBezTo>
                  <a:pt x="5041" y="245"/>
                  <a:pt x="4702" y="0"/>
                  <a:pt x="4325" y="0"/>
                </a:cubicBezTo>
                <a:lnTo>
                  <a:pt x="1093" y="0"/>
                </a:lnTo>
                <a:close/>
                <a:moveTo>
                  <a:pt x="11881" y="0"/>
                </a:moveTo>
                <a:cubicBezTo>
                  <a:pt x="11287" y="0"/>
                  <a:pt x="10811" y="584"/>
                  <a:pt x="10811" y="1283"/>
                </a:cubicBezTo>
                <a:cubicBezTo>
                  <a:pt x="10811" y="1537"/>
                  <a:pt x="10875" y="1788"/>
                  <a:pt x="10993" y="1978"/>
                </a:cubicBezTo>
                <a:lnTo>
                  <a:pt x="15978" y="10800"/>
                </a:lnTo>
                <a:lnTo>
                  <a:pt x="10993" y="19649"/>
                </a:lnTo>
                <a:cubicBezTo>
                  <a:pt x="10875" y="19839"/>
                  <a:pt x="10811" y="20089"/>
                  <a:pt x="10811" y="20344"/>
                </a:cubicBezTo>
                <a:cubicBezTo>
                  <a:pt x="10811" y="21042"/>
                  <a:pt x="11287" y="21600"/>
                  <a:pt x="11881" y="21600"/>
                </a:cubicBezTo>
                <a:lnTo>
                  <a:pt x="15113" y="21600"/>
                </a:lnTo>
                <a:cubicBezTo>
                  <a:pt x="15491" y="21600"/>
                  <a:pt x="15829" y="21382"/>
                  <a:pt x="16024" y="21039"/>
                </a:cubicBezTo>
                <a:lnTo>
                  <a:pt x="21418" y="11495"/>
                </a:lnTo>
                <a:cubicBezTo>
                  <a:pt x="21537" y="11304"/>
                  <a:pt x="21600" y="11054"/>
                  <a:pt x="21600" y="10800"/>
                </a:cubicBezTo>
                <a:cubicBezTo>
                  <a:pt x="21600" y="10546"/>
                  <a:pt x="21537" y="10296"/>
                  <a:pt x="21418" y="10105"/>
                </a:cubicBezTo>
                <a:lnTo>
                  <a:pt x="16024" y="588"/>
                </a:lnTo>
                <a:cubicBezTo>
                  <a:pt x="15829" y="245"/>
                  <a:pt x="15491" y="0"/>
                  <a:pt x="15113" y="0"/>
                </a:cubicBezTo>
                <a:lnTo>
                  <a:pt x="11881" y="0"/>
                </a:lnTo>
                <a:close/>
              </a:path>
            </a:pathLst>
          </a:custGeom>
          <a:solidFill>
            <a:schemeClr val="bg1"/>
          </a:solidFill>
          <a:ln w="12700" cap="sq">
            <a:noFill/>
            <a:miter/>
          </a:ln>
        </p:spPr>
        <p:txBody>
          <a:bodyPr vert="horz" wrap="square" lIns="22860" tIns="45720" rIns="22860" bIns="45720" rtlCol="0" anchor="ctr"/>
          <a:lstStyle/>
          <a:p>
            <a:pPr algn="l">
              <a:lnSpc>
                <a:spcPct val="110000"/>
              </a:lnSpc>
            </a:pPr>
            <a:endParaRPr kumimoji="1" lang="zh-CN" altLang="en-US"/>
          </a:p>
        </p:txBody>
      </p:sp>
      <p:sp>
        <p:nvSpPr>
          <p:cNvPr id="15" name="标题 1"/>
          <p:cNvSpPr txBox="1"/>
          <p:nvPr/>
        </p:nvSpPr>
        <p:spPr>
          <a:xfrm rot="0" flipH="0" flipV="0">
            <a:off x="648664" y="3401577"/>
            <a:ext cx="5363516" cy="1567428"/>
          </a:xfrm>
          <a:prstGeom prst="rect">
            <a:avLst/>
          </a:prstGeom>
          <a:noFill/>
          <a:ln>
            <a:noFill/>
          </a:ln>
        </p:spPr>
        <p:txBody>
          <a:bodyPr vert="horz" wrap="square" lIns="0" tIns="0" rIns="0" bIns="0" rtlCol="0" anchor="t"/>
          <a:lstStyle/>
          <a:p>
            <a:pPr algn="l">
              <a:lnSpc>
                <a:spcPct val="130000"/>
              </a:lnSpc>
            </a:pPr>
            <a:r>
              <a:rPr kumimoji="1" lang="en-US" altLang="zh-CN" sz="5400">
                <a:ln w="12700">
                  <a:noFill/>
                </a:ln>
                <a:solidFill>
                  <a:srgbClr val="000000">
                    <a:alpha val="100000"/>
                  </a:srgbClr>
                </a:solidFill>
                <a:latin typeface="Source Han Sans CN Bold Bold"/>
                <a:ea typeface="Source Han Sans CN Bold Bold"/>
                <a:cs typeface="Source Han Sans CN Bold Bold"/>
              </a:rPr>
              <a:t>引言</a:t>
            </a:r>
            <a:endParaRPr kumimoji="1" lang="zh-CN" altLang="en-US"/>
          </a:p>
        </p:txBody>
      </p:sp>
      <p:sp>
        <p:nvSpPr>
          <p:cNvPr id="16" name="标题 1"/>
          <p:cNvSpPr txBox="1"/>
          <p:nvPr/>
        </p:nvSpPr>
        <p:spPr>
          <a:xfrm rot="2576871" flipH="0" flipV="0">
            <a:off x="691659" y="1608492"/>
            <a:ext cx="1378479" cy="1460275"/>
          </a:xfrm>
          <a:custGeom>
            <a:avLst/>
            <a:gdLst>
              <a:gd name="connsiteX0" fmla="*/ 991062 w 1378479"/>
              <a:gd name="connsiteY0" fmla="*/ 1168637 h 1460275"/>
              <a:gd name="connsiteX1" fmla="*/ 1061457 w 1378479"/>
              <a:gd name="connsiteY1" fmla="*/ 1139281 h 1460275"/>
              <a:gd name="connsiteX2" fmla="*/ 1161349 w 1378479"/>
              <a:gd name="connsiteY2" fmla="*/ 1238695 h 1460275"/>
              <a:gd name="connsiteX3" fmla="*/ 1061934 w 1378479"/>
              <a:gd name="connsiteY3" fmla="*/ 1338586 h 1460275"/>
              <a:gd name="connsiteX4" fmla="*/ 962043 w 1378479"/>
              <a:gd name="connsiteY4" fmla="*/ 1239172 h 1460275"/>
              <a:gd name="connsiteX5" fmla="*/ 991062 w 1378479"/>
              <a:gd name="connsiteY5" fmla="*/ 1168637 h 1460275"/>
              <a:gd name="connsiteX6" fmla="*/ 1220140 w 1378479"/>
              <a:gd name="connsiteY6" fmla="*/ 864259 h 1460275"/>
              <a:gd name="connsiteX7" fmla="*/ 1353238 w 1378479"/>
              <a:gd name="connsiteY7" fmla="*/ 869028 h 1460275"/>
              <a:gd name="connsiteX8" fmla="*/ 1348469 w 1378479"/>
              <a:gd name="connsiteY8" fmla="*/ 1002126 h 1460275"/>
              <a:gd name="connsiteX9" fmla="*/ 1215371 w 1378479"/>
              <a:gd name="connsiteY9" fmla="*/ 997357 h 1460275"/>
              <a:gd name="connsiteX10" fmla="*/ 1220140 w 1378479"/>
              <a:gd name="connsiteY10" fmla="*/ 864259 h 1460275"/>
              <a:gd name="connsiteX11" fmla="*/ 629769 w 1378479"/>
              <a:gd name="connsiteY11" fmla="*/ 1278761 h 1460275"/>
              <a:gd name="connsiteX12" fmla="*/ 744264 w 1378479"/>
              <a:gd name="connsiteY12" fmla="*/ 1258821 h 1460275"/>
              <a:gd name="connsiteX13" fmla="*/ 798371 w 1378479"/>
              <a:gd name="connsiteY13" fmla="*/ 1397305 h 1460275"/>
              <a:gd name="connsiteX14" fmla="*/ 659888 w 1378479"/>
              <a:gd name="connsiteY14" fmla="*/ 1451413 h 1460275"/>
              <a:gd name="connsiteX15" fmla="*/ 605780 w 1378479"/>
              <a:gd name="connsiteY15" fmla="*/ 1312929 h 1460275"/>
              <a:gd name="connsiteX16" fmla="*/ 629769 w 1378479"/>
              <a:gd name="connsiteY16" fmla="*/ 1278761 h 1460275"/>
              <a:gd name="connsiteX17" fmla="*/ 259194 w 1378479"/>
              <a:gd name="connsiteY17" fmla="*/ 1166665 h 1460275"/>
              <a:gd name="connsiteX18" fmla="*/ 376661 w 1378479"/>
              <a:gd name="connsiteY18" fmla="*/ 1132713 h 1460275"/>
              <a:gd name="connsiteX19" fmla="*/ 449091 w 1378479"/>
              <a:gd name="connsiteY19" fmla="*/ 1271362 h 1460275"/>
              <a:gd name="connsiteX20" fmla="*/ 310443 w 1378479"/>
              <a:gd name="connsiteY20" fmla="*/ 1343792 h 1460275"/>
              <a:gd name="connsiteX21" fmla="*/ 238013 w 1378479"/>
              <a:gd name="connsiteY21" fmla="*/ 1205144 h 1460275"/>
              <a:gd name="connsiteX22" fmla="*/ 259194 w 1378479"/>
              <a:gd name="connsiteY22" fmla="*/ 1166665 h 1460275"/>
              <a:gd name="connsiteX23" fmla="*/ 41846 w 1378479"/>
              <a:gd name="connsiteY23" fmla="*/ 847866 h 1460275"/>
              <a:gd name="connsiteX24" fmla="*/ 81024 w 1378479"/>
              <a:gd name="connsiteY24" fmla="*/ 823572 h 1460275"/>
              <a:gd name="connsiteX25" fmla="*/ 230286 w 1378479"/>
              <a:gd name="connsiteY25" fmla="*/ 891942 h 1460275"/>
              <a:gd name="connsiteX26" fmla="*/ 161915 w 1378479"/>
              <a:gd name="connsiteY26" fmla="*/ 1041205 h 1460275"/>
              <a:gd name="connsiteX27" fmla="*/ 12653 w 1378479"/>
              <a:gd name="connsiteY27" fmla="*/ 972834 h 1460275"/>
              <a:gd name="connsiteX28" fmla="*/ 41846 w 1378479"/>
              <a:gd name="connsiteY28" fmla="*/ 847866 h 1460275"/>
              <a:gd name="connsiteX29" fmla="*/ 610121 w 1378479"/>
              <a:gd name="connsiteY29" fmla="*/ 38816 h 1460275"/>
              <a:gd name="connsiteX30" fmla="*/ 703831 w 1378479"/>
              <a:gd name="connsiteY30" fmla="*/ 0 h 1460275"/>
              <a:gd name="connsiteX31" fmla="*/ 836357 w 1378479"/>
              <a:gd name="connsiteY31" fmla="*/ 132526 h 1460275"/>
              <a:gd name="connsiteX32" fmla="*/ 703831 w 1378479"/>
              <a:gd name="connsiteY32" fmla="*/ 265052 h 1460275"/>
              <a:gd name="connsiteX33" fmla="*/ 571305 w 1378479"/>
              <a:gd name="connsiteY33" fmla="*/ 132526 h 1460275"/>
              <a:gd name="connsiteX34" fmla="*/ 610121 w 1378479"/>
              <a:gd name="connsiteY34" fmla="*/ 38816 h 1460275"/>
              <a:gd name="connsiteX35" fmla="*/ 29699 w 1378479"/>
              <a:gd name="connsiteY35" fmla="*/ 474822 h 1460275"/>
              <a:gd name="connsiteX36" fmla="*/ 159179 w 1378479"/>
              <a:gd name="connsiteY36" fmla="*/ 438836 h 1460275"/>
              <a:gd name="connsiteX37" fmla="*/ 237214 w 1378479"/>
              <a:gd name="connsiteY37" fmla="*/ 592028 h 1460275"/>
              <a:gd name="connsiteX38" fmla="*/ 84022 w 1378479"/>
              <a:gd name="connsiteY38" fmla="*/ 670064 h 1460275"/>
              <a:gd name="connsiteX39" fmla="*/ 5986 w 1378479"/>
              <a:gd name="connsiteY39" fmla="*/ 516871 h 1460275"/>
              <a:gd name="connsiteX40" fmla="*/ 29699 w 1378479"/>
              <a:gd name="connsiteY40" fmla="*/ 474822 h 1460275"/>
              <a:gd name="connsiteX41" fmla="*/ 269571 w 1378479"/>
              <a:gd name="connsiteY41" fmla="*/ 145899 h 1460275"/>
              <a:gd name="connsiteX42" fmla="*/ 447021 w 1378479"/>
              <a:gd name="connsiteY42" fmla="*/ 174070 h 1460275"/>
              <a:gd name="connsiteX43" fmla="*/ 418849 w 1378479"/>
              <a:gd name="connsiteY43" fmla="*/ 351520 h 1460275"/>
              <a:gd name="connsiteX44" fmla="*/ 241400 w 1378479"/>
              <a:gd name="connsiteY44" fmla="*/ 323348 h 1460275"/>
              <a:gd name="connsiteX45" fmla="*/ 269571 w 1378479"/>
              <a:gd name="connsiteY45" fmla="*/ 145899 h 1460275"/>
            </a:gdLst>
            <a:rect l="l" t="t" r="r" b="b"/>
            <a:pathLst>
              <a:path w="1378479" h="1460275">
                <a:moveTo>
                  <a:pt x="991062" y="1168637"/>
                </a:moveTo>
                <a:cubicBezTo>
                  <a:pt x="1009053" y="1150560"/>
                  <a:pt x="1033939" y="1139347"/>
                  <a:pt x="1061457" y="1139281"/>
                </a:cubicBezTo>
                <a:cubicBezTo>
                  <a:pt x="1116494" y="1139149"/>
                  <a:pt x="1161217" y="1183658"/>
                  <a:pt x="1161349" y="1238695"/>
                </a:cubicBezTo>
                <a:cubicBezTo>
                  <a:pt x="1161480" y="1293732"/>
                  <a:pt x="1116971" y="1338455"/>
                  <a:pt x="1061934" y="1338586"/>
                </a:cubicBezTo>
                <a:cubicBezTo>
                  <a:pt x="1006898" y="1338718"/>
                  <a:pt x="962175" y="1294209"/>
                  <a:pt x="962043" y="1239172"/>
                </a:cubicBezTo>
                <a:cubicBezTo>
                  <a:pt x="961977" y="1211654"/>
                  <a:pt x="973072" y="1186714"/>
                  <a:pt x="991062" y="1168637"/>
                </a:cubicBezTo>
                <a:close/>
                <a:moveTo>
                  <a:pt x="1220140" y="864259"/>
                </a:moveTo>
                <a:cubicBezTo>
                  <a:pt x="1258211" y="828822"/>
                  <a:pt x="1317801" y="830958"/>
                  <a:pt x="1353238" y="869028"/>
                </a:cubicBezTo>
                <a:cubicBezTo>
                  <a:pt x="1388675" y="907099"/>
                  <a:pt x="1386540" y="966690"/>
                  <a:pt x="1348469" y="1002126"/>
                </a:cubicBezTo>
                <a:cubicBezTo>
                  <a:pt x="1310398" y="1037563"/>
                  <a:pt x="1250808" y="1035428"/>
                  <a:pt x="1215371" y="997357"/>
                </a:cubicBezTo>
                <a:cubicBezTo>
                  <a:pt x="1179934" y="959286"/>
                  <a:pt x="1182069" y="899696"/>
                  <a:pt x="1220140" y="864259"/>
                </a:cubicBezTo>
                <a:close/>
                <a:moveTo>
                  <a:pt x="629769" y="1278761"/>
                </a:moveTo>
                <a:cubicBezTo>
                  <a:pt x="659529" y="1250604"/>
                  <a:pt x="704377" y="1241346"/>
                  <a:pt x="744264" y="1258821"/>
                </a:cubicBezTo>
                <a:cubicBezTo>
                  <a:pt x="797447" y="1282121"/>
                  <a:pt x="821671" y="1344122"/>
                  <a:pt x="798371" y="1397305"/>
                </a:cubicBezTo>
                <a:cubicBezTo>
                  <a:pt x="775072" y="1450488"/>
                  <a:pt x="713071" y="1474713"/>
                  <a:pt x="659888" y="1451413"/>
                </a:cubicBezTo>
                <a:cubicBezTo>
                  <a:pt x="606705" y="1428113"/>
                  <a:pt x="582480" y="1366112"/>
                  <a:pt x="605780" y="1312929"/>
                </a:cubicBezTo>
                <a:cubicBezTo>
                  <a:pt x="611605" y="1299633"/>
                  <a:pt x="619849" y="1288147"/>
                  <a:pt x="629769" y="1278761"/>
                </a:cubicBezTo>
                <a:close/>
                <a:moveTo>
                  <a:pt x="259194" y="1166665"/>
                </a:moveTo>
                <a:cubicBezTo>
                  <a:pt x="287099" y="1133811"/>
                  <a:pt x="332945" y="1118999"/>
                  <a:pt x="376661" y="1132713"/>
                </a:cubicBezTo>
                <a:cubicBezTo>
                  <a:pt x="434949" y="1150999"/>
                  <a:pt x="467377" y="1213074"/>
                  <a:pt x="449091" y="1271362"/>
                </a:cubicBezTo>
                <a:cubicBezTo>
                  <a:pt x="430806" y="1329650"/>
                  <a:pt x="368731" y="1362078"/>
                  <a:pt x="310443" y="1343792"/>
                </a:cubicBezTo>
                <a:cubicBezTo>
                  <a:pt x="252155" y="1325507"/>
                  <a:pt x="219727" y="1263432"/>
                  <a:pt x="238013" y="1205144"/>
                </a:cubicBezTo>
                <a:cubicBezTo>
                  <a:pt x="242584" y="1190572"/>
                  <a:pt x="249892" y="1177616"/>
                  <a:pt x="259194" y="1166665"/>
                </a:cubicBezTo>
                <a:close/>
                <a:moveTo>
                  <a:pt x="41846" y="847866"/>
                </a:moveTo>
                <a:cubicBezTo>
                  <a:pt x="52818" y="837521"/>
                  <a:pt x="65999" y="829156"/>
                  <a:pt x="81024" y="823572"/>
                </a:cubicBezTo>
                <a:cubicBezTo>
                  <a:pt x="141122" y="801234"/>
                  <a:pt x="207948" y="831845"/>
                  <a:pt x="230286" y="891942"/>
                </a:cubicBezTo>
                <a:cubicBezTo>
                  <a:pt x="252624" y="952040"/>
                  <a:pt x="222013" y="1018867"/>
                  <a:pt x="161915" y="1041205"/>
                </a:cubicBezTo>
                <a:cubicBezTo>
                  <a:pt x="101817" y="1063542"/>
                  <a:pt x="34991" y="1032932"/>
                  <a:pt x="12653" y="972834"/>
                </a:cubicBezTo>
                <a:cubicBezTo>
                  <a:pt x="-4100" y="927761"/>
                  <a:pt x="8930" y="878902"/>
                  <a:pt x="41846" y="847866"/>
                </a:cubicBezTo>
                <a:close/>
                <a:moveTo>
                  <a:pt x="610121" y="38816"/>
                </a:moveTo>
                <a:cubicBezTo>
                  <a:pt x="634104" y="14834"/>
                  <a:pt x="667235" y="0"/>
                  <a:pt x="703831" y="0"/>
                </a:cubicBezTo>
                <a:cubicBezTo>
                  <a:pt x="777023" y="0"/>
                  <a:pt x="836357" y="59334"/>
                  <a:pt x="836357" y="132526"/>
                </a:cubicBezTo>
                <a:cubicBezTo>
                  <a:pt x="836357" y="205718"/>
                  <a:pt x="777023" y="265052"/>
                  <a:pt x="703831" y="265052"/>
                </a:cubicBezTo>
                <a:cubicBezTo>
                  <a:pt x="630639" y="265052"/>
                  <a:pt x="571305" y="205718"/>
                  <a:pt x="571305" y="132526"/>
                </a:cubicBezTo>
                <a:cubicBezTo>
                  <a:pt x="571305" y="95930"/>
                  <a:pt x="586138" y="62798"/>
                  <a:pt x="610121" y="38816"/>
                </a:cubicBezTo>
                <a:close/>
                <a:moveTo>
                  <a:pt x="29699" y="474822"/>
                </a:moveTo>
                <a:cubicBezTo>
                  <a:pt x="60738" y="439031"/>
                  <a:pt x="111290" y="423270"/>
                  <a:pt x="159179" y="438836"/>
                </a:cubicBezTo>
                <a:cubicBezTo>
                  <a:pt x="223030" y="459590"/>
                  <a:pt x="257968" y="528176"/>
                  <a:pt x="237214" y="592028"/>
                </a:cubicBezTo>
                <a:cubicBezTo>
                  <a:pt x="216460" y="655880"/>
                  <a:pt x="147874" y="690818"/>
                  <a:pt x="84022" y="670064"/>
                </a:cubicBezTo>
                <a:cubicBezTo>
                  <a:pt x="20170" y="649310"/>
                  <a:pt x="-14768" y="580723"/>
                  <a:pt x="5986" y="516871"/>
                </a:cubicBezTo>
                <a:cubicBezTo>
                  <a:pt x="11175" y="500908"/>
                  <a:pt x="19353" y="486753"/>
                  <a:pt x="29699" y="474822"/>
                </a:cubicBezTo>
                <a:close/>
                <a:moveTo>
                  <a:pt x="269571" y="145899"/>
                </a:moveTo>
                <a:cubicBezTo>
                  <a:pt x="326352" y="104677"/>
                  <a:pt x="405799" y="117290"/>
                  <a:pt x="447021" y="174070"/>
                </a:cubicBezTo>
                <a:cubicBezTo>
                  <a:pt x="488242" y="230851"/>
                  <a:pt x="475630" y="310298"/>
                  <a:pt x="418849" y="351520"/>
                </a:cubicBezTo>
                <a:cubicBezTo>
                  <a:pt x="362069" y="392741"/>
                  <a:pt x="282622" y="380129"/>
                  <a:pt x="241400" y="323348"/>
                </a:cubicBezTo>
                <a:cubicBezTo>
                  <a:pt x="200178" y="266568"/>
                  <a:pt x="212791" y="187121"/>
                  <a:pt x="269571" y="145899"/>
                </a:cubicBezTo>
                <a:close/>
              </a:path>
            </a:pathLst>
          </a:custGeom>
          <a:gradFill>
            <a:gsLst>
              <a:gs pos="33000">
                <a:schemeClr val="accent1">
                  <a:lumMod val="70000"/>
                  <a:lumOff val="30000"/>
                  <a:alpha val="90000"/>
                </a:schemeClr>
              </a:gs>
              <a:gs pos="75000">
                <a:schemeClr val="accent1">
                  <a:lumMod val="100000"/>
                  <a:alpha val="90000"/>
                </a:schemeClr>
              </a:gs>
            </a:gsLst>
            <a:path path="circle">
              <a:fillToRect t="100000" l="100000"/>
            </a:path>
            <a:tileRect b="-100000" r="-100000"/>
          </a:gradFill>
          <a:ln w="19050" cap="sq">
            <a:noFill/>
            <a:prstDash val="solid"/>
            <a:miter/>
          </a:ln>
          <a:effectLst>
            <a:outerShdw dist="88900" blurRad="88900" dir="5400000" sx="100000" sy="100000" kx="0" ky="0" algn="t" rotWithShape="0">
              <a:schemeClr val="accent1">
                <a:alpha val="1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2133134" y="2224651"/>
            <a:ext cx="852156" cy="369332"/>
          </a:xfrm>
          <a:prstGeom prst="rect">
            <a:avLst/>
          </a:prstGeom>
          <a:noFill/>
          <a:ln>
            <a:noFill/>
          </a:ln>
        </p:spPr>
        <p:txBody>
          <a:bodyPr vert="horz" wrap="square" lIns="0" tIns="0" rIns="0" bIns="0" rtlCol="0" anchor="ctr"/>
          <a:lstStyle/>
          <a:p>
            <a:pPr algn="l">
              <a:lnSpc>
                <a:spcPct val="110000"/>
              </a:lnSpc>
            </a:pPr>
            <a:r>
              <a:rPr kumimoji="1" lang="en-US" altLang="zh-CN" sz="2400">
                <a:ln w="12700">
                  <a:noFill/>
                </a:ln>
                <a:solidFill>
                  <a:srgbClr val="FFFFFF">
                    <a:alpha val="100000"/>
                  </a:srgbClr>
                </a:solidFill>
                <a:latin typeface="Source Han Sans CN Bold Bold"/>
                <a:ea typeface="Source Han Sans CN Bold Bold"/>
                <a:cs typeface="Source Han Sans CN Bold Bold"/>
              </a:rPr>
              <a:t>PART</a:t>
            </a:r>
            <a:endParaRPr kumimoji="1" lang="zh-CN" altLang="en-US"/>
          </a:p>
        </p:txBody>
      </p:sp>
      <p:sp>
        <p:nvSpPr>
          <p:cNvPr id="18" name="标题 1"/>
          <p:cNvSpPr txBox="1"/>
          <p:nvPr/>
        </p:nvSpPr>
        <p:spPr>
          <a:xfrm rot="0" flipH="0" flipV="0">
            <a:off x="1103788" y="5178715"/>
            <a:ext cx="4719241" cy="246221"/>
          </a:xfrm>
          <a:prstGeom prst="rect">
            <a:avLst/>
          </a:prstGeom>
          <a:noFill/>
          <a:ln>
            <a:noFill/>
          </a:ln>
        </p:spPr>
        <p:txBody>
          <a:bodyPr vert="horz" wrap="square" lIns="0" tIns="0" rIns="0" bIns="0" rtlCol="0" anchor="ctr"/>
          <a:lstStyle/>
          <a:p>
            <a:pPr algn="l">
              <a:lnSpc>
                <a:spcPct val="110000"/>
              </a:lnSpc>
            </a:pPr>
            <a:r>
              <a:rPr kumimoji="1" lang="en-US" altLang="zh-CN" sz="1600">
                <a:ln w="12700">
                  <a:noFill/>
                </a:ln>
                <a:solidFill>
                  <a:srgbClr val="000000">
                    <a:alpha val="100000"/>
                  </a:srgbClr>
                </a:solidFill>
                <a:latin typeface="Source Han Sans CN Normal"/>
                <a:ea typeface="Source Han Sans CN Normal"/>
                <a:cs typeface="Source Han Sans CN Normal"/>
              </a:rPr>
              <a:t>POWERPOINT DESIGN</a:t>
            </a:r>
            <a:endParaRPr kumimoji="1" lang="zh-CN" altLang="en-US"/>
          </a:p>
        </p:txBody>
      </p:sp>
      <p:pic>
        <p:nvPicPr>
          <p:cNvPr id="19" name="图片"/>
          <p:cNvPicPr>
            <a:picLocks noChangeAspect="1"/>
          </p:cNvPicPr>
          <p:nvPr/>
        </p:nvPicPr>
        <p:blipFill>
          <a:blip r:embed="rId5">
            <a:alphaModFix amt="100000"/>
          </a:blip>
          <a:srcRect l="6496" t="7494" r="12894" b="22461"/>
          <a:stretch>
            <a:fillRect/>
          </a:stretch>
        </p:blipFill>
        <p:spPr>
          <a:xfrm rot="0" flipH="0" flipV="0">
            <a:off x="4471049" y="1323818"/>
            <a:ext cx="1466839" cy="849724"/>
          </a:xfrm>
          <a:custGeom>
            <a:avLst/>
            <a:gdLst>
              <a:gd name="connsiteX0" fmla="*/ 0 w 1963872"/>
              <a:gd name="connsiteY0" fmla="*/ 0 h 1137650"/>
              <a:gd name="connsiteX1" fmla="*/ 1963872 w 1963872"/>
              <a:gd name="connsiteY1" fmla="*/ 0 h 1137650"/>
              <a:gd name="connsiteX2" fmla="*/ 1963872 w 1963872"/>
              <a:gd name="connsiteY2" fmla="*/ 1137650 h 1137650"/>
              <a:gd name="connsiteX3" fmla="*/ 0 w 1963872"/>
              <a:gd name="connsiteY3" fmla="*/ 1137650 h 1137650"/>
            </a:gdLst>
            <a:rect l="l" t="t" r="r" b="b"/>
            <a:pathLst>
              <a:path w="1963872" h="1137650">
                <a:moveTo>
                  <a:pt x="0" y="0"/>
                </a:moveTo>
                <a:lnTo>
                  <a:pt x="1963872" y="0"/>
                </a:lnTo>
                <a:lnTo>
                  <a:pt x="1963872" y="1137650"/>
                </a:lnTo>
                <a:lnTo>
                  <a:pt x="0" y="1137650"/>
                </a:lnTo>
                <a:close/>
              </a:path>
            </a:pathLst>
          </a:custGeom>
          <a:noFill/>
          <a:ln>
            <a:noFill/>
          </a:ln>
        </p:spPr>
      </p:pic>
      <p:pic>
        <p:nvPicPr>
          <p:cNvPr id="20" name="图片"/>
          <p:cNvPicPr>
            <a:picLocks noChangeAspect="1"/>
          </p:cNvPicPr>
          <p:nvPr/>
        </p:nvPicPr>
        <p:blipFill>
          <a:blip r:embed="rId6">
            <a:alphaModFix amt="100000"/>
          </a:blip>
          <a:srcRect l="29373" t="0" r="29373" b="0"/>
          <a:stretch>
            <a:fillRect/>
          </a:stretch>
        </p:blipFill>
        <p:spPr>
          <a:xfrm rot="0" flipH="0" flipV="0">
            <a:off x="7516125" y="-8529"/>
            <a:ext cx="5048250" cy="6858000"/>
          </a:xfrm>
          <a:custGeom>
            <a:avLst/>
            <a:gdLst>
              <a:gd name="connsiteX0" fmla="*/ 2071872 w 5048250"/>
              <a:gd name="connsiteY0" fmla="*/ 0 h 6858000"/>
              <a:gd name="connsiteX1" fmla="*/ 5048250 w 5048250"/>
              <a:gd name="connsiteY1" fmla="*/ 0 h 6858000"/>
              <a:gd name="connsiteX2" fmla="*/ 5048250 w 5048250"/>
              <a:gd name="connsiteY2" fmla="*/ 6858000 h 6858000"/>
              <a:gd name="connsiteX3" fmla="*/ 729071 w 5048250"/>
              <a:gd name="connsiteY3" fmla="*/ 6858000 h 6858000"/>
              <a:gd name="connsiteX4" fmla="*/ 636887 w 5048250"/>
              <a:gd name="connsiteY4" fmla="*/ 6706260 h 6858000"/>
              <a:gd name="connsiteX5" fmla="*/ 0 w 5048250"/>
              <a:gd name="connsiteY5" fmla="*/ 4191000 h 6858000"/>
              <a:gd name="connsiteX6" fmla="*/ 1920283 w 5048250"/>
              <a:gd name="connsiteY6" fmla="*/ 119126 h 6858000"/>
            </a:gdLst>
            <a:rect l="l" t="t" r="r" b="b"/>
            <a:pathLst>
              <a:path w="5048250" h="6858000">
                <a:moveTo>
                  <a:pt x="2071872" y="0"/>
                </a:moveTo>
                <a:lnTo>
                  <a:pt x="5048250" y="0"/>
                </a:lnTo>
                <a:lnTo>
                  <a:pt x="5048250" y="6858000"/>
                </a:lnTo>
                <a:lnTo>
                  <a:pt x="729071" y="6858000"/>
                </a:lnTo>
                <a:lnTo>
                  <a:pt x="636887" y="6706260"/>
                </a:lnTo>
                <a:cubicBezTo>
                  <a:pt x="230715" y="5958566"/>
                  <a:pt x="0" y="5101726"/>
                  <a:pt x="0" y="4191000"/>
                </a:cubicBezTo>
                <a:cubicBezTo>
                  <a:pt x="0" y="2551693"/>
                  <a:pt x="747518" y="1086978"/>
                  <a:pt x="1920283" y="119126"/>
                </a:cubicBezTo>
                <a:close/>
              </a:path>
            </a:pathLst>
          </a:custGeom>
          <a:noFill/>
          <a:ln>
            <a:noFill/>
          </a:ln>
        </p:spPr>
      </p:pic>
      <p:sp>
        <p:nvSpPr>
          <p:cNvPr id="21" name="标题 1"/>
          <p:cNvSpPr txBox="1"/>
          <p:nvPr/>
        </p:nvSpPr>
        <p:spPr>
          <a:xfrm rot="0" flipH="1" flipV="0">
            <a:off x="7528056" y="-32935"/>
            <a:ext cx="5048250" cy="6858000"/>
          </a:xfrm>
          <a:custGeom>
            <a:avLst/>
            <a:gdLst>
              <a:gd name="connsiteX0" fmla="*/ 0 w 5048250"/>
              <a:gd name="connsiteY0" fmla="*/ 0 h 6858000"/>
              <a:gd name="connsiteX1" fmla="*/ 2976378 w 5048250"/>
              <a:gd name="connsiteY1" fmla="*/ 0 h 6858000"/>
              <a:gd name="connsiteX2" fmla="*/ 3127967 w 5048250"/>
              <a:gd name="connsiteY2" fmla="*/ 119126 h 6858000"/>
              <a:gd name="connsiteX3" fmla="*/ 5048250 w 5048250"/>
              <a:gd name="connsiteY3" fmla="*/ 4191000 h 6858000"/>
              <a:gd name="connsiteX4" fmla="*/ 4411363 w 5048250"/>
              <a:gd name="connsiteY4" fmla="*/ 6706260 h 6858000"/>
              <a:gd name="connsiteX5" fmla="*/ 4319179 w 5048250"/>
              <a:gd name="connsiteY5" fmla="*/ 6858000 h 6858000"/>
              <a:gd name="connsiteX6" fmla="*/ 0 w 5048250"/>
              <a:gd name="connsiteY6" fmla="*/ 6858000 h 6858000"/>
            </a:gdLst>
            <a:rect l="l" t="t" r="r" b="b"/>
            <a:pathLst>
              <a:path w="5048250" h="6858000">
                <a:moveTo>
                  <a:pt x="0" y="0"/>
                </a:moveTo>
                <a:lnTo>
                  <a:pt x="2976378" y="0"/>
                </a:lnTo>
                <a:lnTo>
                  <a:pt x="3127967" y="119126"/>
                </a:lnTo>
                <a:cubicBezTo>
                  <a:pt x="4300732" y="1086978"/>
                  <a:pt x="5048250" y="2551693"/>
                  <a:pt x="5048250" y="4191000"/>
                </a:cubicBezTo>
                <a:cubicBezTo>
                  <a:pt x="5048250" y="5101726"/>
                  <a:pt x="4817535" y="5958566"/>
                  <a:pt x="4411363" y="6706260"/>
                </a:cubicBezTo>
                <a:lnTo>
                  <a:pt x="4319179" y="6858000"/>
                </a:lnTo>
                <a:lnTo>
                  <a:pt x="0" y="6858000"/>
                </a:lnTo>
                <a:close/>
              </a:path>
            </a:pathLst>
          </a:custGeom>
          <a:gradFill>
            <a:gsLst>
              <a:gs pos="20000">
                <a:schemeClr val="accent1">
                  <a:alpha val="0"/>
                </a:schemeClr>
              </a:gs>
              <a:gs pos="100000">
                <a:schemeClr val="accent2"/>
              </a:gs>
            </a:gsLst>
            <a:lin ang="16200000" scaled="1"/>
          </a:gradFill>
          <a:ln w="19050" cap="sq">
            <a:noFill/>
            <a:prstDash val="solid"/>
            <a:miter/>
          </a:ln>
          <a:effectLst>
            <a:outerShdw dist="190500" blurRad="215900" dir="0" sx="99000" sy="99000" kx="0" ky="0" algn="l" rotWithShape="0">
              <a:schemeClr val="accent1">
                <a:lumMod val="50000"/>
                <a:alpha val="32000"/>
              </a:schemeClr>
            </a:outerShdw>
          </a:effectLst>
        </p:spPr>
        <p:txBody>
          <a:bodyPr vert="horz" wrap="square" lIns="91440" tIns="45720" rIns="91440" bIns="45720" rtlCol="0" anchor="ctr"/>
          <a:lstStyle/>
          <a:p>
            <a:pPr algn="ctr">
              <a:lnSpc>
                <a:spcPct val="110000"/>
              </a:lnSpc>
            </a:pPr>
            <a:endParaRPr kumimoji="1" lang="zh-CN" altLang="en-US"/>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10800000" flipH="0" flipV="0">
            <a:off x="1" y="-3969"/>
            <a:ext cx="12191999" cy="6865938"/>
          </a:xfrm>
          <a:prstGeom prst="rect">
            <a:avLst/>
          </a:prstGeom>
          <a:gradFill>
            <a:gsLst>
              <a:gs pos="0">
                <a:schemeClr val="accent1">
                  <a:lumMod val="20000"/>
                  <a:lumOff val="80000"/>
                </a:schemeClr>
              </a:gs>
              <a:gs pos="100000">
                <a:schemeClr val="bg1">
                  <a:alpha val="66000"/>
                </a:schemeClr>
              </a:gs>
            </a:gsLst>
            <a:lin ang="2700000" scaled="1"/>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4885883" y="2411071"/>
            <a:ext cx="2407534" cy="2407534"/>
          </a:xfrm>
          <a:prstGeom prst="blockArc">
            <a:avLst>
              <a:gd name="adj1" fmla="val 11748182"/>
              <a:gd name="adj2" fmla="val 421703"/>
              <a:gd name="adj3" fmla="val 14638"/>
            </a:avLst>
          </a:prstGeom>
          <a:gradFill>
            <a:gsLst>
              <a:gs pos="4000">
                <a:schemeClr val="accent1"/>
              </a:gs>
              <a:gs pos="100000">
                <a:schemeClr val="accent2"/>
              </a:gs>
            </a:gsLst>
            <a:lin ang="2700000" scaled="0"/>
          </a:gradFill>
          <a:ln w="12700" cap="sq">
            <a:noFill/>
            <a:miter/>
          </a:ln>
          <a:effectLst>
            <a:outerShdw dist="38100" blurRad="50800" dir="2700000" sx="100000" sy="100000" kx="0" ky="0" algn="tl" rotWithShape="0">
              <a:schemeClr val="accent1">
                <a:lumMod val="75000"/>
                <a:alpha val="23000"/>
              </a:schemeClr>
            </a:outerShdw>
          </a:effectLst>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1" flipV="1">
            <a:off x="4885883" y="2445795"/>
            <a:ext cx="2407534" cy="2407534"/>
          </a:xfrm>
          <a:prstGeom prst="blockArc">
            <a:avLst>
              <a:gd name="adj1" fmla="val 11328058"/>
              <a:gd name="adj2" fmla="val 892943"/>
              <a:gd name="adj3" fmla="val 14668"/>
            </a:avLst>
          </a:prstGeom>
          <a:gradFill>
            <a:gsLst>
              <a:gs pos="4000">
                <a:schemeClr val="accent1"/>
              </a:gs>
              <a:gs pos="100000">
                <a:schemeClr val="accent2"/>
              </a:gs>
            </a:gsLst>
            <a:lin ang="2700000" scaled="0"/>
          </a:gradFill>
          <a:ln w="12700" cap="sq">
            <a:noFill/>
            <a:miter/>
          </a:ln>
          <a:effectLst>
            <a:outerShdw dist="38100" blurRad="50800" dir="2700000" sx="100000" sy="100000" kx="0" ky="0" algn="tl" rotWithShape="0">
              <a:schemeClr val="accent1">
                <a:lumMod val="75000"/>
                <a:alpha val="23000"/>
              </a:schemeClr>
            </a:outerShdw>
          </a:effectLst>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5375776" y="2918326"/>
            <a:ext cx="1427748" cy="1427748"/>
          </a:xfrm>
          <a:prstGeom prst="ellipse">
            <a:avLst/>
          </a:prstGeom>
          <a:noFill/>
          <a:ln w="25400" cap="sq">
            <a:gradFill>
              <a:gsLst>
                <a:gs pos="0">
                  <a:schemeClr val="accent2"/>
                </a:gs>
                <a:gs pos="100000">
                  <a:schemeClr val="accent1"/>
                </a:gs>
              </a:gsLst>
              <a:lin ang="5400000" scaled="0"/>
            </a:gradFill>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6887645" y="4081780"/>
            <a:ext cx="142240" cy="142240"/>
          </a:xfrm>
          <a:prstGeom prst="ellipse">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5109645" y="3040380"/>
            <a:ext cx="142240" cy="142240"/>
          </a:xfrm>
          <a:prstGeom prst="ellipse">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cxnSp>
        <p:nvCxnSpPr>
          <p:cNvPr id="8" name="线条 1"/>
          <p:cNvCxnSpPr/>
          <p:nvPr/>
        </p:nvCxnSpPr>
        <p:spPr>
          <a:xfrm rot="0" flipH="0" flipV="0">
            <a:off x="4355431" y="3112168"/>
            <a:ext cx="794084" cy="0"/>
          </a:xfrm>
          <a:prstGeom prst="line">
            <a:avLst/>
          </a:prstGeom>
          <a:noFill/>
          <a:ln w="25400" cap="sq">
            <a:solidFill>
              <a:schemeClr val="accent2"/>
            </a:solidFill>
            <a:miter/>
          </a:ln>
        </p:spPr>
      </p:cxnSp>
      <p:cxnSp>
        <p:nvCxnSpPr>
          <p:cNvPr id="9" name="线条 1"/>
          <p:cNvCxnSpPr/>
          <p:nvPr/>
        </p:nvCxnSpPr>
        <p:spPr>
          <a:xfrm rot="0" flipH="0" flipV="0">
            <a:off x="6978315" y="4154904"/>
            <a:ext cx="794084" cy="0"/>
          </a:xfrm>
          <a:prstGeom prst="line">
            <a:avLst/>
          </a:prstGeom>
          <a:noFill/>
          <a:ln w="25400" cap="sq">
            <a:solidFill>
              <a:schemeClr val="accent2"/>
            </a:solidFill>
            <a:miter/>
          </a:ln>
        </p:spPr>
      </p:cxnSp>
      <p:sp>
        <p:nvSpPr>
          <p:cNvPr id="10" name="标题 1"/>
          <p:cNvSpPr txBox="1"/>
          <p:nvPr/>
        </p:nvSpPr>
        <p:spPr>
          <a:xfrm rot="0" flipH="0" flipV="0">
            <a:off x="3881120" y="2824480"/>
            <a:ext cx="568960" cy="568960"/>
          </a:xfrm>
          <a:prstGeom prst="ellipse">
            <a:avLst/>
          </a:prstGeom>
          <a:solidFill>
            <a:schemeClr val="accent2"/>
          </a:solidFill>
          <a:ln w="12700" cap="sq">
            <a:noFill/>
            <a:miter/>
          </a:ln>
          <a:effectLst>
            <a:outerShdw dist="38100" blurRad="50800" dir="8100000" sx="100000" sy="100000" kx="0" ky="0" algn="tr" rotWithShape="0">
              <a:schemeClr val="accent1">
                <a:lumMod val="75000"/>
                <a:alpha val="3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7741920" y="3860800"/>
            <a:ext cx="568960" cy="568960"/>
          </a:xfrm>
          <a:prstGeom prst="ellipse">
            <a:avLst/>
          </a:prstGeom>
          <a:solidFill>
            <a:schemeClr val="accent2"/>
          </a:solidFill>
          <a:ln w="12700" cap="sq">
            <a:noFill/>
            <a:miter/>
          </a:ln>
          <a:effectLst>
            <a:outerShdw dist="38100" blurRad="50800" dir="8100000" sx="100000" sy="100000" kx="0" ky="0" algn="tr" rotWithShape="0">
              <a:schemeClr val="accent1">
                <a:lumMod val="75000"/>
                <a:alpha val="3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4025243" y="2956920"/>
            <a:ext cx="280714" cy="304080"/>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3" name="标题 1"/>
          <p:cNvSpPr txBox="1"/>
          <p:nvPr/>
        </p:nvSpPr>
        <p:spPr>
          <a:xfrm rot="0" flipH="0" flipV="0">
            <a:off x="7874360" y="4007439"/>
            <a:ext cx="304080" cy="275683"/>
          </a:xfrm>
          <a:custGeom>
            <a:avLst/>
            <a:gdLst>
              <a:gd name="connsiteX0" fmla="*/ 351048 w 1543905"/>
              <a:gd name="connsiteY0" fmla="*/ 523317 h 1399728"/>
              <a:gd name="connsiteX1" fmla="*/ 351048 w 1543905"/>
              <a:gd name="connsiteY1" fmla="*/ 523317 h 1399728"/>
              <a:gd name="connsiteX2" fmla="*/ 351420 w 1543905"/>
              <a:gd name="connsiteY2" fmla="*/ 523503 h 1399728"/>
              <a:gd name="connsiteX3" fmla="*/ 351420 w 1543905"/>
              <a:gd name="connsiteY3" fmla="*/ 1020031 h 1399728"/>
              <a:gd name="connsiteX4" fmla="*/ 351048 w 1543905"/>
              <a:gd name="connsiteY4" fmla="*/ 1020403 h 1399728"/>
              <a:gd name="connsiteX5" fmla="*/ 163525 w 1543905"/>
              <a:gd name="connsiteY5" fmla="*/ 1020403 h 1399728"/>
              <a:gd name="connsiteX6" fmla="*/ 163153 w 1543905"/>
              <a:gd name="connsiteY6" fmla="*/ 1020031 h 1399728"/>
              <a:gd name="connsiteX7" fmla="*/ 163153 w 1543905"/>
              <a:gd name="connsiteY7" fmla="*/ 523503 h 1399728"/>
              <a:gd name="connsiteX8" fmla="*/ 163153 w 1543905"/>
              <a:gd name="connsiteY8" fmla="*/ 523317 h 1399728"/>
              <a:gd name="connsiteX9" fmla="*/ 163339 w 1543905"/>
              <a:gd name="connsiteY9" fmla="*/ 523131 h 1399728"/>
              <a:gd name="connsiteX10" fmla="*/ 351048 w 1543905"/>
              <a:gd name="connsiteY10" fmla="*/ 523131 h 1399728"/>
              <a:gd name="connsiteX11" fmla="*/ 351048 w 1543905"/>
              <a:gd name="connsiteY11" fmla="*/ 411696 h 1399728"/>
              <a:gd name="connsiteX12" fmla="*/ 163339 w 1543905"/>
              <a:gd name="connsiteY12" fmla="*/ 411696 h 1399728"/>
              <a:gd name="connsiteX13" fmla="*/ 51346 w 1543905"/>
              <a:gd name="connsiteY13" fmla="*/ 523689 h 1399728"/>
              <a:gd name="connsiteX14" fmla="*/ 51346 w 1543905"/>
              <a:gd name="connsiteY14" fmla="*/ 1020217 h 1399728"/>
              <a:gd name="connsiteX15" fmla="*/ 163339 w 1543905"/>
              <a:gd name="connsiteY15" fmla="*/ 1132210 h 1399728"/>
              <a:gd name="connsiteX16" fmla="*/ 351048 w 1543905"/>
              <a:gd name="connsiteY16" fmla="*/ 1132210 h 1399728"/>
              <a:gd name="connsiteX17" fmla="*/ 463042 w 1543905"/>
              <a:gd name="connsiteY17" fmla="*/ 1020217 h 1399728"/>
              <a:gd name="connsiteX18" fmla="*/ 463042 w 1543905"/>
              <a:gd name="connsiteY18" fmla="*/ 523503 h 1399728"/>
              <a:gd name="connsiteX19" fmla="*/ 351048 w 1543905"/>
              <a:gd name="connsiteY19" fmla="*/ 411696 h 1399728"/>
              <a:gd name="connsiteX20" fmla="*/ 865808 w 1543905"/>
              <a:gd name="connsiteY20" fmla="*/ 111621 h 1399728"/>
              <a:gd name="connsiteX21" fmla="*/ 866180 w 1543905"/>
              <a:gd name="connsiteY21" fmla="*/ 111807 h 1399728"/>
              <a:gd name="connsiteX22" fmla="*/ 866180 w 1543905"/>
              <a:gd name="connsiteY22" fmla="*/ 1020031 h 1399728"/>
              <a:gd name="connsiteX23" fmla="*/ 865808 w 1543905"/>
              <a:gd name="connsiteY23" fmla="*/ 1020403 h 1399728"/>
              <a:gd name="connsiteX24" fmla="*/ 678284 w 1543905"/>
              <a:gd name="connsiteY24" fmla="*/ 1020403 h 1399728"/>
              <a:gd name="connsiteX25" fmla="*/ 677912 w 1543905"/>
              <a:gd name="connsiteY25" fmla="*/ 1020031 h 1399728"/>
              <a:gd name="connsiteX26" fmla="*/ 677912 w 1543905"/>
              <a:gd name="connsiteY26" fmla="*/ 111993 h 1399728"/>
              <a:gd name="connsiteX27" fmla="*/ 677912 w 1543905"/>
              <a:gd name="connsiteY27" fmla="*/ 111807 h 1399728"/>
              <a:gd name="connsiteX28" fmla="*/ 678098 w 1543905"/>
              <a:gd name="connsiteY28" fmla="*/ 111621 h 1399728"/>
              <a:gd name="connsiteX29" fmla="*/ 865808 w 1543905"/>
              <a:gd name="connsiteY29" fmla="*/ 111621 h 1399728"/>
              <a:gd name="connsiteX30" fmla="*/ 865808 w 1543905"/>
              <a:gd name="connsiteY30" fmla="*/ 0 h 1399728"/>
              <a:gd name="connsiteX31" fmla="*/ 677912 w 1543905"/>
              <a:gd name="connsiteY31" fmla="*/ 0 h 1399728"/>
              <a:gd name="connsiteX32" fmla="*/ 565919 w 1543905"/>
              <a:gd name="connsiteY32" fmla="*/ 111993 h 1399728"/>
              <a:gd name="connsiteX33" fmla="*/ 565919 w 1543905"/>
              <a:gd name="connsiteY33" fmla="*/ 1020217 h 1399728"/>
              <a:gd name="connsiteX34" fmla="*/ 677912 w 1543905"/>
              <a:gd name="connsiteY34" fmla="*/ 1132210 h 1399728"/>
              <a:gd name="connsiteX35" fmla="*/ 865622 w 1543905"/>
              <a:gd name="connsiteY35" fmla="*/ 1132210 h 1399728"/>
              <a:gd name="connsiteX36" fmla="*/ 977615 w 1543905"/>
              <a:gd name="connsiteY36" fmla="*/ 1020217 h 1399728"/>
              <a:gd name="connsiteX37" fmla="*/ 977615 w 1543905"/>
              <a:gd name="connsiteY37" fmla="*/ 111993 h 1399728"/>
              <a:gd name="connsiteX38" fmla="*/ 865808 w 1543905"/>
              <a:gd name="connsiteY38" fmla="*/ 0 h 1399728"/>
              <a:gd name="connsiteX39" fmla="*/ 1380381 w 1543905"/>
              <a:gd name="connsiteY39" fmla="*/ 729072 h 1399728"/>
              <a:gd name="connsiteX40" fmla="*/ 1380753 w 1543905"/>
              <a:gd name="connsiteY40" fmla="*/ 729258 h 1399728"/>
              <a:gd name="connsiteX41" fmla="*/ 1380753 w 1543905"/>
              <a:gd name="connsiteY41" fmla="*/ 1020031 h 1399728"/>
              <a:gd name="connsiteX42" fmla="*/ 1380381 w 1543905"/>
              <a:gd name="connsiteY42" fmla="*/ 1020403 h 1399728"/>
              <a:gd name="connsiteX43" fmla="*/ 1192858 w 1543905"/>
              <a:gd name="connsiteY43" fmla="*/ 1020403 h 1399728"/>
              <a:gd name="connsiteX44" fmla="*/ 1192485 w 1543905"/>
              <a:gd name="connsiteY44" fmla="*/ 1020031 h 1399728"/>
              <a:gd name="connsiteX45" fmla="*/ 1192485 w 1543905"/>
              <a:gd name="connsiteY45" fmla="*/ 729444 h 1399728"/>
              <a:gd name="connsiteX46" fmla="*/ 1192485 w 1543905"/>
              <a:gd name="connsiteY46" fmla="*/ 729258 h 1399728"/>
              <a:gd name="connsiteX47" fmla="*/ 1192671 w 1543905"/>
              <a:gd name="connsiteY47" fmla="*/ 729072 h 1399728"/>
              <a:gd name="connsiteX48" fmla="*/ 1380381 w 1543905"/>
              <a:gd name="connsiteY48" fmla="*/ 729072 h 1399728"/>
              <a:gd name="connsiteX49" fmla="*/ 1380381 w 1543905"/>
              <a:gd name="connsiteY49" fmla="*/ 617451 h 1399728"/>
              <a:gd name="connsiteX50" fmla="*/ 1192671 w 1543905"/>
              <a:gd name="connsiteY50" fmla="*/ 617451 h 1399728"/>
              <a:gd name="connsiteX51" fmla="*/ 1080678 w 1543905"/>
              <a:gd name="connsiteY51" fmla="*/ 729444 h 1399728"/>
              <a:gd name="connsiteX52" fmla="*/ 1080678 w 1543905"/>
              <a:gd name="connsiteY52" fmla="*/ 1020031 h 1399728"/>
              <a:gd name="connsiteX53" fmla="*/ 1192671 w 1543905"/>
              <a:gd name="connsiteY53" fmla="*/ 1132024 h 1399728"/>
              <a:gd name="connsiteX54" fmla="*/ 1380381 w 1543905"/>
              <a:gd name="connsiteY54" fmla="*/ 1132024 h 1399728"/>
              <a:gd name="connsiteX55" fmla="*/ 1492374 w 1543905"/>
              <a:gd name="connsiteY55" fmla="*/ 1020031 h 1399728"/>
              <a:gd name="connsiteX56" fmla="*/ 1492374 w 1543905"/>
              <a:gd name="connsiteY56" fmla="*/ 729444 h 1399728"/>
              <a:gd name="connsiteX57" fmla="*/ 1380381 w 1543905"/>
              <a:gd name="connsiteY57" fmla="*/ 617451 h 1399728"/>
              <a:gd name="connsiteX58" fmla="*/ 1481956 w 1543905"/>
              <a:gd name="connsiteY58" fmla="*/ 1276201 h 1399728"/>
              <a:gd name="connsiteX59" fmla="*/ 61764 w 1543905"/>
              <a:gd name="connsiteY59" fmla="*/ 1276201 h 1399728"/>
              <a:gd name="connsiteX60" fmla="*/ 0 w 1543905"/>
              <a:gd name="connsiteY60" fmla="*/ 1337965 h 1399728"/>
              <a:gd name="connsiteX61" fmla="*/ 61764 w 1543905"/>
              <a:gd name="connsiteY61" fmla="*/ 1399729 h 1399728"/>
              <a:gd name="connsiteX62" fmla="*/ 1482142 w 1543905"/>
              <a:gd name="connsiteY62" fmla="*/ 1399729 h 1399728"/>
              <a:gd name="connsiteX63" fmla="*/ 1543906 w 1543905"/>
              <a:gd name="connsiteY63" fmla="*/ 1337965 h 1399728"/>
              <a:gd name="connsiteX64" fmla="*/ 1481956 w 1543905"/>
              <a:gd name="connsiteY64" fmla="*/ 1276201 h 1399728"/>
            </a:gdLst>
            <a:rect l="l" t="t" r="r" b="b"/>
            <a:pathLst>
              <a:path w="1543905" h="1399728">
                <a:moveTo>
                  <a:pt x="351048" y="523317"/>
                </a:moveTo>
                <a:cubicBezTo>
                  <a:pt x="351234" y="523317"/>
                  <a:pt x="351234" y="523317"/>
                  <a:pt x="351048" y="523317"/>
                </a:cubicBezTo>
                <a:cubicBezTo>
                  <a:pt x="351234" y="523317"/>
                  <a:pt x="351420" y="523503"/>
                  <a:pt x="351420" y="523503"/>
                </a:cubicBezTo>
                <a:lnTo>
                  <a:pt x="351420" y="1020031"/>
                </a:lnTo>
                <a:lnTo>
                  <a:pt x="351048" y="1020403"/>
                </a:lnTo>
                <a:lnTo>
                  <a:pt x="163525" y="1020403"/>
                </a:lnTo>
                <a:lnTo>
                  <a:pt x="163153" y="1020031"/>
                </a:lnTo>
                <a:lnTo>
                  <a:pt x="163153" y="523503"/>
                </a:lnTo>
                <a:lnTo>
                  <a:pt x="163153" y="523317"/>
                </a:lnTo>
                <a:lnTo>
                  <a:pt x="163339" y="523131"/>
                </a:lnTo>
                <a:lnTo>
                  <a:pt x="351048" y="523131"/>
                </a:lnTo>
                <a:moveTo>
                  <a:pt x="351048" y="411696"/>
                </a:moveTo>
                <a:lnTo>
                  <a:pt x="163339" y="411696"/>
                </a:lnTo>
                <a:cubicBezTo>
                  <a:pt x="101575" y="411696"/>
                  <a:pt x="51346" y="461739"/>
                  <a:pt x="51346" y="523689"/>
                </a:cubicBezTo>
                <a:lnTo>
                  <a:pt x="51346" y="1020217"/>
                </a:lnTo>
                <a:cubicBezTo>
                  <a:pt x="51346" y="1081795"/>
                  <a:pt x="101761" y="1132210"/>
                  <a:pt x="163339" y="1132210"/>
                </a:cubicBezTo>
                <a:lnTo>
                  <a:pt x="351048" y="1132210"/>
                </a:lnTo>
                <a:cubicBezTo>
                  <a:pt x="412626" y="1132210"/>
                  <a:pt x="463042" y="1081795"/>
                  <a:pt x="463042" y="1020217"/>
                </a:cubicBezTo>
                <a:lnTo>
                  <a:pt x="463042" y="523503"/>
                </a:lnTo>
                <a:cubicBezTo>
                  <a:pt x="463042" y="461739"/>
                  <a:pt x="412998" y="411696"/>
                  <a:pt x="351048" y="411696"/>
                </a:cubicBezTo>
                <a:close/>
                <a:moveTo>
                  <a:pt x="865808" y="111621"/>
                </a:moveTo>
                <a:cubicBezTo>
                  <a:pt x="865994" y="111621"/>
                  <a:pt x="866180" y="111807"/>
                  <a:pt x="866180" y="111807"/>
                </a:cubicBezTo>
                <a:lnTo>
                  <a:pt x="866180" y="1020031"/>
                </a:lnTo>
                <a:lnTo>
                  <a:pt x="865808" y="1020403"/>
                </a:lnTo>
                <a:lnTo>
                  <a:pt x="678284" y="1020403"/>
                </a:lnTo>
                <a:lnTo>
                  <a:pt x="677912" y="1020031"/>
                </a:lnTo>
                <a:lnTo>
                  <a:pt x="677912" y="111993"/>
                </a:lnTo>
                <a:lnTo>
                  <a:pt x="677912" y="111807"/>
                </a:lnTo>
                <a:lnTo>
                  <a:pt x="678098" y="111621"/>
                </a:lnTo>
                <a:lnTo>
                  <a:pt x="865808" y="111621"/>
                </a:lnTo>
                <a:moveTo>
                  <a:pt x="865808" y="0"/>
                </a:moveTo>
                <a:lnTo>
                  <a:pt x="677912" y="0"/>
                </a:lnTo>
                <a:cubicBezTo>
                  <a:pt x="616148" y="0"/>
                  <a:pt x="565919" y="50043"/>
                  <a:pt x="565919" y="111993"/>
                </a:cubicBezTo>
                <a:lnTo>
                  <a:pt x="565919" y="1020217"/>
                </a:lnTo>
                <a:cubicBezTo>
                  <a:pt x="565919" y="1081795"/>
                  <a:pt x="616335" y="1132210"/>
                  <a:pt x="677912" y="1132210"/>
                </a:cubicBezTo>
                <a:lnTo>
                  <a:pt x="865622" y="1132210"/>
                </a:lnTo>
                <a:cubicBezTo>
                  <a:pt x="927199" y="1132210"/>
                  <a:pt x="977615" y="1081795"/>
                  <a:pt x="977615" y="1020217"/>
                </a:cubicBezTo>
                <a:lnTo>
                  <a:pt x="977615" y="111993"/>
                </a:lnTo>
                <a:cubicBezTo>
                  <a:pt x="977615" y="50043"/>
                  <a:pt x="927571" y="0"/>
                  <a:pt x="865808" y="0"/>
                </a:cubicBezTo>
                <a:close/>
                <a:moveTo>
                  <a:pt x="1380381" y="729072"/>
                </a:moveTo>
                <a:cubicBezTo>
                  <a:pt x="1380567" y="729072"/>
                  <a:pt x="1380753" y="729258"/>
                  <a:pt x="1380753" y="729258"/>
                </a:cubicBezTo>
                <a:lnTo>
                  <a:pt x="1380753" y="1020031"/>
                </a:lnTo>
                <a:lnTo>
                  <a:pt x="1380381" y="1020403"/>
                </a:lnTo>
                <a:lnTo>
                  <a:pt x="1192858" y="1020403"/>
                </a:lnTo>
                <a:lnTo>
                  <a:pt x="1192485" y="1020031"/>
                </a:lnTo>
                <a:lnTo>
                  <a:pt x="1192485" y="729444"/>
                </a:lnTo>
                <a:lnTo>
                  <a:pt x="1192485" y="729258"/>
                </a:lnTo>
                <a:lnTo>
                  <a:pt x="1192671" y="729072"/>
                </a:lnTo>
                <a:lnTo>
                  <a:pt x="1380381" y="729072"/>
                </a:lnTo>
                <a:moveTo>
                  <a:pt x="1380381" y="617451"/>
                </a:moveTo>
                <a:lnTo>
                  <a:pt x="1192671" y="617451"/>
                </a:lnTo>
                <a:cubicBezTo>
                  <a:pt x="1130908" y="617451"/>
                  <a:pt x="1080678" y="667494"/>
                  <a:pt x="1080678" y="729444"/>
                </a:cubicBezTo>
                <a:lnTo>
                  <a:pt x="1080678" y="1020031"/>
                </a:lnTo>
                <a:cubicBezTo>
                  <a:pt x="1080678" y="1081608"/>
                  <a:pt x="1131094" y="1132024"/>
                  <a:pt x="1192671" y="1132024"/>
                </a:cubicBezTo>
                <a:lnTo>
                  <a:pt x="1380381" y="1132024"/>
                </a:lnTo>
                <a:cubicBezTo>
                  <a:pt x="1441959" y="1132024"/>
                  <a:pt x="1492374" y="1081608"/>
                  <a:pt x="1492374" y="1020031"/>
                </a:cubicBezTo>
                <a:lnTo>
                  <a:pt x="1492374" y="729444"/>
                </a:lnTo>
                <a:cubicBezTo>
                  <a:pt x="1492374" y="667680"/>
                  <a:pt x="1442145" y="617451"/>
                  <a:pt x="1380381" y="617451"/>
                </a:cubicBezTo>
                <a:close/>
                <a:moveTo>
                  <a:pt x="1481956" y="1276201"/>
                </a:moveTo>
                <a:lnTo>
                  <a:pt x="61764" y="1276201"/>
                </a:lnTo>
                <a:cubicBezTo>
                  <a:pt x="27719" y="1276201"/>
                  <a:pt x="0" y="1303920"/>
                  <a:pt x="0" y="1337965"/>
                </a:cubicBezTo>
                <a:cubicBezTo>
                  <a:pt x="0" y="1372009"/>
                  <a:pt x="27719" y="1399729"/>
                  <a:pt x="61764" y="1399729"/>
                </a:cubicBezTo>
                <a:lnTo>
                  <a:pt x="1482142" y="1399729"/>
                </a:lnTo>
                <a:cubicBezTo>
                  <a:pt x="1516187" y="1399729"/>
                  <a:pt x="1543906" y="1372009"/>
                  <a:pt x="1543906" y="1337965"/>
                </a:cubicBezTo>
                <a:cubicBezTo>
                  <a:pt x="1543720" y="1303734"/>
                  <a:pt x="1516187" y="1276201"/>
                  <a:pt x="1481956" y="1276201"/>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4" name="标题 1"/>
          <p:cNvSpPr txBox="1"/>
          <p:nvPr/>
        </p:nvSpPr>
        <p:spPr>
          <a:xfrm rot="0" flipH="0" flipV="0">
            <a:off x="8638900" y="3622458"/>
            <a:ext cx="2880000" cy="422509"/>
          </a:xfrm>
          <a:prstGeom prst="rect">
            <a:avLst/>
          </a:prstGeom>
          <a:noFill/>
          <a:ln>
            <a:noFill/>
          </a:ln>
        </p:spPr>
        <p:txBody>
          <a:bodyPr vert="horz" wrap="square" lIns="0" tIns="0" rIns="0" bIns="0" rtlCol="0" anchor="b"/>
          <a:lstStyle/>
          <a:p>
            <a:pPr algn="l">
              <a:lnSpc>
                <a:spcPct val="150000"/>
              </a:lnSpc>
            </a:pPr>
            <a:r>
              <a:rPr kumimoji="1" lang="en-US" altLang="zh-CN" sz="2000">
                <a:ln w="12700">
                  <a:noFill/>
                </a:ln>
                <a:solidFill>
                  <a:srgbClr val="FE6E1E">
                    <a:alpha val="100000"/>
                  </a:srgbClr>
                </a:solidFill>
                <a:latin typeface="Source Han Sans CN Bold Bold"/>
                <a:ea typeface="Source Han Sans CN Bold Bold"/>
                <a:cs typeface="Source Han Sans CN Bold Bold"/>
              </a:rPr>
              <a:t>乡土文化传承困境</a:t>
            </a:r>
            <a:endParaRPr kumimoji="1" lang="zh-CN" altLang="en-US"/>
          </a:p>
        </p:txBody>
      </p:sp>
      <p:sp>
        <p:nvSpPr>
          <p:cNvPr id="15" name="标题 1"/>
          <p:cNvSpPr txBox="1"/>
          <p:nvPr/>
        </p:nvSpPr>
        <p:spPr>
          <a:xfrm rot="0" flipH="0" flipV="0">
            <a:off x="8638900" y="4101456"/>
            <a:ext cx="2880000" cy="1379864"/>
          </a:xfrm>
          <a:prstGeom prst="rect">
            <a:avLst/>
          </a:prstGeom>
          <a:noFill/>
          <a:ln>
            <a:noFill/>
          </a:ln>
        </p:spPr>
        <p:txBody>
          <a:bodyPr vert="horz" wrap="square" lIns="0" tIns="0" rIns="0" bIns="0" rtlCol="0" anchor="t"/>
          <a:lstStyle/>
          <a:p>
            <a:pPr algn="l">
              <a:lnSpc>
                <a:spcPct val="150000"/>
              </a:lnSpc>
            </a:pPr>
            <a:r>
              <a:rPr kumimoji="1" lang="en-US" altLang="zh-CN" sz="1100">
                <a:ln w="12700">
                  <a:noFill/>
                </a:ln>
                <a:solidFill>
                  <a:srgbClr val="262626">
                    <a:alpha val="100000"/>
                  </a:srgbClr>
                </a:solidFill>
                <a:latin typeface="Source Han Sans CN Normal"/>
                <a:ea typeface="Source Han Sans CN Normal"/>
                <a:cs typeface="Source Han Sans CN Normal"/>
              </a:rPr>
              <a:t>在时代浪潮的冲击下，永善乡土文化的传承与发展面临着诸多困境，成为当地亟待深入研究的一项重要课题。</a:t>
            </a:r>
            <a:endParaRPr kumimoji="1" lang="zh-CN" altLang="en-US"/>
          </a:p>
        </p:txBody>
      </p:sp>
      <p:sp>
        <p:nvSpPr>
          <p:cNvPr id="16" name="标题 1"/>
          <p:cNvSpPr txBox="1"/>
          <p:nvPr/>
        </p:nvSpPr>
        <p:spPr>
          <a:xfrm rot="0" flipH="0" flipV="0">
            <a:off x="660400" y="2423578"/>
            <a:ext cx="2880000" cy="422509"/>
          </a:xfrm>
          <a:prstGeom prst="rect">
            <a:avLst/>
          </a:prstGeom>
          <a:noFill/>
          <a:ln>
            <a:noFill/>
          </a:ln>
        </p:spPr>
        <p:txBody>
          <a:bodyPr vert="horz" wrap="square" lIns="0" tIns="0" rIns="0" bIns="0" rtlCol="0" anchor="b"/>
          <a:lstStyle/>
          <a:p>
            <a:pPr algn="r">
              <a:lnSpc>
                <a:spcPct val="150000"/>
              </a:lnSpc>
            </a:pPr>
            <a:r>
              <a:rPr kumimoji="1" lang="en-US" altLang="zh-CN" sz="2000">
                <a:ln w="12700">
                  <a:noFill/>
                </a:ln>
                <a:solidFill>
                  <a:srgbClr val="FE6E1E">
                    <a:alpha val="100000"/>
                  </a:srgbClr>
                </a:solidFill>
                <a:latin typeface="Source Han Sans CN Bold Bold"/>
                <a:ea typeface="Source Han Sans CN Bold Bold"/>
                <a:cs typeface="Source Han Sans CN Bold Bold"/>
              </a:rPr>
              <a:t>永善县乡土文化概况</a:t>
            </a:r>
            <a:endParaRPr kumimoji="1" lang="zh-CN" altLang="en-US"/>
          </a:p>
        </p:txBody>
      </p:sp>
      <p:sp>
        <p:nvSpPr>
          <p:cNvPr id="17" name="标题 1"/>
          <p:cNvSpPr txBox="1"/>
          <p:nvPr/>
        </p:nvSpPr>
        <p:spPr>
          <a:xfrm rot="0" flipH="0" flipV="0">
            <a:off x="660400" y="2902576"/>
            <a:ext cx="2880000" cy="1379864"/>
          </a:xfrm>
          <a:prstGeom prst="rect">
            <a:avLst/>
          </a:prstGeom>
          <a:noFill/>
          <a:ln>
            <a:noFill/>
          </a:ln>
        </p:spPr>
        <p:txBody>
          <a:bodyPr vert="horz" wrap="square" lIns="0" tIns="0" rIns="0" bIns="0" rtlCol="0" anchor="t"/>
          <a:lstStyle/>
          <a:p>
            <a:pPr algn="r">
              <a:lnSpc>
                <a:spcPct val="150000"/>
              </a:lnSpc>
            </a:pPr>
            <a:r>
              <a:rPr kumimoji="1" lang="en-US" altLang="zh-CN" sz="1100">
                <a:ln w="12700">
                  <a:noFill/>
                </a:ln>
                <a:solidFill>
                  <a:srgbClr val="262626">
                    <a:alpha val="100000"/>
                  </a:srgbClr>
                </a:solidFill>
                <a:latin typeface="Source Han Sans CN Normal"/>
                <a:ea typeface="Source Han Sans CN Normal"/>
                <a:cs typeface="Source Han Sans CN Normal"/>
              </a:rPr>
              <a:t>云南昭通永善县地处云、川两省六县结合部，位于乌蒙山脉西北面的金沙江南岸，居住着汉、彝、苗、回等民族，总人口有46万余人。其独特的地理位置孕育了丰富的特色民俗，形成了底蕴深厚、丰富多彩的乡土文化，包括风俗习惯、传统技艺、民间艺术等方面。</a:t>
            </a:r>
            <a:endParaRPr kumimoji="1" lang="zh-CN" altLang="en-US"/>
          </a:p>
        </p:txBody>
      </p:sp>
      <p:pic>
        <p:nvPicPr>
          <p:cNvPr id="18" name="图片"/>
          <p:cNvPicPr>
            <a:picLocks noChangeAspect="1"/>
          </p:cNvPicPr>
          <p:nvPr/>
        </p:nvPicPr>
        <p:blipFill>
          <a:blip r:embed="rId3">
            <a:alphaModFix amt="100000"/>
          </a:blip>
          <a:srcRect l="29340" t="16777" r="29788" b="10295"/>
          <a:stretch>
            <a:fillRect/>
          </a:stretch>
        </p:blipFill>
        <p:spPr>
          <a:xfrm rot="0" flipH="0" flipV="1">
            <a:off x="5510916" y="3053466"/>
            <a:ext cx="1157468" cy="1157468"/>
          </a:xfrm>
          <a:custGeom>
            <a:avLst/>
            <a:gdLst/>
            <a:rect l="l" t="t" r="r" b="b"/>
            <a:pathLst>
              <a:path w="1157468" h="1157468">
                <a:moveTo>
                  <a:pt x="578734" y="1157468"/>
                </a:moveTo>
                <a:cubicBezTo>
                  <a:pt x="898360" y="1157468"/>
                  <a:pt x="1157468" y="898360"/>
                  <a:pt x="1157468" y="578734"/>
                </a:cubicBezTo>
                <a:cubicBezTo>
                  <a:pt x="1157468" y="259108"/>
                  <a:pt x="898360" y="0"/>
                  <a:pt x="578734" y="0"/>
                </a:cubicBezTo>
                <a:cubicBezTo>
                  <a:pt x="259108" y="0"/>
                  <a:pt x="0" y="259108"/>
                  <a:pt x="0" y="578734"/>
                </a:cubicBezTo>
                <a:cubicBezTo>
                  <a:pt x="0" y="898360"/>
                  <a:pt x="259108" y="1157468"/>
                  <a:pt x="578734" y="1157468"/>
                </a:cubicBezTo>
                <a:close/>
              </a:path>
            </a:pathLst>
          </a:custGeom>
          <a:noFill/>
          <a:ln>
            <a:noFill/>
          </a:ln>
        </p:spPr>
      </p:pic>
      <p:sp>
        <p:nvSpPr>
          <p:cNvPr id="19" name="标题 1"/>
          <p:cNvSpPr txBox="1"/>
          <p:nvPr/>
        </p:nvSpPr>
        <p:spPr>
          <a:xfrm rot="0" flipH="0" flipV="0">
            <a:off x="783520" y="467040"/>
            <a:ext cx="10671175" cy="468000"/>
          </a:xfrm>
          <a:prstGeom prst="rect">
            <a:avLst/>
          </a:prstGeom>
          <a:noFill/>
          <a:ln>
            <a:noFill/>
          </a:ln>
        </p:spPr>
        <p:txBody>
          <a:bodyPr vert="horz" wrap="square" lIns="0" tIns="0" rIns="0" bIns="0" rtlCol="0" anchor="ctr"/>
          <a:lstStyle/>
          <a:p>
            <a:pPr algn="l">
              <a:lnSpc>
                <a:spcPct val="110000"/>
              </a:lnSpc>
            </a:pPr>
            <a:r>
              <a:rPr kumimoji="1" lang="en-US" altLang="zh-CN" sz="3300">
                <a:ln>
                  <a:noFill/>
                </a:ln>
                <a:solidFill>
                  <a:srgbClr val="262626">
                    <a:alpha val="100000"/>
                  </a:srgbClr>
                </a:solidFill>
                <a:latin typeface="Source Han Sans CN Bold Bold"/>
                <a:ea typeface="Source Han Sans CN Bold Bold"/>
                <a:cs typeface="Source Han Sans CN Bold Bold"/>
              </a:rPr>
              <a:t>研究背景</a:t>
            </a:r>
            <a:endParaRPr kumimoji="1" lang="zh-CN" altLang="en-US"/>
          </a:p>
        </p:txBody>
      </p:sp>
      <p:sp>
        <p:nvSpPr>
          <p:cNvPr id="20" name="标题 1"/>
          <p:cNvSpPr txBox="1"/>
          <p:nvPr/>
        </p:nvSpPr>
        <p:spPr>
          <a:xfrm rot="0" flipH="0" flipV="0">
            <a:off x="176306" y="473900"/>
            <a:ext cx="373217" cy="373216"/>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409081" y="376135"/>
            <a:ext cx="251319" cy="251319"/>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10800000" flipH="0" flipV="0">
            <a:off x="1" y="-3969"/>
            <a:ext cx="12191999" cy="6865938"/>
          </a:xfrm>
          <a:prstGeom prst="rect">
            <a:avLst/>
          </a:prstGeom>
          <a:gradFill>
            <a:gsLst>
              <a:gs pos="0">
                <a:schemeClr val="accent1">
                  <a:lumMod val="20000"/>
                  <a:lumOff val="80000"/>
                </a:schemeClr>
              </a:gs>
              <a:gs pos="100000">
                <a:schemeClr val="bg1">
                  <a:alpha val="66000"/>
                </a:schemeClr>
              </a:gs>
            </a:gsLst>
            <a:lin ang="2700000" scaled="1"/>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4112376" y="2135319"/>
            <a:ext cx="6480000" cy="1246131"/>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阐述乡土文化赋能乡村振兴的时代意义。</a:t>
            </a:r>
            <a:endParaRPr kumimoji="1" lang="zh-CN" altLang="en-US"/>
          </a:p>
        </p:txBody>
      </p:sp>
      <p:sp>
        <p:nvSpPr>
          <p:cNvPr id="4" name="标题 1"/>
          <p:cNvSpPr txBox="1"/>
          <p:nvPr/>
        </p:nvSpPr>
        <p:spPr>
          <a:xfrm rot="2700000" flipH="0" flipV="0">
            <a:off x="1748706" y="1499763"/>
            <a:ext cx="1558840" cy="1558840"/>
          </a:xfrm>
          <a:prstGeom prst="roundRect">
            <a:avLst>
              <a:gd name="adj" fmla="val 9091"/>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pic>
        <p:nvPicPr>
          <p:cNvPr id="5" name="图片"/>
          <p:cNvPicPr>
            <a:picLocks noChangeAspect="1"/>
          </p:cNvPicPr>
          <p:nvPr/>
        </p:nvPicPr>
        <p:blipFill>
          <a:blip r:embed="rId3">
            <a:alphaModFix amt="100000"/>
          </a:blip>
          <a:srcRect l="25703" t="12344" r="22801" b="10452"/>
          <a:stretch>
            <a:fillRect/>
          </a:stretch>
        </p:blipFill>
        <p:spPr>
          <a:xfrm rot="0" flipH="0" flipV="0">
            <a:off x="1586924" y="1337982"/>
            <a:ext cx="1882402" cy="1882403"/>
          </a:xfrm>
          <a:custGeom>
            <a:avLst/>
            <a:gdLst/>
            <a:rect l="l" t="t" r="r" b="b"/>
            <a:pathLst>
              <a:path w="1882402" h="1882403">
                <a:moveTo>
                  <a:pt x="941202" y="0"/>
                </a:moveTo>
                <a:cubicBezTo>
                  <a:pt x="973912" y="0"/>
                  <a:pt x="1006622" y="12479"/>
                  <a:pt x="1031579" y="37436"/>
                </a:cubicBezTo>
                <a:lnTo>
                  <a:pt x="1844968" y="850824"/>
                </a:lnTo>
                <a:cubicBezTo>
                  <a:pt x="1894881" y="900738"/>
                  <a:pt x="1894881" y="981665"/>
                  <a:pt x="1844968" y="1031579"/>
                </a:cubicBezTo>
                <a:lnTo>
                  <a:pt x="1031579" y="1844968"/>
                </a:lnTo>
                <a:cubicBezTo>
                  <a:pt x="981665" y="1894882"/>
                  <a:pt x="900738" y="1894882"/>
                  <a:pt x="850824" y="1844968"/>
                </a:cubicBezTo>
                <a:lnTo>
                  <a:pt x="37436" y="1031579"/>
                </a:lnTo>
                <a:cubicBezTo>
                  <a:pt x="-12478" y="981665"/>
                  <a:pt x="-12478" y="900738"/>
                  <a:pt x="37436" y="850824"/>
                </a:cubicBezTo>
                <a:lnTo>
                  <a:pt x="850824" y="37436"/>
                </a:lnTo>
                <a:cubicBezTo>
                  <a:pt x="875781" y="12479"/>
                  <a:pt x="908491" y="0"/>
                  <a:pt x="941202" y="0"/>
                </a:cubicBezTo>
                <a:close/>
              </a:path>
            </a:pathLst>
          </a:custGeom>
          <a:noFill/>
          <a:ln>
            <a:noFill/>
          </a:ln>
        </p:spPr>
      </p:pic>
      <p:sp>
        <p:nvSpPr>
          <p:cNvPr id="6" name="标题 1"/>
          <p:cNvSpPr txBox="1"/>
          <p:nvPr/>
        </p:nvSpPr>
        <p:spPr>
          <a:xfrm rot="2700000" flipH="0" flipV="0">
            <a:off x="3353511" y="2052360"/>
            <a:ext cx="438606" cy="453646"/>
          </a:xfrm>
          <a:prstGeom prst="roundRect">
            <a:avLst>
              <a:gd name="adj" fmla="val 9091"/>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4112376" y="1462224"/>
            <a:ext cx="6480000" cy="545802"/>
          </a:xfrm>
          <a:prstGeom prst="rect">
            <a:avLst/>
          </a:prstGeom>
          <a:noFill/>
          <a:ln>
            <a:noFill/>
          </a:ln>
        </p:spPr>
        <p:txBody>
          <a:bodyPr vert="horz" wrap="square" lIns="0" tIns="0" rIns="0" bIns="0" rtlCol="0" anchor="b"/>
          <a:lstStyle/>
          <a:p>
            <a:pPr algn="l">
              <a:lnSpc>
                <a:spcPct val="15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阐述时代意义</a:t>
            </a:r>
            <a:endParaRPr kumimoji="1" lang="zh-CN" altLang="en-US"/>
          </a:p>
        </p:txBody>
      </p:sp>
      <p:sp>
        <p:nvSpPr>
          <p:cNvPr id="8" name="标题 1"/>
          <p:cNvSpPr txBox="1"/>
          <p:nvPr/>
        </p:nvSpPr>
        <p:spPr>
          <a:xfrm rot="0" flipH="0" flipV="0">
            <a:off x="4112376" y="4680287"/>
            <a:ext cx="6480000" cy="1246131"/>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探索永善乡土文化赋能乡村振兴的实践路径，以期激活乡村沉睡资源，推动乡村向着“产业兴旺、生态宜居、乡风文明、治理有效、生活富裕”之路迈进。</a:t>
            </a:r>
            <a:endParaRPr kumimoji="1" lang="zh-CN" altLang="en-US"/>
          </a:p>
        </p:txBody>
      </p:sp>
      <p:sp>
        <p:nvSpPr>
          <p:cNvPr id="9" name="标题 1"/>
          <p:cNvSpPr txBox="1"/>
          <p:nvPr/>
        </p:nvSpPr>
        <p:spPr>
          <a:xfrm rot="2700000" flipH="0" flipV="0">
            <a:off x="1748706" y="4044731"/>
            <a:ext cx="1558840" cy="1558840"/>
          </a:xfrm>
          <a:prstGeom prst="roundRect">
            <a:avLst>
              <a:gd name="adj" fmla="val 9091"/>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pic>
        <p:nvPicPr>
          <p:cNvPr id="10" name="图片"/>
          <p:cNvPicPr>
            <a:picLocks noChangeAspect="1"/>
          </p:cNvPicPr>
          <p:nvPr/>
        </p:nvPicPr>
        <p:blipFill>
          <a:blip r:embed="rId3">
            <a:alphaModFix amt="100000"/>
          </a:blip>
          <a:srcRect l="25703" t="12344" r="22801" b="10452"/>
          <a:stretch>
            <a:fillRect/>
          </a:stretch>
        </p:blipFill>
        <p:spPr>
          <a:xfrm rot="0" flipH="0" flipV="0">
            <a:off x="1586924" y="3882950"/>
            <a:ext cx="1882402" cy="1882403"/>
          </a:xfrm>
          <a:custGeom>
            <a:avLst/>
            <a:gdLst/>
            <a:rect l="l" t="t" r="r" b="b"/>
            <a:pathLst>
              <a:path w="1882402" h="1882403">
                <a:moveTo>
                  <a:pt x="941202" y="0"/>
                </a:moveTo>
                <a:cubicBezTo>
                  <a:pt x="973912" y="0"/>
                  <a:pt x="1006622" y="12479"/>
                  <a:pt x="1031579" y="37436"/>
                </a:cubicBezTo>
                <a:lnTo>
                  <a:pt x="1844968" y="850824"/>
                </a:lnTo>
                <a:cubicBezTo>
                  <a:pt x="1894881" y="900738"/>
                  <a:pt x="1894881" y="981665"/>
                  <a:pt x="1844968" y="1031579"/>
                </a:cubicBezTo>
                <a:lnTo>
                  <a:pt x="1031579" y="1844968"/>
                </a:lnTo>
                <a:cubicBezTo>
                  <a:pt x="981665" y="1894882"/>
                  <a:pt x="900738" y="1894882"/>
                  <a:pt x="850824" y="1844968"/>
                </a:cubicBezTo>
                <a:lnTo>
                  <a:pt x="37436" y="1031579"/>
                </a:lnTo>
                <a:cubicBezTo>
                  <a:pt x="-12478" y="981665"/>
                  <a:pt x="-12478" y="900738"/>
                  <a:pt x="37436" y="850824"/>
                </a:cubicBezTo>
                <a:lnTo>
                  <a:pt x="850824" y="37436"/>
                </a:lnTo>
                <a:cubicBezTo>
                  <a:pt x="875781" y="12479"/>
                  <a:pt x="908491" y="0"/>
                  <a:pt x="941202" y="0"/>
                </a:cubicBezTo>
                <a:close/>
              </a:path>
            </a:pathLst>
          </a:custGeom>
          <a:noFill/>
          <a:ln>
            <a:noFill/>
          </a:ln>
        </p:spPr>
      </p:pic>
      <p:sp>
        <p:nvSpPr>
          <p:cNvPr id="11" name="标题 1"/>
          <p:cNvSpPr txBox="1"/>
          <p:nvPr/>
        </p:nvSpPr>
        <p:spPr>
          <a:xfrm rot="2700000" flipH="0" flipV="0">
            <a:off x="3353511" y="4597328"/>
            <a:ext cx="438606" cy="453646"/>
          </a:xfrm>
          <a:prstGeom prst="roundRect">
            <a:avLst>
              <a:gd name="adj" fmla="val 9091"/>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4112376" y="4007192"/>
            <a:ext cx="6480000" cy="545802"/>
          </a:xfrm>
          <a:prstGeom prst="rect">
            <a:avLst/>
          </a:prstGeom>
          <a:noFill/>
          <a:ln>
            <a:noFill/>
          </a:ln>
        </p:spPr>
        <p:txBody>
          <a:bodyPr vert="horz" wrap="square" lIns="0" tIns="0" rIns="0" bIns="0" rtlCol="0" anchor="b"/>
          <a:lstStyle/>
          <a:p>
            <a:pPr algn="l">
              <a:lnSpc>
                <a:spcPct val="15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探索实践路径</a:t>
            </a:r>
            <a:endParaRPr kumimoji="1" lang="zh-CN" altLang="en-US"/>
          </a:p>
        </p:txBody>
      </p:sp>
      <p:sp>
        <p:nvSpPr>
          <p:cNvPr id="13" name="标题 1"/>
          <p:cNvSpPr txBox="1"/>
          <p:nvPr/>
        </p:nvSpPr>
        <p:spPr>
          <a:xfrm rot="0" flipH="0" flipV="0">
            <a:off x="783520" y="467040"/>
            <a:ext cx="10671175" cy="468000"/>
          </a:xfrm>
          <a:prstGeom prst="rect">
            <a:avLst/>
          </a:prstGeom>
          <a:noFill/>
          <a:ln>
            <a:noFill/>
          </a:ln>
        </p:spPr>
        <p:txBody>
          <a:bodyPr vert="horz" wrap="square" lIns="0" tIns="0" rIns="0" bIns="0" rtlCol="0" anchor="ctr"/>
          <a:lstStyle/>
          <a:p>
            <a:pPr algn="l">
              <a:lnSpc>
                <a:spcPct val="110000"/>
              </a:lnSpc>
            </a:pPr>
            <a:r>
              <a:rPr kumimoji="1" lang="en-US" altLang="zh-CN" sz="3300">
                <a:ln>
                  <a:noFill/>
                </a:ln>
                <a:solidFill>
                  <a:srgbClr val="262626">
                    <a:alpha val="100000"/>
                  </a:srgbClr>
                </a:solidFill>
                <a:latin typeface="Source Han Sans CN Bold Bold"/>
                <a:ea typeface="Source Han Sans CN Bold Bold"/>
                <a:cs typeface="Source Han Sans CN Bold Bold"/>
              </a:rPr>
              <a:t>研究目的</a:t>
            </a:r>
            <a:endParaRPr kumimoji="1" lang="zh-CN" altLang="en-US"/>
          </a:p>
        </p:txBody>
      </p:sp>
      <p:sp>
        <p:nvSpPr>
          <p:cNvPr id="14" name="标题 1"/>
          <p:cNvSpPr txBox="1"/>
          <p:nvPr/>
        </p:nvSpPr>
        <p:spPr>
          <a:xfrm rot="0" flipH="0" flipV="0">
            <a:off x="176306" y="473900"/>
            <a:ext cx="373217" cy="373216"/>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409081" y="376135"/>
            <a:ext cx="251319" cy="251319"/>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10800000" flipH="0" flipV="0">
            <a:off x="1" y="-3969"/>
            <a:ext cx="12191999" cy="6865938"/>
          </a:xfrm>
          <a:prstGeom prst="rect">
            <a:avLst/>
          </a:prstGeom>
          <a:gradFill>
            <a:gsLst>
              <a:gs pos="0">
                <a:schemeClr val="accent1">
                  <a:lumMod val="20000"/>
                  <a:lumOff val="80000"/>
                </a:schemeClr>
              </a:gs>
              <a:gs pos="100000">
                <a:schemeClr val="bg1">
                  <a:alpha val="66000"/>
                </a:schemeClr>
              </a:gs>
            </a:gsLst>
            <a:lin ang="2700000" scaled="1"/>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4678790" y="1250440"/>
            <a:ext cx="93443" cy="4803288"/>
          </a:xfrm>
          <a:prstGeom prst="roundRect">
            <a:avLst>
              <a:gd name="adj" fmla="val 50000"/>
            </a:avLst>
          </a:prstGeom>
          <a:solidFill>
            <a:schemeClr val="bg1">
              <a:lumMod val="9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pic>
        <p:nvPicPr>
          <p:cNvPr id="4" name="图片"/>
          <p:cNvPicPr>
            <a:picLocks noChangeAspect="1"/>
          </p:cNvPicPr>
          <p:nvPr/>
        </p:nvPicPr>
        <p:blipFill>
          <a:blip r:embed="rId3">
            <a:alphaModFix amt="100000"/>
          </a:blip>
          <a:srcRect l="540" t="0" r="540" b="0"/>
          <a:stretch>
            <a:fillRect/>
          </a:stretch>
        </p:blipFill>
        <p:spPr>
          <a:xfrm rot="0" flipH="0" flipV="0">
            <a:off x="660399" y="1448769"/>
            <a:ext cx="3724715" cy="2110274"/>
          </a:xfrm>
          <a:custGeom>
            <a:avLst/>
            <a:gdLst/>
            <a:rect l="l" t="t" r="r" b="b"/>
            <a:pathLst>
              <a:path w="3724715" h="2110274">
                <a:moveTo>
                  <a:pt x="82617" y="0"/>
                </a:moveTo>
                <a:lnTo>
                  <a:pt x="3642098" y="0"/>
                </a:lnTo>
                <a:cubicBezTo>
                  <a:pt x="3687726" y="0"/>
                  <a:pt x="3724715" y="36989"/>
                  <a:pt x="3724715" y="82617"/>
                </a:cubicBezTo>
                <a:lnTo>
                  <a:pt x="3724715" y="2027657"/>
                </a:lnTo>
                <a:cubicBezTo>
                  <a:pt x="3724715" y="2073285"/>
                  <a:pt x="3687726" y="2110274"/>
                  <a:pt x="3642098" y="2110274"/>
                </a:cubicBezTo>
                <a:lnTo>
                  <a:pt x="82617" y="2110274"/>
                </a:lnTo>
                <a:cubicBezTo>
                  <a:pt x="36989" y="2110274"/>
                  <a:pt x="0" y="2073285"/>
                  <a:pt x="0" y="2027657"/>
                </a:cubicBezTo>
                <a:lnTo>
                  <a:pt x="0" y="82617"/>
                </a:lnTo>
                <a:cubicBezTo>
                  <a:pt x="0" y="36989"/>
                  <a:pt x="36989" y="0"/>
                  <a:pt x="82617" y="0"/>
                </a:cubicBezTo>
                <a:close/>
              </a:path>
            </a:pathLst>
          </a:custGeom>
          <a:noFill/>
          <a:ln>
            <a:noFill/>
          </a:ln>
        </p:spPr>
      </p:pic>
      <p:pic>
        <p:nvPicPr>
          <p:cNvPr id="5" name="图片"/>
          <p:cNvPicPr>
            <a:picLocks noChangeAspect="1"/>
          </p:cNvPicPr>
          <p:nvPr/>
        </p:nvPicPr>
        <p:blipFill>
          <a:blip r:embed="rId4">
            <a:alphaModFix amt="100000"/>
          </a:blip>
          <a:srcRect l="540" t="0" r="540" b="0"/>
          <a:stretch>
            <a:fillRect/>
          </a:stretch>
        </p:blipFill>
        <p:spPr>
          <a:xfrm rot="0" flipH="0" flipV="0">
            <a:off x="660399" y="3691386"/>
            <a:ext cx="3724715" cy="2110274"/>
          </a:xfrm>
          <a:custGeom>
            <a:avLst/>
            <a:gdLst/>
            <a:rect l="l" t="t" r="r" b="b"/>
            <a:pathLst>
              <a:path w="3724715" h="2110274">
                <a:moveTo>
                  <a:pt x="82617" y="0"/>
                </a:moveTo>
                <a:lnTo>
                  <a:pt x="3642098" y="0"/>
                </a:lnTo>
                <a:cubicBezTo>
                  <a:pt x="3687726" y="0"/>
                  <a:pt x="3724715" y="36989"/>
                  <a:pt x="3724715" y="82617"/>
                </a:cubicBezTo>
                <a:lnTo>
                  <a:pt x="3724715" y="2027657"/>
                </a:lnTo>
                <a:cubicBezTo>
                  <a:pt x="3724715" y="2073285"/>
                  <a:pt x="3687726" y="2110274"/>
                  <a:pt x="3642098" y="2110274"/>
                </a:cubicBezTo>
                <a:lnTo>
                  <a:pt x="82617" y="2110274"/>
                </a:lnTo>
                <a:cubicBezTo>
                  <a:pt x="36989" y="2110274"/>
                  <a:pt x="0" y="2073285"/>
                  <a:pt x="0" y="2027657"/>
                </a:cubicBezTo>
                <a:lnTo>
                  <a:pt x="0" y="82617"/>
                </a:lnTo>
                <a:cubicBezTo>
                  <a:pt x="0" y="36989"/>
                  <a:pt x="36989" y="0"/>
                  <a:pt x="82617" y="0"/>
                </a:cubicBezTo>
                <a:close/>
              </a:path>
            </a:pathLst>
          </a:custGeom>
          <a:noFill/>
          <a:ln>
            <a:noFill/>
          </a:ln>
        </p:spPr>
      </p:pic>
      <p:sp>
        <p:nvSpPr>
          <p:cNvPr id="6" name="标题 1"/>
          <p:cNvSpPr txBox="1"/>
          <p:nvPr/>
        </p:nvSpPr>
        <p:spPr>
          <a:xfrm rot="5400000" flipH="0" flipV="0">
            <a:off x="7172142" y="-671226"/>
            <a:ext cx="453863" cy="5440570"/>
          </a:xfrm>
          <a:prstGeom prst="round2SameRect">
            <a:avLst>
              <a:gd name="adj1" fmla="val 50000"/>
              <a:gd name="adj2" fmla="val 0"/>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4935514" y="2350990"/>
            <a:ext cx="6396539" cy="1314230"/>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000000">
                    <a:alpha val="100000"/>
                  </a:srgbClr>
                </a:solidFill>
                <a:latin typeface="Source Han Sans CN Normal"/>
                <a:ea typeface="Source Han Sans CN Normal"/>
                <a:cs typeface="Source Han Sans CN Normal"/>
              </a:rPr>
              <a:t>通过查阅相关文献，了解乡土文化与乡村振兴的相关理论和研究现状。</a:t>
            </a:r>
            <a:endParaRPr kumimoji="1" lang="zh-CN" altLang="en-US"/>
          </a:p>
        </p:txBody>
      </p:sp>
      <p:sp>
        <p:nvSpPr>
          <p:cNvPr id="8" name="标题 1"/>
          <p:cNvSpPr txBox="1"/>
          <p:nvPr/>
        </p:nvSpPr>
        <p:spPr>
          <a:xfrm rot="0" flipH="0" flipV="0">
            <a:off x="4935514" y="1858558"/>
            <a:ext cx="4770119" cy="381000"/>
          </a:xfrm>
          <a:prstGeom prst="rect">
            <a:avLst/>
          </a:prstGeom>
          <a:noFill/>
          <a:ln>
            <a:noFill/>
          </a:ln>
        </p:spPr>
        <p:txBody>
          <a:bodyPr vert="horz" wrap="square" lIns="0" tIns="0" rIns="0" bIns="0" rtlCol="0" anchor="ctr"/>
          <a:lstStyle/>
          <a:p>
            <a:pPr algn="l">
              <a:lnSpc>
                <a:spcPct val="10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文献研究法</a:t>
            </a:r>
            <a:endParaRPr kumimoji="1" lang="zh-CN" altLang="en-US"/>
          </a:p>
        </p:txBody>
      </p:sp>
      <p:sp>
        <p:nvSpPr>
          <p:cNvPr id="9" name="标题 1"/>
          <p:cNvSpPr txBox="1"/>
          <p:nvPr/>
        </p:nvSpPr>
        <p:spPr>
          <a:xfrm rot="5400000" flipH="0" flipV="0">
            <a:off x="7172142" y="1353135"/>
            <a:ext cx="453863" cy="5440570"/>
          </a:xfrm>
          <a:prstGeom prst="round2SameRect">
            <a:avLst>
              <a:gd name="adj1" fmla="val 50000"/>
              <a:gd name="adj2" fmla="val 0"/>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4935514" y="4375351"/>
            <a:ext cx="6396539" cy="1314230"/>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000000">
                    <a:alpha val="100000"/>
                  </a:srgbClr>
                </a:solidFill>
                <a:latin typeface="Source Han Sans CN Normal"/>
                <a:ea typeface="Source Han Sans CN Normal"/>
                <a:cs typeface="Source Han Sans CN Normal"/>
              </a:rPr>
              <a:t>对永善县的乡土文化进行实地考察，了解其现状和存在的问题。</a:t>
            </a:r>
            <a:endParaRPr kumimoji="1" lang="zh-CN" altLang="en-US"/>
          </a:p>
        </p:txBody>
      </p:sp>
      <p:sp>
        <p:nvSpPr>
          <p:cNvPr id="11" name="标题 1"/>
          <p:cNvSpPr txBox="1"/>
          <p:nvPr/>
        </p:nvSpPr>
        <p:spPr>
          <a:xfrm rot="0" flipH="0" flipV="0">
            <a:off x="4935514" y="3882919"/>
            <a:ext cx="4770119" cy="381000"/>
          </a:xfrm>
          <a:prstGeom prst="rect">
            <a:avLst/>
          </a:prstGeom>
          <a:noFill/>
          <a:ln>
            <a:noFill/>
          </a:ln>
        </p:spPr>
        <p:txBody>
          <a:bodyPr vert="horz" wrap="square" lIns="0" tIns="0" rIns="0" bIns="0" rtlCol="0" anchor="ctr"/>
          <a:lstStyle/>
          <a:p>
            <a:pPr algn="l">
              <a:lnSpc>
                <a:spcPct val="10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实地调研法</a:t>
            </a:r>
            <a:endParaRPr kumimoji="1" lang="zh-CN" altLang="en-US"/>
          </a:p>
        </p:txBody>
      </p:sp>
      <p:sp>
        <p:nvSpPr>
          <p:cNvPr id="12" name="标题 1"/>
          <p:cNvSpPr txBox="1"/>
          <p:nvPr/>
        </p:nvSpPr>
        <p:spPr>
          <a:xfrm rot="0" flipH="0" flipV="0">
            <a:off x="783520" y="467040"/>
            <a:ext cx="10671175" cy="468000"/>
          </a:xfrm>
          <a:prstGeom prst="rect">
            <a:avLst/>
          </a:prstGeom>
          <a:noFill/>
          <a:ln>
            <a:noFill/>
          </a:ln>
        </p:spPr>
        <p:txBody>
          <a:bodyPr vert="horz" wrap="square" lIns="0" tIns="0" rIns="0" bIns="0" rtlCol="0" anchor="ctr"/>
          <a:lstStyle/>
          <a:p>
            <a:pPr algn="l">
              <a:lnSpc>
                <a:spcPct val="110000"/>
              </a:lnSpc>
            </a:pPr>
            <a:r>
              <a:rPr kumimoji="1" lang="en-US" altLang="zh-CN" sz="3300">
                <a:ln>
                  <a:noFill/>
                </a:ln>
                <a:solidFill>
                  <a:srgbClr val="262626">
                    <a:alpha val="100000"/>
                  </a:srgbClr>
                </a:solidFill>
                <a:latin typeface="Source Han Sans CN Bold Bold"/>
                <a:ea typeface="Source Han Sans CN Bold Bold"/>
                <a:cs typeface="Source Han Sans CN Bold Bold"/>
              </a:rPr>
              <a:t>研究方法</a:t>
            </a:r>
            <a:endParaRPr kumimoji="1" lang="zh-CN" altLang="en-US"/>
          </a:p>
        </p:txBody>
      </p:sp>
      <p:sp>
        <p:nvSpPr>
          <p:cNvPr id="13" name="标题 1"/>
          <p:cNvSpPr txBox="1"/>
          <p:nvPr/>
        </p:nvSpPr>
        <p:spPr>
          <a:xfrm rot="0" flipH="0" flipV="0">
            <a:off x="176306" y="473900"/>
            <a:ext cx="373217" cy="373216"/>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409081" y="376135"/>
            <a:ext cx="251319" cy="251319"/>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10800000" flipH="0" flipV="0">
            <a:off x="1" y="-3969"/>
            <a:ext cx="12191999" cy="6865938"/>
          </a:xfrm>
          <a:prstGeom prst="rect">
            <a:avLst/>
          </a:prstGeom>
          <a:gradFill>
            <a:gsLst>
              <a:gs pos="0">
                <a:schemeClr val="accent1">
                  <a:lumMod val="20000"/>
                  <a:lumOff val="80000"/>
                </a:schemeClr>
              </a:gs>
              <a:gs pos="100000">
                <a:schemeClr val="bg1">
                  <a:alpha val="66000"/>
                </a:schemeClr>
              </a:gs>
            </a:gsLst>
            <a:lin ang="2700000" scaled="1"/>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pic>
        <p:nvPicPr>
          <p:cNvPr id="3" name="图片"/>
          <p:cNvPicPr>
            <a:picLocks noChangeAspect="1"/>
          </p:cNvPicPr>
          <p:nvPr/>
        </p:nvPicPr>
        <p:blipFill>
          <a:blip r:embed="rId3">
            <a:alphaModFix amt="100000"/>
          </a:blip>
          <a:srcRect l="54125" t="18736" r="5521" b="8873"/>
          <a:stretch>
            <a:fillRect/>
          </a:stretch>
        </p:blipFill>
        <p:spPr>
          <a:xfrm rot="0" flipH="0" flipV="0">
            <a:off x="6598920" y="1402080"/>
            <a:ext cx="4919980" cy="4940300"/>
          </a:xfrm>
          <a:custGeom>
            <a:avLst/>
            <a:gdLst/>
            <a:rect l="l" t="t" r="r" b="b"/>
            <a:pathLst>
              <a:path w="4914900" h="4940300">
                <a:moveTo>
                  <a:pt x="355272" y="0"/>
                </a:moveTo>
                <a:lnTo>
                  <a:pt x="4564708" y="0"/>
                </a:lnTo>
                <a:cubicBezTo>
                  <a:pt x="4760919" y="0"/>
                  <a:pt x="4919980" y="159061"/>
                  <a:pt x="4919980" y="355272"/>
                </a:cubicBezTo>
                <a:lnTo>
                  <a:pt x="4919980" y="4585028"/>
                </a:lnTo>
                <a:cubicBezTo>
                  <a:pt x="4919980" y="4781239"/>
                  <a:pt x="4760919" y="4940300"/>
                  <a:pt x="4564708" y="4940300"/>
                </a:cubicBezTo>
                <a:lnTo>
                  <a:pt x="355272" y="4940300"/>
                </a:lnTo>
                <a:cubicBezTo>
                  <a:pt x="159061" y="4940300"/>
                  <a:pt x="0" y="4781239"/>
                  <a:pt x="0" y="4585028"/>
                </a:cubicBezTo>
                <a:lnTo>
                  <a:pt x="0" y="355272"/>
                </a:lnTo>
                <a:cubicBezTo>
                  <a:pt x="0" y="159061"/>
                  <a:pt x="159061" y="0"/>
                  <a:pt x="355272" y="0"/>
                </a:cubicBezTo>
                <a:close/>
              </a:path>
            </a:pathLst>
          </a:custGeom>
          <a:noFill/>
          <a:ln>
            <a:noFill/>
          </a:ln>
        </p:spPr>
      </p:pic>
      <p:sp>
        <p:nvSpPr>
          <p:cNvPr id="4" name="标题 1"/>
          <p:cNvSpPr txBox="1"/>
          <p:nvPr/>
        </p:nvSpPr>
        <p:spPr>
          <a:xfrm rot="0" flipH="0" flipV="0">
            <a:off x="660400" y="1905000"/>
            <a:ext cx="6990080" cy="1798320"/>
          </a:xfrm>
          <a:prstGeom prst="roundRect">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965200" y="1905000"/>
            <a:ext cx="6990080" cy="1798320"/>
          </a:xfrm>
          <a:prstGeom prst="roundRect">
            <a:avLst/>
          </a:prstGeom>
          <a:solidFill>
            <a:schemeClr val="bg1"/>
          </a:solidFill>
          <a:ln w="12700" cap="sq">
            <a:noFill/>
            <a:miter/>
          </a:ln>
          <a:effectLst>
            <a:outerShdw dist="38100" blurRad="165100" dir="5400000" sx="100000" sy="100000" kx="0" ky="0" algn="t" rotWithShape="0">
              <a:schemeClr val="accent1">
                <a:lumMod val="50000"/>
                <a:alpha val="2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965200" y="4335780"/>
            <a:ext cx="6990080" cy="1798320"/>
          </a:xfrm>
          <a:prstGeom prst="roundRect">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660400" y="4335780"/>
            <a:ext cx="6990080" cy="1798320"/>
          </a:xfrm>
          <a:prstGeom prst="roundRect">
            <a:avLst/>
          </a:prstGeom>
          <a:solidFill>
            <a:schemeClr val="bg1"/>
          </a:solidFill>
          <a:ln w="12700" cap="sq">
            <a:noFill/>
            <a:miter/>
          </a:ln>
          <a:effectLst>
            <a:outerShdw dist="38100" blurRad="165100" dir="5400000" sx="100000" sy="100000" kx="0" ky="0" algn="t" rotWithShape="0">
              <a:schemeClr val="accent1">
                <a:lumMod val="50000"/>
                <a:alpha val="2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1" flipV="1">
            <a:off x="6509276" y="2257784"/>
            <a:ext cx="1170960" cy="1133184"/>
          </a:xfrm>
          <a:custGeom>
            <a:avLst/>
            <a:gdLst>
              <a:gd name="connsiteX0" fmla="*/ 311954 w 744004"/>
              <a:gd name="connsiteY0" fmla="*/ 337123 h 720001"/>
              <a:gd name="connsiteX1" fmla="*/ 168770 w 744004"/>
              <a:gd name="connsiteY1" fmla="*/ 337123 h 720001"/>
              <a:gd name="connsiteX2" fmla="*/ 49673 w 744004"/>
              <a:gd name="connsiteY2" fmla="*/ 287618 h 720001"/>
              <a:gd name="connsiteX3" fmla="*/ 167 w 744004"/>
              <a:gd name="connsiteY3" fmla="*/ 168520 h 720001"/>
              <a:gd name="connsiteX4" fmla="*/ 49590 w 744004"/>
              <a:gd name="connsiteY4" fmla="*/ 49507 h 720001"/>
              <a:gd name="connsiteX5" fmla="*/ 168687 w 744004"/>
              <a:gd name="connsiteY5" fmla="*/ 0 h 720001"/>
              <a:gd name="connsiteX6" fmla="*/ 287784 w 744004"/>
              <a:gd name="connsiteY6" fmla="*/ 49507 h 720001"/>
              <a:gd name="connsiteX7" fmla="*/ 337290 w 744004"/>
              <a:gd name="connsiteY7" fmla="*/ 168604 h 720001"/>
              <a:gd name="connsiteX8" fmla="*/ 337290 w 744004"/>
              <a:gd name="connsiteY8" fmla="*/ 311787 h 720001"/>
              <a:gd name="connsiteX9" fmla="*/ 311954 w 744004"/>
              <a:gd name="connsiteY9" fmla="*/ 337123 h 720001"/>
              <a:gd name="connsiteX10" fmla="*/ 575401 w 744004"/>
              <a:gd name="connsiteY10" fmla="*/ 337207 h 720001"/>
              <a:gd name="connsiteX11" fmla="*/ 432218 w 744004"/>
              <a:gd name="connsiteY11" fmla="*/ 337207 h 720001"/>
              <a:gd name="connsiteX12" fmla="*/ 406882 w 744004"/>
              <a:gd name="connsiteY12" fmla="*/ 311870 h 720001"/>
              <a:gd name="connsiteX13" fmla="*/ 406882 w 744004"/>
              <a:gd name="connsiteY13" fmla="*/ 168687 h 720001"/>
              <a:gd name="connsiteX14" fmla="*/ 456387 w 744004"/>
              <a:gd name="connsiteY14" fmla="*/ 49590 h 720001"/>
              <a:gd name="connsiteX15" fmla="*/ 575401 w 744004"/>
              <a:gd name="connsiteY15" fmla="*/ 0 h 720001"/>
              <a:gd name="connsiteX16" fmla="*/ 694498 w 744004"/>
              <a:gd name="connsiteY16" fmla="*/ 49507 h 720001"/>
              <a:gd name="connsiteX17" fmla="*/ 744004 w 744004"/>
              <a:gd name="connsiteY17" fmla="*/ 168604 h 720001"/>
              <a:gd name="connsiteX18" fmla="*/ 694498 w 744004"/>
              <a:gd name="connsiteY18" fmla="*/ 287701 h 720001"/>
              <a:gd name="connsiteX19" fmla="*/ 575401 w 744004"/>
              <a:gd name="connsiteY19" fmla="*/ 337207 h 720001"/>
              <a:gd name="connsiteX20" fmla="*/ 168604 w 744004"/>
              <a:gd name="connsiteY20" fmla="*/ 720001 h 720001"/>
              <a:gd name="connsiteX21" fmla="*/ 49507 w 744004"/>
              <a:gd name="connsiteY21" fmla="*/ 670495 h 720001"/>
              <a:gd name="connsiteX22" fmla="*/ 0 w 744004"/>
              <a:gd name="connsiteY22" fmla="*/ 551398 h 720001"/>
              <a:gd name="connsiteX23" fmla="*/ 49507 w 744004"/>
              <a:gd name="connsiteY23" fmla="*/ 432301 h 720001"/>
              <a:gd name="connsiteX24" fmla="*/ 168687 w 744004"/>
              <a:gd name="connsiteY24" fmla="*/ 382879 h 720001"/>
              <a:gd name="connsiteX25" fmla="*/ 311871 w 744004"/>
              <a:gd name="connsiteY25" fmla="*/ 382879 h 720001"/>
              <a:gd name="connsiteX26" fmla="*/ 337207 w 744004"/>
              <a:gd name="connsiteY26" fmla="*/ 408215 h 720001"/>
              <a:gd name="connsiteX27" fmla="*/ 337207 w 744004"/>
              <a:gd name="connsiteY27" fmla="*/ 551398 h 720001"/>
              <a:gd name="connsiteX28" fmla="*/ 287701 w 744004"/>
              <a:gd name="connsiteY28" fmla="*/ 670495 h 720001"/>
              <a:gd name="connsiteX29" fmla="*/ 168604 w 744004"/>
              <a:gd name="connsiteY29" fmla="*/ 720001 h 720001"/>
              <a:gd name="connsiteX30" fmla="*/ 575401 w 744004"/>
              <a:gd name="connsiteY30" fmla="*/ 720001 h 720001"/>
              <a:gd name="connsiteX31" fmla="*/ 456304 w 744004"/>
              <a:gd name="connsiteY31" fmla="*/ 670495 h 720001"/>
              <a:gd name="connsiteX32" fmla="*/ 406798 w 744004"/>
              <a:gd name="connsiteY32" fmla="*/ 551398 h 720001"/>
              <a:gd name="connsiteX33" fmla="*/ 406798 w 744004"/>
              <a:gd name="connsiteY33" fmla="*/ 408215 h 720001"/>
              <a:gd name="connsiteX34" fmla="*/ 432218 w 744004"/>
              <a:gd name="connsiteY34" fmla="*/ 382879 h 720001"/>
              <a:gd name="connsiteX35" fmla="*/ 575401 w 744004"/>
              <a:gd name="connsiteY35" fmla="*/ 382879 h 720001"/>
              <a:gd name="connsiteX36" fmla="*/ 694498 w 744004"/>
              <a:gd name="connsiteY36" fmla="*/ 432385 h 720001"/>
              <a:gd name="connsiteX37" fmla="*/ 744004 w 744004"/>
              <a:gd name="connsiteY37" fmla="*/ 551398 h 720001"/>
              <a:gd name="connsiteX38" fmla="*/ 694498 w 744004"/>
              <a:gd name="connsiteY38" fmla="*/ 670495 h 720001"/>
              <a:gd name="connsiteX39" fmla="*/ 575401 w 744004"/>
              <a:gd name="connsiteY39" fmla="*/ 720001 h 720001"/>
            </a:gdLst>
            <a:rect l="l" t="t" r="r" b="b"/>
            <a:pathLst>
              <a:path w="744004" h="720001">
                <a:moveTo>
                  <a:pt x="311954" y="337123"/>
                </a:moveTo>
                <a:lnTo>
                  <a:pt x="168770" y="337123"/>
                </a:lnTo>
                <a:cubicBezTo>
                  <a:pt x="123932" y="337123"/>
                  <a:pt x="81594" y="319538"/>
                  <a:pt x="49673" y="287618"/>
                </a:cubicBezTo>
                <a:cubicBezTo>
                  <a:pt x="17753" y="255697"/>
                  <a:pt x="167" y="213442"/>
                  <a:pt x="167" y="168520"/>
                </a:cubicBezTo>
                <a:cubicBezTo>
                  <a:pt x="167" y="123598"/>
                  <a:pt x="17669" y="81427"/>
                  <a:pt x="49590" y="49507"/>
                </a:cubicBezTo>
                <a:cubicBezTo>
                  <a:pt x="81510" y="17586"/>
                  <a:pt x="123848" y="0"/>
                  <a:pt x="168687" y="0"/>
                </a:cubicBezTo>
                <a:cubicBezTo>
                  <a:pt x="213526" y="0"/>
                  <a:pt x="255864" y="17586"/>
                  <a:pt x="287784" y="49507"/>
                </a:cubicBezTo>
                <a:cubicBezTo>
                  <a:pt x="319705" y="81427"/>
                  <a:pt x="337290" y="123682"/>
                  <a:pt x="337290" y="168604"/>
                </a:cubicBezTo>
                <a:lnTo>
                  <a:pt x="337290" y="311787"/>
                </a:lnTo>
                <a:cubicBezTo>
                  <a:pt x="337290" y="325789"/>
                  <a:pt x="325956" y="337123"/>
                  <a:pt x="311954" y="337123"/>
                </a:cubicBezTo>
                <a:close/>
                <a:moveTo>
                  <a:pt x="575401" y="337207"/>
                </a:moveTo>
                <a:lnTo>
                  <a:pt x="432218" y="337207"/>
                </a:lnTo>
                <a:cubicBezTo>
                  <a:pt x="418216" y="337207"/>
                  <a:pt x="406882" y="325872"/>
                  <a:pt x="406882" y="311870"/>
                </a:cubicBezTo>
                <a:lnTo>
                  <a:pt x="406882" y="168687"/>
                </a:lnTo>
                <a:cubicBezTo>
                  <a:pt x="406882" y="123849"/>
                  <a:pt x="424467" y="81510"/>
                  <a:pt x="456387" y="49590"/>
                </a:cubicBezTo>
                <a:cubicBezTo>
                  <a:pt x="488308" y="17669"/>
                  <a:pt x="530563" y="0"/>
                  <a:pt x="575401" y="0"/>
                </a:cubicBezTo>
                <a:cubicBezTo>
                  <a:pt x="620240" y="0"/>
                  <a:pt x="662578" y="17586"/>
                  <a:pt x="694498" y="49507"/>
                </a:cubicBezTo>
                <a:cubicBezTo>
                  <a:pt x="726419" y="81427"/>
                  <a:pt x="744004" y="123765"/>
                  <a:pt x="744004" y="168604"/>
                </a:cubicBezTo>
                <a:cubicBezTo>
                  <a:pt x="744004" y="213442"/>
                  <a:pt x="726419" y="255780"/>
                  <a:pt x="694498" y="287701"/>
                </a:cubicBezTo>
                <a:cubicBezTo>
                  <a:pt x="662578" y="319621"/>
                  <a:pt x="620323" y="337207"/>
                  <a:pt x="575401" y="337207"/>
                </a:cubicBezTo>
                <a:close/>
                <a:moveTo>
                  <a:pt x="168604" y="720001"/>
                </a:moveTo>
                <a:cubicBezTo>
                  <a:pt x="123682" y="720001"/>
                  <a:pt x="81427" y="702416"/>
                  <a:pt x="49507" y="670495"/>
                </a:cubicBezTo>
                <a:cubicBezTo>
                  <a:pt x="17586" y="638575"/>
                  <a:pt x="0" y="596320"/>
                  <a:pt x="0" y="551398"/>
                </a:cubicBezTo>
                <a:cubicBezTo>
                  <a:pt x="0" y="506476"/>
                  <a:pt x="17586" y="464221"/>
                  <a:pt x="49507" y="432301"/>
                </a:cubicBezTo>
                <a:cubicBezTo>
                  <a:pt x="81510" y="400464"/>
                  <a:pt x="123848" y="382879"/>
                  <a:pt x="168687" y="382879"/>
                </a:cubicBezTo>
                <a:lnTo>
                  <a:pt x="311871" y="382879"/>
                </a:lnTo>
                <a:cubicBezTo>
                  <a:pt x="325872" y="382879"/>
                  <a:pt x="337207" y="394297"/>
                  <a:pt x="337207" y="408215"/>
                </a:cubicBezTo>
                <a:lnTo>
                  <a:pt x="337207" y="551398"/>
                </a:lnTo>
                <a:cubicBezTo>
                  <a:pt x="337207" y="596237"/>
                  <a:pt x="319621" y="638575"/>
                  <a:pt x="287701" y="670495"/>
                </a:cubicBezTo>
                <a:cubicBezTo>
                  <a:pt x="255781" y="702416"/>
                  <a:pt x="213526" y="720001"/>
                  <a:pt x="168604" y="720001"/>
                </a:cubicBezTo>
                <a:close/>
                <a:moveTo>
                  <a:pt x="575401" y="720001"/>
                </a:moveTo>
                <a:cubicBezTo>
                  <a:pt x="530563" y="720001"/>
                  <a:pt x="488224" y="702416"/>
                  <a:pt x="456304" y="670495"/>
                </a:cubicBezTo>
                <a:cubicBezTo>
                  <a:pt x="424383" y="638575"/>
                  <a:pt x="406798" y="596320"/>
                  <a:pt x="406798" y="551398"/>
                </a:cubicBezTo>
                <a:lnTo>
                  <a:pt x="406798" y="408215"/>
                </a:lnTo>
                <a:cubicBezTo>
                  <a:pt x="406882" y="394213"/>
                  <a:pt x="418216" y="382879"/>
                  <a:pt x="432218" y="382879"/>
                </a:cubicBezTo>
                <a:lnTo>
                  <a:pt x="575401" y="382879"/>
                </a:lnTo>
                <a:cubicBezTo>
                  <a:pt x="620240" y="382879"/>
                  <a:pt x="662578" y="400464"/>
                  <a:pt x="694498" y="432385"/>
                </a:cubicBezTo>
                <a:cubicBezTo>
                  <a:pt x="726419" y="464305"/>
                  <a:pt x="744004" y="506560"/>
                  <a:pt x="744004" y="551398"/>
                </a:cubicBezTo>
                <a:cubicBezTo>
                  <a:pt x="744004" y="596237"/>
                  <a:pt x="726419" y="638575"/>
                  <a:pt x="694498" y="670495"/>
                </a:cubicBezTo>
                <a:cubicBezTo>
                  <a:pt x="662578" y="702416"/>
                  <a:pt x="620323" y="720001"/>
                  <a:pt x="575401" y="720001"/>
                </a:cubicBezTo>
                <a:close/>
              </a:path>
            </a:pathLst>
          </a:custGeom>
          <a:solidFill>
            <a:schemeClr val="accent1">
              <a:alpha val="10000"/>
            </a:schemeClr>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9" name="标题 1"/>
          <p:cNvSpPr txBox="1"/>
          <p:nvPr/>
        </p:nvSpPr>
        <p:spPr>
          <a:xfrm rot="0" flipH="1" flipV="0">
            <a:off x="1037390" y="4685059"/>
            <a:ext cx="1080970" cy="1170960"/>
          </a:xfrm>
          <a:custGeom>
            <a:avLst/>
            <a:gdLst>
              <a:gd name="connsiteX0" fmla="*/ 332293 w 664672"/>
              <a:gd name="connsiteY0" fmla="*/ 387672 h 720001"/>
              <a:gd name="connsiteX1" fmla="*/ 660804 w 664672"/>
              <a:gd name="connsiteY1" fmla="*/ 598902 h 720001"/>
              <a:gd name="connsiteX2" fmla="*/ 563560 w 664672"/>
              <a:gd name="connsiteY2" fmla="*/ 720001 h 720001"/>
              <a:gd name="connsiteX3" fmla="*/ 101112 w 664672"/>
              <a:gd name="connsiteY3" fmla="*/ 720001 h 720001"/>
              <a:gd name="connsiteX4" fmla="*/ 3868 w 664672"/>
              <a:gd name="connsiteY4" fmla="*/ 598902 h 720001"/>
              <a:gd name="connsiteX5" fmla="*/ 332293 w 664672"/>
              <a:gd name="connsiteY5" fmla="*/ 387672 h 720001"/>
              <a:gd name="connsiteX6" fmla="*/ 332293 w 664672"/>
              <a:gd name="connsiteY6" fmla="*/ 0 h 720001"/>
              <a:gd name="connsiteX7" fmla="*/ 509517 w 664672"/>
              <a:gd name="connsiteY7" fmla="*/ 177224 h 720001"/>
              <a:gd name="connsiteX8" fmla="*/ 332293 w 664672"/>
              <a:gd name="connsiteY8" fmla="*/ 354448 h 720001"/>
              <a:gd name="connsiteX9" fmla="*/ 155069 w 664672"/>
              <a:gd name="connsiteY9" fmla="*/ 177224 h 720001"/>
              <a:gd name="connsiteX10" fmla="*/ 332293 w 664672"/>
              <a:gd name="connsiteY10" fmla="*/ 0 h 720001"/>
            </a:gdLst>
            <a:rect l="l" t="t" r="r" b="b"/>
            <a:pathLst>
              <a:path w="664672" h="720001">
                <a:moveTo>
                  <a:pt x="332293" y="387672"/>
                </a:moveTo>
                <a:cubicBezTo>
                  <a:pt x="550549" y="387672"/>
                  <a:pt x="628448" y="491162"/>
                  <a:pt x="660804" y="598902"/>
                </a:cubicBezTo>
                <a:cubicBezTo>
                  <a:pt x="679021" y="659624"/>
                  <a:pt x="630616" y="720001"/>
                  <a:pt x="563560" y="720001"/>
                </a:cubicBezTo>
                <a:lnTo>
                  <a:pt x="101112" y="720001"/>
                </a:lnTo>
                <a:cubicBezTo>
                  <a:pt x="34057" y="720001"/>
                  <a:pt x="-14348" y="659624"/>
                  <a:pt x="3868" y="598902"/>
                </a:cubicBezTo>
                <a:cubicBezTo>
                  <a:pt x="36138" y="491162"/>
                  <a:pt x="114037" y="387672"/>
                  <a:pt x="332293" y="387672"/>
                </a:cubicBezTo>
                <a:close/>
                <a:moveTo>
                  <a:pt x="332293" y="0"/>
                </a:moveTo>
                <a:cubicBezTo>
                  <a:pt x="430230" y="0"/>
                  <a:pt x="509604" y="79287"/>
                  <a:pt x="509517" y="177224"/>
                </a:cubicBezTo>
                <a:cubicBezTo>
                  <a:pt x="509517" y="275074"/>
                  <a:pt x="430144" y="354448"/>
                  <a:pt x="332293" y="354448"/>
                </a:cubicBezTo>
                <a:cubicBezTo>
                  <a:pt x="234442" y="354448"/>
                  <a:pt x="155069" y="275074"/>
                  <a:pt x="155069" y="177224"/>
                </a:cubicBezTo>
                <a:cubicBezTo>
                  <a:pt x="155069" y="79287"/>
                  <a:pt x="234442" y="0"/>
                  <a:pt x="332293" y="0"/>
                </a:cubicBezTo>
                <a:close/>
              </a:path>
            </a:pathLst>
          </a:custGeom>
          <a:solidFill>
            <a:schemeClr val="accent1">
              <a:alpha val="10000"/>
            </a:schemeClr>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0" name="标题 1"/>
          <p:cNvSpPr txBox="1"/>
          <p:nvPr/>
        </p:nvSpPr>
        <p:spPr>
          <a:xfrm rot="0" flipH="0" flipV="0">
            <a:off x="1320280" y="2155954"/>
            <a:ext cx="6360681" cy="307777"/>
          </a:xfrm>
          <a:prstGeom prst="rect">
            <a:avLst/>
          </a:prstGeom>
          <a:noFill/>
          <a:ln>
            <a:noFill/>
          </a:ln>
        </p:spPr>
        <p:txBody>
          <a:bodyPr vert="horz" wrap="square" lIns="0" tIns="0" rIns="0" bIns="0" rtlCol="0" anchor="t"/>
          <a:lstStyle/>
          <a:p>
            <a:pPr algn="l">
              <a:lnSpc>
                <a:spcPct val="10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理论意义</a:t>
            </a:r>
            <a:endParaRPr kumimoji="1" lang="zh-CN" altLang="en-US"/>
          </a:p>
        </p:txBody>
      </p:sp>
      <p:sp>
        <p:nvSpPr>
          <p:cNvPr id="11" name="标题 1"/>
          <p:cNvSpPr txBox="1"/>
          <p:nvPr/>
        </p:nvSpPr>
        <p:spPr>
          <a:xfrm rot="0" flipH="0" flipV="0">
            <a:off x="1320279" y="2546430"/>
            <a:ext cx="6360681" cy="958770"/>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丰富乡土文化与乡村振兴的相关理论。</a:t>
            </a:r>
            <a:endParaRPr kumimoji="1" lang="zh-CN" altLang="en-US"/>
          </a:p>
        </p:txBody>
      </p:sp>
      <p:sp>
        <p:nvSpPr>
          <p:cNvPr id="12" name="标题 1"/>
          <p:cNvSpPr txBox="1"/>
          <p:nvPr/>
        </p:nvSpPr>
        <p:spPr>
          <a:xfrm rot="0" flipH="0" flipV="0">
            <a:off x="929640" y="4515177"/>
            <a:ext cx="6446519" cy="307777"/>
          </a:xfrm>
          <a:prstGeom prst="rect">
            <a:avLst/>
          </a:prstGeom>
          <a:noFill/>
          <a:ln>
            <a:noFill/>
          </a:ln>
        </p:spPr>
        <p:txBody>
          <a:bodyPr vert="horz" wrap="square" lIns="0" tIns="0" rIns="0" bIns="0" rtlCol="0" anchor="t"/>
          <a:lstStyle/>
          <a:p>
            <a:pPr algn="r">
              <a:lnSpc>
                <a:spcPct val="10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实践意义</a:t>
            </a:r>
            <a:endParaRPr kumimoji="1" lang="zh-CN" altLang="en-US"/>
          </a:p>
        </p:txBody>
      </p:sp>
      <p:sp>
        <p:nvSpPr>
          <p:cNvPr id="13" name="标题 1"/>
          <p:cNvSpPr txBox="1"/>
          <p:nvPr/>
        </p:nvSpPr>
        <p:spPr>
          <a:xfrm rot="0" flipH="0" flipV="0">
            <a:off x="929640" y="4889216"/>
            <a:ext cx="6446519" cy="1130921"/>
          </a:xfrm>
          <a:prstGeom prst="rect">
            <a:avLst/>
          </a:prstGeom>
          <a:noFill/>
          <a:ln>
            <a:noFill/>
          </a:ln>
        </p:spPr>
        <p:txBody>
          <a:bodyPr vert="horz" wrap="square" lIns="0" tIns="0" rIns="0" bIns="0" rtlCol="0" anchor="t"/>
          <a:lstStyle/>
          <a:p>
            <a:pPr algn="r">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为永善县及其他地区的乡村振兴提供实践参考。</a:t>
            </a:r>
            <a:endParaRPr kumimoji="1" lang="zh-CN" altLang="en-US"/>
          </a:p>
        </p:txBody>
      </p:sp>
      <p:sp>
        <p:nvSpPr>
          <p:cNvPr id="14" name="标题 1"/>
          <p:cNvSpPr txBox="1"/>
          <p:nvPr/>
        </p:nvSpPr>
        <p:spPr>
          <a:xfrm rot="0" flipH="0" flipV="0">
            <a:off x="10670540" y="5351780"/>
            <a:ext cx="1122680" cy="1122680"/>
          </a:xfrm>
          <a:prstGeom prst="roundRect">
            <a:avLst/>
          </a:prstGeom>
          <a:solidFill>
            <a:schemeClr val="accent1">
              <a:alpha val="42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783520" y="467040"/>
            <a:ext cx="10671175" cy="468000"/>
          </a:xfrm>
          <a:prstGeom prst="rect">
            <a:avLst/>
          </a:prstGeom>
          <a:noFill/>
          <a:ln>
            <a:noFill/>
          </a:ln>
        </p:spPr>
        <p:txBody>
          <a:bodyPr vert="horz" wrap="square" lIns="0" tIns="0" rIns="0" bIns="0" rtlCol="0" anchor="ctr"/>
          <a:lstStyle/>
          <a:p>
            <a:pPr algn="l">
              <a:lnSpc>
                <a:spcPct val="110000"/>
              </a:lnSpc>
            </a:pPr>
            <a:r>
              <a:rPr kumimoji="1" lang="en-US" altLang="zh-CN" sz="3300">
                <a:ln>
                  <a:noFill/>
                </a:ln>
                <a:solidFill>
                  <a:srgbClr val="262626">
                    <a:alpha val="100000"/>
                  </a:srgbClr>
                </a:solidFill>
                <a:latin typeface="Source Han Sans CN Bold Bold"/>
                <a:ea typeface="Source Han Sans CN Bold Bold"/>
                <a:cs typeface="Source Han Sans CN Bold Bold"/>
              </a:rPr>
              <a:t>研究意义</a:t>
            </a:r>
            <a:endParaRPr kumimoji="1" lang="zh-CN" altLang="en-US"/>
          </a:p>
        </p:txBody>
      </p:sp>
      <p:sp>
        <p:nvSpPr>
          <p:cNvPr id="16" name="标题 1"/>
          <p:cNvSpPr txBox="1"/>
          <p:nvPr/>
        </p:nvSpPr>
        <p:spPr>
          <a:xfrm rot="0" flipH="0" flipV="0">
            <a:off x="176306" y="473900"/>
            <a:ext cx="373217" cy="373216"/>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409081" y="376135"/>
            <a:ext cx="251319" cy="251319"/>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40000"/>
          </a:blip>
          <a:srcRect l="8851" t="21148" r="0" b="945"/>
          <a:stretch>
            <a:fillRect/>
          </a:stretch>
        </p:blipFill>
        <p:spPr>
          <a:xfrm rot="0" flipH="0" flipV="0">
            <a:off x="0" y="0"/>
            <a:ext cx="12035490" cy="6858000"/>
          </a:xfrm>
          <a:custGeom>
            <a:avLst/>
            <a:gdLst>
              <a:gd name="connsiteX0" fmla="*/ 0 w 12035490"/>
              <a:gd name="connsiteY0" fmla="*/ 0 h 6858000"/>
              <a:gd name="connsiteX1" fmla="*/ 12035490 w 12035490"/>
              <a:gd name="connsiteY1" fmla="*/ 0 h 6858000"/>
              <a:gd name="connsiteX2" fmla="*/ 12035490 w 12035490"/>
              <a:gd name="connsiteY2" fmla="*/ 6858000 h 6858000"/>
              <a:gd name="connsiteX3" fmla="*/ 0 w 12035490"/>
              <a:gd name="connsiteY3" fmla="*/ 6858000 h 6858000"/>
            </a:gdLst>
            <a:rect l="l" t="t" r="r" b="b"/>
            <a:pathLst>
              <a:path w="12035490" h="6858000">
                <a:moveTo>
                  <a:pt x="0" y="0"/>
                </a:moveTo>
                <a:lnTo>
                  <a:pt x="12035490" y="0"/>
                </a:lnTo>
                <a:lnTo>
                  <a:pt x="12035490" y="6858000"/>
                </a:lnTo>
                <a:lnTo>
                  <a:pt x="0" y="6858000"/>
                </a:lnTo>
                <a:close/>
              </a:path>
            </a:pathLst>
          </a:custGeom>
          <a:noFill/>
          <a:ln>
            <a:noFill/>
          </a:ln>
        </p:spPr>
      </p:pic>
      <p:sp>
        <p:nvSpPr>
          <p:cNvPr id="3" name="标题 1"/>
          <p:cNvSpPr txBox="1"/>
          <p:nvPr/>
        </p:nvSpPr>
        <p:spPr>
          <a:xfrm rot="0" flipH="0" flipV="0">
            <a:off x="-3784" y="-14538"/>
            <a:ext cx="12191999" cy="6887076"/>
          </a:xfrm>
          <a:prstGeom prst="rect">
            <a:avLst/>
          </a:prstGeom>
          <a:solidFill>
            <a:schemeClr val="bg1">
              <a:alpha val="64000"/>
            </a:schemeClr>
          </a:soli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10800000" flipH="0" flipV="0">
            <a:off x="0" y="7938"/>
            <a:ext cx="12191999" cy="6865938"/>
          </a:xfrm>
          <a:prstGeom prst="rect">
            <a:avLst/>
          </a:prstGeom>
          <a:gradFill>
            <a:gsLst>
              <a:gs pos="8000">
                <a:schemeClr val="bg1">
                  <a:alpha val="79000"/>
                </a:schemeClr>
              </a:gs>
              <a:gs pos="100000">
                <a:schemeClr val="bg1">
                  <a:alpha val="0"/>
                </a:schemeClr>
              </a:gs>
            </a:gsLst>
            <a:path path="circle">
              <a:fillToRect t="100000" l="100000"/>
            </a:path>
            <a:tileRect b="-100000" r="-10000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985968" y="2143125"/>
            <a:ext cx="2883525" cy="524772"/>
          </a:xfrm>
          <a:prstGeom prst="rect">
            <a:avLst/>
          </a:prstGeom>
          <a:gradFill>
            <a:gsLst>
              <a:gs pos="0">
                <a:schemeClr val="accent1">
                  <a:alpha val="0"/>
                </a:schemeClr>
              </a:gs>
              <a:gs pos="54100">
                <a:schemeClr val="accent1">
                  <a:alpha val="43000"/>
                </a:schemeClr>
              </a:gs>
              <a:gs pos="94000">
                <a:schemeClr val="accent1">
                  <a:alpha val="76000"/>
                </a:schemeClr>
              </a:gs>
            </a:gsLst>
            <a:lin ang="10800000" scaled="0"/>
          </a:gradFill>
          <a:ln w="19050" cap="sq">
            <a:noFill/>
            <a:prstDash val="solid"/>
            <a:miter/>
          </a:ln>
          <a:effectLst>
            <a:outerShdw dist="88900" blurRad="88900" dir="5400000" sx="100000" sy="100000" kx="0" ky="0" algn="t" rotWithShape="0">
              <a:schemeClr val="accent1">
                <a:lumMod val="40000"/>
                <a:lumOff val="60000"/>
                <a:alpha val="14000"/>
              </a:schemeClr>
            </a:outerShdw>
          </a:effectLst>
        </p:spPr>
        <p:txBody>
          <a:bodyPr vert="horz" wrap="square" lIns="91440" tIns="45720" rIns="91440" bIns="45720" rtlCol="0" anchor="ctr"/>
          <a:lstStyle/>
          <a:p>
            <a:pPr algn="ctr">
              <a:lnSpc>
                <a:spcPct val="110000"/>
              </a:lnSpc>
            </a:pPr>
            <a:endParaRPr kumimoji="1" lang="zh-CN" altLang="en-US"/>
          </a:p>
        </p:txBody>
      </p:sp>
      <p:pic>
        <p:nvPicPr>
          <p:cNvPr id="6" name="图片"/>
          <p:cNvPicPr>
            <a:picLocks noChangeAspect="1"/>
          </p:cNvPicPr>
          <p:nvPr/>
        </p:nvPicPr>
        <p:blipFill>
          <a:blip r:embed="rId4">
            <a:alphaModFix amt="20000"/>
          </a:blip>
          <a:srcRect l="0" t="0" r="0" b="0"/>
          <a:stretch>
            <a:fillRect/>
          </a:stretch>
        </p:blipFill>
        <p:spPr>
          <a:xfrm rot="0" flipH="0" flipV="0">
            <a:off x="560593" y="3549317"/>
            <a:ext cx="5804111" cy="723187"/>
          </a:xfrm>
          <a:prstGeom prst="rect">
            <a:avLst/>
          </a:prstGeom>
          <a:noFill/>
          <a:ln>
            <a:noFill/>
          </a:ln>
        </p:spPr>
      </p:pic>
      <p:sp>
        <p:nvSpPr>
          <p:cNvPr id="7" name="标题 1"/>
          <p:cNvSpPr txBox="1"/>
          <p:nvPr/>
        </p:nvSpPr>
        <p:spPr>
          <a:xfrm rot="0" flipH="1" flipV="0">
            <a:off x="6692263" y="0"/>
            <a:ext cx="5499735" cy="6858000"/>
          </a:xfrm>
          <a:custGeom>
            <a:avLst/>
            <a:gdLst>
              <a:gd name="connsiteX0" fmla="*/ 0 w 5499735"/>
              <a:gd name="connsiteY0" fmla="*/ 0 h 6858000"/>
              <a:gd name="connsiteX1" fmla="*/ 4445564 w 5499735"/>
              <a:gd name="connsiteY1" fmla="*/ 0 h 6858000"/>
              <a:gd name="connsiteX2" fmla="*/ 4508412 w 5499735"/>
              <a:gd name="connsiteY2" fmla="*/ 88380 h 6858000"/>
              <a:gd name="connsiteX3" fmla="*/ 5499735 w 5499735"/>
              <a:gd name="connsiteY3" fmla="*/ 3333750 h 6858000"/>
              <a:gd name="connsiteX4" fmla="*/ 4346580 w 5499735"/>
              <a:gd name="connsiteY4" fmla="*/ 6806696 h 6858000"/>
              <a:gd name="connsiteX5" fmla="*/ 4306263 w 5499735"/>
              <a:gd name="connsiteY5" fmla="*/ 6858000 h 6858000"/>
              <a:gd name="connsiteX6" fmla="*/ 0 w 5499735"/>
              <a:gd name="connsiteY6" fmla="*/ 6858000 h 6858000"/>
            </a:gdLst>
            <a:rect l="l" t="t" r="r" b="b"/>
            <a:pathLst>
              <a:path w="5499735" h="6858000">
                <a:moveTo>
                  <a:pt x="0" y="0"/>
                </a:moveTo>
                <a:lnTo>
                  <a:pt x="4445564" y="0"/>
                </a:lnTo>
                <a:lnTo>
                  <a:pt x="4508412" y="88380"/>
                </a:lnTo>
                <a:cubicBezTo>
                  <a:pt x="5134282" y="1014789"/>
                  <a:pt x="5499735" y="2131592"/>
                  <a:pt x="5499735" y="3333750"/>
                </a:cubicBezTo>
                <a:cubicBezTo>
                  <a:pt x="5499735" y="4636089"/>
                  <a:pt x="5070835" y="5838252"/>
                  <a:pt x="4346580" y="6806696"/>
                </a:cubicBezTo>
                <a:lnTo>
                  <a:pt x="4306263" y="6858000"/>
                </a:lnTo>
                <a:lnTo>
                  <a:pt x="0" y="6858000"/>
                </a:lnTo>
                <a:close/>
              </a:path>
            </a:pathLst>
          </a:custGeom>
          <a:gradFill>
            <a:gsLst>
              <a:gs pos="55000">
                <a:schemeClr val="accent1">
                  <a:lumMod val="20000"/>
                  <a:lumOff val="80000"/>
                </a:schemeClr>
              </a:gs>
              <a:gs pos="100000">
                <a:schemeClr val="accent1">
                  <a:lumMod val="60000"/>
                  <a:lumOff val="40000"/>
                </a:schemeClr>
              </a:gs>
            </a:gsLst>
            <a:lin ang="2700000" scaled="1"/>
          </a:gradFill>
          <a:ln w="19050" cap="sq">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1" flipV="0">
            <a:off x="7143749" y="0"/>
            <a:ext cx="5048250" cy="6858000"/>
          </a:xfrm>
          <a:custGeom>
            <a:avLst/>
            <a:gdLst>
              <a:gd name="connsiteX0" fmla="*/ 0 w 5048250"/>
              <a:gd name="connsiteY0" fmla="*/ 0 h 6858000"/>
              <a:gd name="connsiteX1" fmla="*/ 2976378 w 5048250"/>
              <a:gd name="connsiteY1" fmla="*/ 0 h 6858000"/>
              <a:gd name="connsiteX2" fmla="*/ 3127967 w 5048250"/>
              <a:gd name="connsiteY2" fmla="*/ 119126 h 6858000"/>
              <a:gd name="connsiteX3" fmla="*/ 5048250 w 5048250"/>
              <a:gd name="connsiteY3" fmla="*/ 4191000 h 6858000"/>
              <a:gd name="connsiteX4" fmla="*/ 4411363 w 5048250"/>
              <a:gd name="connsiteY4" fmla="*/ 6706260 h 6858000"/>
              <a:gd name="connsiteX5" fmla="*/ 4319179 w 5048250"/>
              <a:gd name="connsiteY5" fmla="*/ 6858000 h 6858000"/>
              <a:gd name="connsiteX6" fmla="*/ 0 w 5048250"/>
              <a:gd name="connsiteY6" fmla="*/ 6858000 h 6858000"/>
            </a:gdLst>
            <a:rect l="l" t="t" r="r" b="b"/>
            <a:pathLst>
              <a:path w="5048250" h="6858000">
                <a:moveTo>
                  <a:pt x="0" y="0"/>
                </a:moveTo>
                <a:lnTo>
                  <a:pt x="2976378" y="0"/>
                </a:lnTo>
                <a:lnTo>
                  <a:pt x="3127967" y="119126"/>
                </a:lnTo>
                <a:cubicBezTo>
                  <a:pt x="4300732" y="1086978"/>
                  <a:pt x="5048250" y="2551693"/>
                  <a:pt x="5048250" y="4191000"/>
                </a:cubicBezTo>
                <a:cubicBezTo>
                  <a:pt x="5048250" y="5101726"/>
                  <a:pt x="4817535" y="5958566"/>
                  <a:pt x="4411363" y="6706260"/>
                </a:cubicBezTo>
                <a:lnTo>
                  <a:pt x="4319179" y="6858000"/>
                </a:lnTo>
                <a:lnTo>
                  <a:pt x="0" y="6858000"/>
                </a:lnTo>
                <a:close/>
              </a:path>
            </a:pathLst>
          </a:custGeom>
          <a:gradFill>
            <a:gsLst>
              <a:gs pos="0">
                <a:schemeClr val="accent1"/>
              </a:gs>
              <a:gs pos="72000">
                <a:schemeClr val="accent2"/>
              </a:gs>
            </a:gsLst>
            <a:lin ang="16200000" scaled="1"/>
          </a:gradFill>
          <a:ln w="19050" cap="sq">
            <a:noFill/>
            <a:prstDash val="solid"/>
            <a:miter/>
          </a:ln>
          <a:effectLst>
            <a:outerShdw dist="0" blurRad="215900" dir="0" sx="99000" sy="99000" kx="0" ky="0" algn="l" rotWithShape="0">
              <a:schemeClr val="accent1">
                <a:lumMod val="50000"/>
                <a:alpha val="32000"/>
              </a:schemeClr>
            </a:outerShdw>
          </a:effectLst>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1" flipV="0">
            <a:off x="6254113" y="0"/>
            <a:ext cx="5937885" cy="6858000"/>
          </a:xfrm>
          <a:custGeom>
            <a:avLst/>
            <a:gdLst>
              <a:gd name="connsiteX0" fmla="*/ 0 w 5937885"/>
              <a:gd name="connsiteY0" fmla="*/ 0 h 6858000"/>
              <a:gd name="connsiteX1" fmla="*/ 5064545 w 5937885"/>
              <a:gd name="connsiteY1" fmla="*/ 0 h 6858000"/>
              <a:gd name="connsiteX2" fmla="*/ 5097543 w 5937885"/>
              <a:gd name="connsiteY2" fmla="*/ 51473 h 6858000"/>
              <a:gd name="connsiteX3" fmla="*/ 5937885 w 5937885"/>
              <a:gd name="connsiteY3" fmla="*/ 3061335 h 6858000"/>
              <a:gd name="connsiteX4" fmla="*/ 4612412 w 5937885"/>
              <a:gd name="connsiteY4" fmla="*/ 6753558 h 6858000"/>
              <a:gd name="connsiteX5" fmla="*/ 4521942 w 5937885"/>
              <a:gd name="connsiteY5" fmla="*/ 6858000 h 6858000"/>
              <a:gd name="connsiteX6" fmla="*/ 0 w 5937885"/>
              <a:gd name="connsiteY6" fmla="*/ 6858000 h 6858000"/>
            </a:gdLst>
            <a:rect l="l" t="t" r="r" b="b"/>
            <a:pathLst>
              <a:path w="5937885" h="6858000">
                <a:moveTo>
                  <a:pt x="0" y="0"/>
                </a:moveTo>
                <a:lnTo>
                  <a:pt x="5064545" y="0"/>
                </a:lnTo>
                <a:lnTo>
                  <a:pt x="5097543" y="51473"/>
                </a:lnTo>
                <a:cubicBezTo>
                  <a:pt x="5630803" y="929101"/>
                  <a:pt x="5937885" y="1959357"/>
                  <a:pt x="5937885" y="3061335"/>
                </a:cubicBezTo>
                <a:cubicBezTo>
                  <a:pt x="5937885" y="4463854"/>
                  <a:pt x="5440463" y="5750193"/>
                  <a:pt x="4612412" y="6753558"/>
                </a:cubicBezTo>
                <a:lnTo>
                  <a:pt x="4521942" y="6858000"/>
                </a:lnTo>
                <a:lnTo>
                  <a:pt x="0" y="6858000"/>
                </a:lnTo>
                <a:close/>
              </a:path>
            </a:pathLst>
          </a:custGeom>
          <a:noFill/>
          <a:ln w="19050" cap="sq">
            <a:gradFill>
              <a:gsLst>
                <a:gs pos="78000">
                  <a:schemeClr val="accent1">
                    <a:alpha val="0"/>
                  </a:schemeClr>
                </a:gs>
                <a:gs pos="100000">
                  <a:schemeClr val="accent1"/>
                </a:gs>
              </a:gsLst>
              <a:lin ang="21000000" scaled="0"/>
            </a:grad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688573" y="728642"/>
            <a:ext cx="2118859" cy="401667"/>
          </a:xfrm>
          <a:prstGeom prst="snip2DiagRect">
            <a:avLst/>
          </a:prstGeom>
          <a:solidFill>
            <a:schemeClr val="accent1">
              <a:alpha val="18000"/>
            </a:schemeClr>
          </a:soli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845396" y="803875"/>
            <a:ext cx="1805213" cy="251200"/>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tx1"/>
          </a:solidFill>
          <a:ln w="9525" cap="flat">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1015758" y="2039985"/>
            <a:ext cx="782992" cy="738664"/>
          </a:xfrm>
          <a:prstGeom prst="rect">
            <a:avLst/>
          </a:prstGeom>
          <a:noFill/>
          <a:ln>
            <a:noFill/>
          </a:ln>
        </p:spPr>
        <p:txBody>
          <a:bodyPr vert="horz" wrap="square" lIns="0" tIns="0" rIns="0" bIns="0" rtlCol="0" anchor="t"/>
          <a:lstStyle/>
          <a:p>
            <a:pPr algn="ctr">
              <a:lnSpc>
                <a:spcPct val="110000"/>
              </a:lnSpc>
            </a:pPr>
            <a:r>
              <a:rPr kumimoji="1" lang="en-US" altLang="zh-CN" sz="4800">
                <a:ln w="12700">
                  <a:noFill/>
                </a:ln>
                <a:solidFill>
                  <a:srgbClr val="FE6E1E">
                    <a:alpha val="100000"/>
                  </a:srgbClr>
                </a:solidFill>
                <a:latin typeface="Source Han Sans CN Bold Bold"/>
                <a:ea typeface="Source Han Sans CN Bold Bold"/>
                <a:cs typeface="Source Han Sans CN Bold Bold"/>
              </a:rPr>
              <a:t>02</a:t>
            </a:r>
            <a:endParaRPr kumimoji="1" lang="zh-CN" altLang="en-US"/>
          </a:p>
        </p:txBody>
      </p:sp>
      <p:sp>
        <p:nvSpPr>
          <p:cNvPr id="13" name="标题 1"/>
          <p:cNvSpPr txBox="1"/>
          <p:nvPr/>
        </p:nvSpPr>
        <p:spPr>
          <a:xfrm rot="0" flipH="0" flipV="0">
            <a:off x="663958" y="5085835"/>
            <a:ext cx="5273930" cy="431980"/>
          </a:xfrm>
          <a:prstGeom prst="roundRect">
            <a:avLst>
              <a:gd name="adj" fmla="val 5776"/>
            </a:avLst>
          </a:prstGeom>
          <a:gradFill>
            <a:gsLst>
              <a:gs pos="0">
                <a:schemeClr val="bg1">
                  <a:alpha val="0"/>
                </a:schemeClr>
              </a:gs>
              <a:gs pos="94000">
                <a:schemeClr val="accent1">
                  <a:alpha val="76000"/>
                </a:schemeClr>
              </a:gs>
            </a:gsLst>
            <a:lin ang="10800000" scaled="0"/>
          </a:gradFill>
          <a:ln w="12700" cap="sq">
            <a:noFill/>
            <a:miter/>
          </a:ln>
        </p:spPr>
        <p:txBody>
          <a:bodyPr vert="horz" wrap="square" lIns="22859" tIns="22859" rIns="22859" bIns="22859" rtlCol="0" anchor="ctr"/>
          <a:lstStyle/>
          <a:p>
            <a:pPr algn="ctr">
              <a:lnSpc>
                <a:spcPct val="110000"/>
              </a:lnSpc>
            </a:pPr>
            <a:endParaRPr kumimoji="1" lang="zh-CN" altLang="en-US"/>
          </a:p>
        </p:txBody>
      </p:sp>
      <p:sp>
        <p:nvSpPr>
          <p:cNvPr id="14" name="标题 1"/>
          <p:cNvSpPr txBox="1"/>
          <p:nvPr/>
        </p:nvSpPr>
        <p:spPr>
          <a:xfrm rot="0" flipH="0" flipV="0">
            <a:off x="811644" y="5236583"/>
            <a:ext cx="153254" cy="130484"/>
          </a:xfrm>
          <a:custGeom>
            <a:avLst/>
            <a:gdLst/>
            <a:rect l="0" t="0" r="r" b="b"/>
            <a:pathLst>
              <a:path w="21600" h="21600" extrusionOk="0">
                <a:moveTo>
                  <a:pt x="1093" y="0"/>
                </a:moveTo>
                <a:cubicBezTo>
                  <a:pt x="499" y="0"/>
                  <a:pt x="0" y="584"/>
                  <a:pt x="0" y="1283"/>
                </a:cubicBezTo>
                <a:cubicBezTo>
                  <a:pt x="0" y="1537"/>
                  <a:pt x="86" y="1788"/>
                  <a:pt x="205" y="1978"/>
                </a:cubicBezTo>
                <a:lnTo>
                  <a:pt x="5189" y="10800"/>
                </a:lnTo>
                <a:lnTo>
                  <a:pt x="205" y="19649"/>
                </a:lnTo>
                <a:cubicBezTo>
                  <a:pt x="86" y="19839"/>
                  <a:pt x="0" y="20089"/>
                  <a:pt x="0" y="20344"/>
                </a:cubicBezTo>
                <a:cubicBezTo>
                  <a:pt x="0" y="21042"/>
                  <a:pt x="499" y="21600"/>
                  <a:pt x="1093" y="21600"/>
                </a:cubicBezTo>
                <a:lnTo>
                  <a:pt x="4325" y="21600"/>
                </a:lnTo>
                <a:cubicBezTo>
                  <a:pt x="4702" y="21600"/>
                  <a:pt x="5041" y="21382"/>
                  <a:pt x="5235" y="21039"/>
                </a:cubicBezTo>
                <a:lnTo>
                  <a:pt x="10629" y="11495"/>
                </a:lnTo>
                <a:cubicBezTo>
                  <a:pt x="10748" y="11304"/>
                  <a:pt x="10811" y="11054"/>
                  <a:pt x="10811" y="10800"/>
                </a:cubicBezTo>
                <a:cubicBezTo>
                  <a:pt x="10811" y="10546"/>
                  <a:pt x="10748" y="10296"/>
                  <a:pt x="10629" y="10105"/>
                </a:cubicBezTo>
                <a:lnTo>
                  <a:pt x="5235" y="588"/>
                </a:lnTo>
                <a:cubicBezTo>
                  <a:pt x="5041" y="245"/>
                  <a:pt x="4702" y="0"/>
                  <a:pt x="4325" y="0"/>
                </a:cubicBezTo>
                <a:lnTo>
                  <a:pt x="1093" y="0"/>
                </a:lnTo>
                <a:close/>
                <a:moveTo>
                  <a:pt x="11881" y="0"/>
                </a:moveTo>
                <a:cubicBezTo>
                  <a:pt x="11287" y="0"/>
                  <a:pt x="10811" y="584"/>
                  <a:pt x="10811" y="1283"/>
                </a:cubicBezTo>
                <a:cubicBezTo>
                  <a:pt x="10811" y="1537"/>
                  <a:pt x="10875" y="1788"/>
                  <a:pt x="10993" y="1978"/>
                </a:cubicBezTo>
                <a:lnTo>
                  <a:pt x="15978" y="10800"/>
                </a:lnTo>
                <a:lnTo>
                  <a:pt x="10993" y="19649"/>
                </a:lnTo>
                <a:cubicBezTo>
                  <a:pt x="10875" y="19839"/>
                  <a:pt x="10811" y="20089"/>
                  <a:pt x="10811" y="20344"/>
                </a:cubicBezTo>
                <a:cubicBezTo>
                  <a:pt x="10811" y="21042"/>
                  <a:pt x="11287" y="21600"/>
                  <a:pt x="11881" y="21600"/>
                </a:cubicBezTo>
                <a:lnTo>
                  <a:pt x="15113" y="21600"/>
                </a:lnTo>
                <a:cubicBezTo>
                  <a:pt x="15491" y="21600"/>
                  <a:pt x="15829" y="21382"/>
                  <a:pt x="16024" y="21039"/>
                </a:cubicBezTo>
                <a:lnTo>
                  <a:pt x="21418" y="11495"/>
                </a:lnTo>
                <a:cubicBezTo>
                  <a:pt x="21537" y="11304"/>
                  <a:pt x="21600" y="11054"/>
                  <a:pt x="21600" y="10800"/>
                </a:cubicBezTo>
                <a:cubicBezTo>
                  <a:pt x="21600" y="10546"/>
                  <a:pt x="21537" y="10296"/>
                  <a:pt x="21418" y="10105"/>
                </a:cubicBezTo>
                <a:lnTo>
                  <a:pt x="16024" y="588"/>
                </a:lnTo>
                <a:cubicBezTo>
                  <a:pt x="15829" y="245"/>
                  <a:pt x="15491" y="0"/>
                  <a:pt x="15113" y="0"/>
                </a:cubicBezTo>
                <a:lnTo>
                  <a:pt x="11881" y="0"/>
                </a:lnTo>
                <a:close/>
              </a:path>
            </a:pathLst>
          </a:custGeom>
          <a:solidFill>
            <a:schemeClr val="bg1"/>
          </a:solidFill>
          <a:ln w="12700" cap="sq">
            <a:noFill/>
            <a:miter/>
          </a:ln>
        </p:spPr>
        <p:txBody>
          <a:bodyPr vert="horz" wrap="square" lIns="22860" tIns="45720" rIns="22860" bIns="45720" rtlCol="0" anchor="ctr"/>
          <a:lstStyle/>
          <a:p>
            <a:pPr algn="l">
              <a:lnSpc>
                <a:spcPct val="110000"/>
              </a:lnSpc>
            </a:pPr>
            <a:endParaRPr kumimoji="1" lang="zh-CN" altLang="en-US"/>
          </a:p>
        </p:txBody>
      </p:sp>
      <p:sp>
        <p:nvSpPr>
          <p:cNvPr id="15" name="标题 1"/>
          <p:cNvSpPr txBox="1"/>
          <p:nvPr/>
        </p:nvSpPr>
        <p:spPr>
          <a:xfrm rot="0" flipH="0" flipV="0">
            <a:off x="648664" y="3401577"/>
            <a:ext cx="5363516" cy="1567428"/>
          </a:xfrm>
          <a:prstGeom prst="rect">
            <a:avLst/>
          </a:prstGeom>
          <a:noFill/>
          <a:ln>
            <a:noFill/>
          </a:ln>
        </p:spPr>
        <p:txBody>
          <a:bodyPr vert="horz" wrap="square" lIns="0" tIns="0" rIns="0" bIns="0" rtlCol="0" anchor="t"/>
          <a:lstStyle/>
          <a:p>
            <a:pPr algn="l">
              <a:lnSpc>
                <a:spcPct val="130000"/>
              </a:lnSpc>
            </a:pPr>
            <a:r>
              <a:rPr kumimoji="1" lang="en-US" altLang="zh-CN" sz="4700">
                <a:ln w="12700">
                  <a:noFill/>
                </a:ln>
                <a:solidFill>
                  <a:srgbClr val="000000">
                    <a:alpha val="100000"/>
                  </a:srgbClr>
                </a:solidFill>
                <a:latin typeface="Source Han Sans CN Bold Bold"/>
                <a:ea typeface="Source Han Sans CN Bold Bold"/>
                <a:cs typeface="Source Han Sans CN Bold Bold"/>
              </a:rPr>
              <a:t>乡土文化赋能乡村振兴的时代意义</a:t>
            </a:r>
            <a:endParaRPr kumimoji="1" lang="zh-CN" altLang="en-US"/>
          </a:p>
        </p:txBody>
      </p:sp>
      <p:sp>
        <p:nvSpPr>
          <p:cNvPr id="16" name="标题 1"/>
          <p:cNvSpPr txBox="1"/>
          <p:nvPr/>
        </p:nvSpPr>
        <p:spPr>
          <a:xfrm rot="2576871" flipH="0" flipV="0">
            <a:off x="691659" y="1608492"/>
            <a:ext cx="1378479" cy="1460275"/>
          </a:xfrm>
          <a:custGeom>
            <a:avLst/>
            <a:gdLst>
              <a:gd name="connsiteX0" fmla="*/ 991062 w 1378479"/>
              <a:gd name="connsiteY0" fmla="*/ 1168637 h 1460275"/>
              <a:gd name="connsiteX1" fmla="*/ 1061457 w 1378479"/>
              <a:gd name="connsiteY1" fmla="*/ 1139281 h 1460275"/>
              <a:gd name="connsiteX2" fmla="*/ 1161349 w 1378479"/>
              <a:gd name="connsiteY2" fmla="*/ 1238695 h 1460275"/>
              <a:gd name="connsiteX3" fmla="*/ 1061934 w 1378479"/>
              <a:gd name="connsiteY3" fmla="*/ 1338586 h 1460275"/>
              <a:gd name="connsiteX4" fmla="*/ 962043 w 1378479"/>
              <a:gd name="connsiteY4" fmla="*/ 1239172 h 1460275"/>
              <a:gd name="connsiteX5" fmla="*/ 991062 w 1378479"/>
              <a:gd name="connsiteY5" fmla="*/ 1168637 h 1460275"/>
              <a:gd name="connsiteX6" fmla="*/ 1220140 w 1378479"/>
              <a:gd name="connsiteY6" fmla="*/ 864259 h 1460275"/>
              <a:gd name="connsiteX7" fmla="*/ 1353238 w 1378479"/>
              <a:gd name="connsiteY7" fmla="*/ 869028 h 1460275"/>
              <a:gd name="connsiteX8" fmla="*/ 1348469 w 1378479"/>
              <a:gd name="connsiteY8" fmla="*/ 1002126 h 1460275"/>
              <a:gd name="connsiteX9" fmla="*/ 1215371 w 1378479"/>
              <a:gd name="connsiteY9" fmla="*/ 997357 h 1460275"/>
              <a:gd name="connsiteX10" fmla="*/ 1220140 w 1378479"/>
              <a:gd name="connsiteY10" fmla="*/ 864259 h 1460275"/>
              <a:gd name="connsiteX11" fmla="*/ 629769 w 1378479"/>
              <a:gd name="connsiteY11" fmla="*/ 1278761 h 1460275"/>
              <a:gd name="connsiteX12" fmla="*/ 744264 w 1378479"/>
              <a:gd name="connsiteY12" fmla="*/ 1258821 h 1460275"/>
              <a:gd name="connsiteX13" fmla="*/ 798371 w 1378479"/>
              <a:gd name="connsiteY13" fmla="*/ 1397305 h 1460275"/>
              <a:gd name="connsiteX14" fmla="*/ 659888 w 1378479"/>
              <a:gd name="connsiteY14" fmla="*/ 1451413 h 1460275"/>
              <a:gd name="connsiteX15" fmla="*/ 605780 w 1378479"/>
              <a:gd name="connsiteY15" fmla="*/ 1312929 h 1460275"/>
              <a:gd name="connsiteX16" fmla="*/ 629769 w 1378479"/>
              <a:gd name="connsiteY16" fmla="*/ 1278761 h 1460275"/>
              <a:gd name="connsiteX17" fmla="*/ 259194 w 1378479"/>
              <a:gd name="connsiteY17" fmla="*/ 1166665 h 1460275"/>
              <a:gd name="connsiteX18" fmla="*/ 376661 w 1378479"/>
              <a:gd name="connsiteY18" fmla="*/ 1132713 h 1460275"/>
              <a:gd name="connsiteX19" fmla="*/ 449091 w 1378479"/>
              <a:gd name="connsiteY19" fmla="*/ 1271362 h 1460275"/>
              <a:gd name="connsiteX20" fmla="*/ 310443 w 1378479"/>
              <a:gd name="connsiteY20" fmla="*/ 1343792 h 1460275"/>
              <a:gd name="connsiteX21" fmla="*/ 238013 w 1378479"/>
              <a:gd name="connsiteY21" fmla="*/ 1205144 h 1460275"/>
              <a:gd name="connsiteX22" fmla="*/ 259194 w 1378479"/>
              <a:gd name="connsiteY22" fmla="*/ 1166665 h 1460275"/>
              <a:gd name="connsiteX23" fmla="*/ 41846 w 1378479"/>
              <a:gd name="connsiteY23" fmla="*/ 847866 h 1460275"/>
              <a:gd name="connsiteX24" fmla="*/ 81024 w 1378479"/>
              <a:gd name="connsiteY24" fmla="*/ 823572 h 1460275"/>
              <a:gd name="connsiteX25" fmla="*/ 230286 w 1378479"/>
              <a:gd name="connsiteY25" fmla="*/ 891942 h 1460275"/>
              <a:gd name="connsiteX26" fmla="*/ 161915 w 1378479"/>
              <a:gd name="connsiteY26" fmla="*/ 1041205 h 1460275"/>
              <a:gd name="connsiteX27" fmla="*/ 12653 w 1378479"/>
              <a:gd name="connsiteY27" fmla="*/ 972834 h 1460275"/>
              <a:gd name="connsiteX28" fmla="*/ 41846 w 1378479"/>
              <a:gd name="connsiteY28" fmla="*/ 847866 h 1460275"/>
              <a:gd name="connsiteX29" fmla="*/ 610121 w 1378479"/>
              <a:gd name="connsiteY29" fmla="*/ 38816 h 1460275"/>
              <a:gd name="connsiteX30" fmla="*/ 703831 w 1378479"/>
              <a:gd name="connsiteY30" fmla="*/ 0 h 1460275"/>
              <a:gd name="connsiteX31" fmla="*/ 836357 w 1378479"/>
              <a:gd name="connsiteY31" fmla="*/ 132526 h 1460275"/>
              <a:gd name="connsiteX32" fmla="*/ 703831 w 1378479"/>
              <a:gd name="connsiteY32" fmla="*/ 265052 h 1460275"/>
              <a:gd name="connsiteX33" fmla="*/ 571305 w 1378479"/>
              <a:gd name="connsiteY33" fmla="*/ 132526 h 1460275"/>
              <a:gd name="connsiteX34" fmla="*/ 610121 w 1378479"/>
              <a:gd name="connsiteY34" fmla="*/ 38816 h 1460275"/>
              <a:gd name="connsiteX35" fmla="*/ 29699 w 1378479"/>
              <a:gd name="connsiteY35" fmla="*/ 474822 h 1460275"/>
              <a:gd name="connsiteX36" fmla="*/ 159179 w 1378479"/>
              <a:gd name="connsiteY36" fmla="*/ 438836 h 1460275"/>
              <a:gd name="connsiteX37" fmla="*/ 237214 w 1378479"/>
              <a:gd name="connsiteY37" fmla="*/ 592028 h 1460275"/>
              <a:gd name="connsiteX38" fmla="*/ 84022 w 1378479"/>
              <a:gd name="connsiteY38" fmla="*/ 670064 h 1460275"/>
              <a:gd name="connsiteX39" fmla="*/ 5986 w 1378479"/>
              <a:gd name="connsiteY39" fmla="*/ 516871 h 1460275"/>
              <a:gd name="connsiteX40" fmla="*/ 29699 w 1378479"/>
              <a:gd name="connsiteY40" fmla="*/ 474822 h 1460275"/>
              <a:gd name="connsiteX41" fmla="*/ 269571 w 1378479"/>
              <a:gd name="connsiteY41" fmla="*/ 145899 h 1460275"/>
              <a:gd name="connsiteX42" fmla="*/ 447021 w 1378479"/>
              <a:gd name="connsiteY42" fmla="*/ 174070 h 1460275"/>
              <a:gd name="connsiteX43" fmla="*/ 418849 w 1378479"/>
              <a:gd name="connsiteY43" fmla="*/ 351520 h 1460275"/>
              <a:gd name="connsiteX44" fmla="*/ 241400 w 1378479"/>
              <a:gd name="connsiteY44" fmla="*/ 323348 h 1460275"/>
              <a:gd name="connsiteX45" fmla="*/ 269571 w 1378479"/>
              <a:gd name="connsiteY45" fmla="*/ 145899 h 1460275"/>
            </a:gdLst>
            <a:rect l="l" t="t" r="r" b="b"/>
            <a:pathLst>
              <a:path w="1378479" h="1460275">
                <a:moveTo>
                  <a:pt x="991062" y="1168637"/>
                </a:moveTo>
                <a:cubicBezTo>
                  <a:pt x="1009053" y="1150560"/>
                  <a:pt x="1033939" y="1139347"/>
                  <a:pt x="1061457" y="1139281"/>
                </a:cubicBezTo>
                <a:cubicBezTo>
                  <a:pt x="1116494" y="1139149"/>
                  <a:pt x="1161217" y="1183658"/>
                  <a:pt x="1161349" y="1238695"/>
                </a:cubicBezTo>
                <a:cubicBezTo>
                  <a:pt x="1161480" y="1293732"/>
                  <a:pt x="1116971" y="1338455"/>
                  <a:pt x="1061934" y="1338586"/>
                </a:cubicBezTo>
                <a:cubicBezTo>
                  <a:pt x="1006898" y="1338718"/>
                  <a:pt x="962175" y="1294209"/>
                  <a:pt x="962043" y="1239172"/>
                </a:cubicBezTo>
                <a:cubicBezTo>
                  <a:pt x="961977" y="1211654"/>
                  <a:pt x="973072" y="1186714"/>
                  <a:pt x="991062" y="1168637"/>
                </a:cubicBezTo>
                <a:close/>
                <a:moveTo>
                  <a:pt x="1220140" y="864259"/>
                </a:moveTo>
                <a:cubicBezTo>
                  <a:pt x="1258211" y="828822"/>
                  <a:pt x="1317801" y="830958"/>
                  <a:pt x="1353238" y="869028"/>
                </a:cubicBezTo>
                <a:cubicBezTo>
                  <a:pt x="1388675" y="907099"/>
                  <a:pt x="1386540" y="966690"/>
                  <a:pt x="1348469" y="1002126"/>
                </a:cubicBezTo>
                <a:cubicBezTo>
                  <a:pt x="1310398" y="1037563"/>
                  <a:pt x="1250808" y="1035428"/>
                  <a:pt x="1215371" y="997357"/>
                </a:cubicBezTo>
                <a:cubicBezTo>
                  <a:pt x="1179934" y="959286"/>
                  <a:pt x="1182069" y="899696"/>
                  <a:pt x="1220140" y="864259"/>
                </a:cubicBezTo>
                <a:close/>
                <a:moveTo>
                  <a:pt x="629769" y="1278761"/>
                </a:moveTo>
                <a:cubicBezTo>
                  <a:pt x="659529" y="1250604"/>
                  <a:pt x="704377" y="1241346"/>
                  <a:pt x="744264" y="1258821"/>
                </a:cubicBezTo>
                <a:cubicBezTo>
                  <a:pt x="797447" y="1282121"/>
                  <a:pt x="821671" y="1344122"/>
                  <a:pt x="798371" y="1397305"/>
                </a:cubicBezTo>
                <a:cubicBezTo>
                  <a:pt x="775072" y="1450488"/>
                  <a:pt x="713071" y="1474713"/>
                  <a:pt x="659888" y="1451413"/>
                </a:cubicBezTo>
                <a:cubicBezTo>
                  <a:pt x="606705" y="1428113"/>
                  <a:pt x="582480" y="1366112"/>
                  <a:pt x="605780" y="1312929"/>
                </a:cubicBezTo>
                <a:cubicBezTo>
                  <a:pt x="611605" y="1299633"/>
                  <a:pt x="619849" y="1288147"/>
                  <a:pt x="629769" y="1278761"/>
                </a:cubicBezTo>
                <a:close/>
                <a:moveTo>
                  <a:pt x="259194" y="1166665"/>
                </a:moveTo>
                <a:cubicBezTo>
                  <a:pt x="287099" y="1133811"/>
                  <a:pt x="332945" y="1118999"/>
                  <a:pt x="376661" y="1132713"/>
                </a:cubicBezTo>
                <a:cubicBezTo>
                  <a:pt x="434949" y="1150999"/>
                  <a:pt x="467377" y="1213074"/>
                  <a:pt x="449091" y="1271362"/>
                </a:cubicBezTo>
                <a:cubicBezTo>
                  <a:pt x="430806" y="1329650"/>
                  <a:pt x="368731" y="1362078"/>
                  <a:pt x="310443" y="1343792"/>
                </a:cubicBezTo>
                <a:cubicBezTo>
                  <a:pt x="252155" y="1325507"/>
                  <a:pt x="219727" y="1263432"/>
                  <a:pt x="238013" y="1205144"/>
                </a:cubicBezTo>
                <a:cubicBezTo>
                  <a:pt x="242584" y="1190572"/>
                  <a:pt x="249892" y="1177616"/>
                  <a:pt x="259194" y="1166665"/>
                </a:cubicBezTo>
                <a:close/>
                <a:moveTo>
                  <a:pt x="41846" y="847866"/>
                </a:moveTo>
                <a:cubicBezTo>
                  <a:pt x="52818" y="837521"/>
                  <a:pt x="65999" y="829156"/>
                  <a:pt x="81024" y="823572"/>
                </a:cubicBezTo>
                <a:cubicBezTo>
                  <a:pt x="141122" y="801234"/>
                  <a:pt x="207948" y="831845"/>
                  <a:pt x="230286" y="891942"/>
                </a:cubicBezTo>
                <a:cubicBezTo>
                  <a:pt x="252624" y="952040"/>
                  <a:pt x="222013" y="1018867"/>
                  <a:pt x="161915" y="1041205"/>
                </a:cubicBezTo>
                <a:cubicBezTo>
                  <a:pt x="101817" y="1063542"/>
                  <a:pt x="34991" y="1032932"/>
                  <a:pt x="12653" y="972834"/>
                </a:cubicBezTo>
                <a:cubicBezTo>
                  <a:pt x="-4100" y="927761"/>
                  <a:pt x="8930" y="878902"/>
                  <a:pt x="41846" y="847866"/>
                </a:cubicBezTo>
                <a:close/>
                <a:moveTo>
                  <a:pt x="610121" y="38816"/>
                </a:moveTo>
                <a:cubicBezTo>
                  <a:pt x="634104" y="14834"/>
                  <a:pt x="667235" y="0"/>
                  <a:pt x="703831" y="0"/>
                </a:cubicBezTo>
                <a:cubicBezTo>
                  <a:pt x="777023" y="0"/>
                  <a:pt x="836357" y="59334"/>
                  <a:pt x="836357" y="132526"/>
                </a:cubicBezTo>
                <a:cubicBezTo>
                  <a:pt x="836357" y="205718"/>
                  <a:pt x="777023" y="265052"/>
                  <a:pt x="703831" y="265052"/>
                </a:cubicBezTo>
                <a:cubicBezTo>
                  <a:pt x="630639" y="265052"/>
                  <a:pt x="571305" y="205718"/>
                  <a:pt x="571305" y="132526"/>
                </a:cubicBezTo>
                <a:cubicBezTo>
                  <a:pt x="571305" y="95930"/>
                  <a:pt x="586138" y="62798"/>
                  <a:pt x="610121" y="38816"/>
                </a:cubicBezTo>
                <a:close/>
                <a:moveTo>
                  <a:pt x="29699" y="474822"/>
                </a:moveTo>
                <a:cubicBezTo>
                  <a:pt x="60738" y="439031"/>
                  <a:pt x="111290" y="423270"/>
                  <a:pt x="159179" y="438836"/>
                </a:cubicBezTo>
                <a:cubicBezTo>
                  <a:pt x="223030" y="459590"/>
                  <a:pt x="257968" y="528176"/>
                  <a:pt x="237214" y="592028"/>
                </a:cubicBezTo>
                <a:cubicBezTo>
                  <a:pt x="216460" y="655880"/>
                  <a:pt x="147874" y="690818"/>
                  <a:pt x="84022" y="670064"/>
                </a:cubicBezTo>
                <a:cubicBezTo>
                  <a:pt x="20170" y="649310"/>
                  <a:pt x="-14768" y="580723"/>
                  <a:pt x="5986" y="516871"/>
                </a:cubicBezTo>
                <a:cubicBezTo>
                  <a:pt x="11175" y="500908"/>
                  <a:pt x="19353" y="486753"/>
                  <a:pt x="29699" y="474822"/>
                </a:cubicBezTo>
                <a:close/>
                <a:moveTo>
                  <a:pt x="269571" y="145899"/>
                </a:moveTo>
                <a:cubicBezTo>
                  <a:pt x="326352" y="104677"/>
                  <a:pt x="405799" y="117290"/>
                  <a:pt x="447021" y="174070"/>
                </a:cubicBezTo>
                <a:cubicBezTo>
                  <a:pt x="488242" y="230851"/>
                  <a:pt x="475630" y="310298"/>
                  <a:pt x="418849" y="351520"/>
                </a:cubicBezTo>
                <a:cubicBezTo>
                  <a:pt x="362069" y="392741"/>
                  <a:pt x="282622" y="380129"/>
                  <a:pt x="241400" y="323348"/>
                </a:cubicBezTo>
                <a:cubicBezTo>
                  <a:pt x="200178" y="266568"/>
                  <a:pt x="212791" y="187121"/>
                  <a:pt x="269571" y="145899"/>
                </a:cubicBezTo>
                <a:close/>
              </a:path>
            </a:pathLst>
          </a:custGeom>
          <a:gradFill>
            <a:gsLst>
              <a:gs pos="33000">
                <a:schemeClr val="accent1">
                  <a:lumMod val="70000"/>
                  <a:lumOff val="30000"/>
                  <a:alpha val="90000"/>
                </a:schemeClr>
              </a:gs>
              <a:gs pos="75000">
                <a:schemeClr val="accent1">
                  <a:lumMod val="100000"/>
                  <a:alpha val="90000"/>
                </a:schemeClr>
              </a:gs>
            </a:gsLst>
            <a:path path="circle">
              <a:fillToRect t="100000" l="100000"/>
            </a:path>
            <a:tileRect b="-100000" r="-100000"/>
          </a:gradFill>
          <a:ln w="19050" cap="sq">
            <a:noFill/>
            <a:prstDash val="solid"/>
            <a:miter/>
          </a:ln>
          <a:effectLst>
            <a:outerShdw dist="88900" blurRad="88900" dir="5400000" sx="100000" sy="100000" kx="0" ky="0" algn="t" rotWithShape="0">
              <a:schemeClr val="accent1">
                <a:alpha val="1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2133134" y="2224651"/>
            <a:ext cx="852156" cy="369332"/>
          </a:xfrm>
          <a:prstGeom prst="rect">
            <a:avLst/>
          </a:prstGeom>
          <a:noFill/>
          <a:ln>
            <a:noFill/>
          </a:ln>
        </p:spPr>
        <p:txBody>
          <a:bodyPr vert="horz" wrap="square" lIns="0" tIns="0" rIns="0" bIns="0" rtlCol="0" anchor="ctr"/>
          <a:lstStyle/>
          <a:p>
            <a:pPr algn="l">
              <a:lnSpc>
                <a:spcPct val="110000"/>
              </a:lnSpc>
            </a:pPr>
            <a:r>
              <a:rPr kumimoji="1" lang="en-US" altLang="zh-CN" sz="2400">
                <a:ln w="12700">
                  <a:noFill/>
                </a:ln>
                <a:solidFill>
                  <a:srgbClr val="FFFFFF">
                    <a:alpha val="100000"/>
                  </a:srgbClr>
                </a:solidFill>
                <a:latin typeface="Source Han Sans CN Bold Bold"/>
                <a:ea typeface="Source Han Sans CN Bold Bold"/>
                <a:cs typeface="Source Han Sans CN Bold Bold"/>
              </a:rPr>
              <a:t>PART</a:t>
            </a:r>
            <a:endParaRPr kumimoji="1" lang="zh-CN" altLang="en-US"/>
          </a:p>
        </p:txBody>
      </p:sp>
      <p:sp>
        <p:nvSpPr>
          <p:cNvPr id="18" name="标题 1"/>
          <p:cNvSpPr txBox="1"/>
          <p:nvPr/>
        </p:nvSpPr>
        <p:spPr>
          <a:xfrm rot="0" flipH="0" flipV="0">
            <a:off x="1103788" y="5178715"/>
            <a:ext cx="4719241" cy="246221"/>
          </a:xfrm>
          <a:prstGeom prst="rect">
            <a:avLst/>
          </a:prstGeom>
          <a:noFill/>
          <a:ln>
            <a:noFill/>
          </a:ln>
        </p:spPr>
        <p:txBody>
          <a:bodyPr vert="horz" wrap="square" lIns="0" tIns="0" rIns="0" bIns="0" rtlCol="0" anchor="ctr"/>
          <a:lstStyle/>
          <a:p>
            <a:pPr algn="l">
              <a:lnSpc>
                <a:spcPct val="110000"/>
              </a:lnSpc>
            </a:pPr>
            <a:r>
              <a:rPr kumimoji="1" lang="en-US" altLang="zh-CN" sz="1600">
                <a:ln w="12700">
                  <a:noFill/>
                </a:ln>
                <a:solidFill>
                  <a:srgbClr val="000000">
                    <a:alpha val="100000"/>
                  </a:srgbClr>
                </a:solidFill>
                <a:latin typeface="Source Han Sans CN Normal"/>
                <a:ea typeface="Source Han Sans CN Normal"/>
                <a:cs typeface="Source Han Sans CN Normal"/>
              </a:rPr>
              <a:t>POWERPOINT DESIGN</a:t>
            </a:r>
            <a:endParaRPr kumimoji="1" lang="zh-CN" altLang="en-US"/>
          </a:p>
        </p:txBody>
      </p:sp>
      <p:pic>
        <p:nvPicPr>
          <p:cNvPr id="19" name="图片"/>
          <p:cNvPicPr>
            <a:picLocks noChangeAspect="1"/>
          </p:cNvPicPr>
          <p:nvPr/>
        </p:nvPicPr>
        <p:blipFill>
          <a:blip r:embed="rId5">
            <a:alphaModFix amt="100000"/>
          </a:blip>
          <a:srcRect l="6496" t="7494" r="12894" b="22461"/>
          <a:stretch>
            <a:fillRect/>
          </a:stretch>
        </p:blipFill>
        <p:spPr>
          <a:xfrm rot="0" flipH="0" flipV="0">
            <a:off x="4471049" y="1323818"/>
            <a:ext cx="1466839" cy="849724"/>
          </a:xfrm>
          <a:custGeom>
            <a:avLst/>
            <a:gdLst>
              <a:gd name="connsiteX0" fmla="*/ 0 w 1963872"/>
              <a:gd name="connsiteY0" fmla="*/ 0 h 1137650"/>
              <a:gd name="connsiteX1" fmla="*/ 1963872 w 1963872"/>
              <a:gd name="connsiteY1" fmla="*/ 0 h 1137650"/>
              <a:gd name="connsiteX2" fmla="*/ 1963872 w 1963872"/>
              <a:gd name="connsiteY2" fmla="*/ 1137650 h 1137650"/>
              <a:gd name="connsiteX3" fmla="*/ 0 w 1963872"/>
              <a:gd name="connsiteY3" fmla="*/ 1137650 h 1137650"/>
            </a:gdLst>
            <a:rect l="l" t="t" r="r" b="b"/>
            <a:pathLst>
              <a:path w="1963872" h="1137650">
                <a:moveTo>
                  <a:pt x="0" y="0"/>
                </a:moveTo>
                <a:lnTo>
                  <a:pt x="1963872" y="0"/>
                </a:lnTo>
                <a:lnTo>
                  <a:pt x="1963872" y="1137650"/>
                </a:lnTo>
                <a:lnTo>
                  <a:pt x="0" y="1137650"/>
                </a:lnTo>
                <a:close/>
              </a:path>
            </a:pathLst>
          </a:custGeom>
          <a:noFill/>
          <a:ln>
            <a:noFill/>
          </a:ln>
        </p:spPr>
      </p:pic>
      <p:pic>
        <p:nvPicPr>
          <p:cNvPr id="20" name="图片"/>
          <p:cNvPicPr>
            <a:picLocks noChangeAspect="1"/>
          </p:cNvPicPr>
          <p:nvPr/>
        </p:nvPicPr>
        <p:blipFill>
          <a:blip r:embed="rId6">
            <a:alphaModFix amt="100000"/>
          </a:blip>
          <a:srcRect l="29373" t="0" r="29373" b="0"/>
          <a:stretch>
            <a:fillRect/>
          </a:stretch>
        </p:blipFill>
        <p:spPr>
          <a:xfrm rot="0" flipH="0" flipV="0">
            <a:off x="7516125" y="-8529"/>
            <a:ext cx="5048250" cy="6858000"/>
          </a:xfrm>
          <a:custGeom>
            <a:avLst/>
            <a:gdLst>
              <a:gd name="connsiteX0" fmla="*/ 2071872 w 5048250"/>
              <a:gd name="connsiteY0" fmla="*/ 0 h 6858000"/>
              <a:gd name="connsiteX1" fmla="*/ 5048250 w 5048250"/>
              <a:gd name="connsiteY1" fmla="*/ 0 h 6858000"/>
              <a:gd name="connsiteX2" fmla="*/ 5048250 w 5048250"/>
              <a:gd name="connsiteY2" fmla="*/ 6858000 h 6858000"/>
              <a:gd name="connsiteX3" fmla="*/ 729071 w 5048250"/>
              <a:gd name="connsiteY3" fmla="*/ 6858000 h 6858000"/>
              <a:gd name="connsiteX4" fmla="*/ 636887 w 5048250"/>
              <a:gd name="connsiteY4" fmla="*/ 6706260 h 6858000"/>
              <a:gd name="connsiteX5" fmla="*/ 0 w 5048250"/>
              <a:gd name="connsiteY5" fmla="*/ 4191000 h 6858000"/>
              <a:gd name="connsiteX6" fmla="*/ 1920283 w 5048250"/>
              <a:gd name="connsiteY6" fmla="*/ 119126 h 6858000"/>
            </a:gdLst>
            <a:rect l="l" t="t" r="r" b="b"/>
            <a:pathLst>
              <a:path w="5048250" h="6858000">
                <a:moveTo>
                  <a:pt x="2071872" y="0"/>
                </a:moveTo>
                <a:lnTo>
                  <a:pt x="5048250" y="0"/>
                </a:lnTo>
                <a:lnTo>
                  <a:pt x="5048250" y="6858000"/>
                </a:lnTo>
                <a:lnTo>
                  <a:pt x="729071" y="6858000"/>
                </a:lnTo>
                <a:lnTo>
                  <a:pt x="636887" y="6706260"/>
                </a:lnTo>
                <a:cubicBezTo>
                  <a:pt x="230715" y="5958566"/>
                  <a:pt x="0" y="5101726"/>
                  <a:pt x="0" y="4191000"/>
                </a:cubicBezTo>
                <a:cubicBezTo>
                  <a:pt x="0" y="2551693"/>
                  <a:pt x="747518" y="1086978"/>
                  <a:pt x="1920283" y="119126"/>
                </a:cubicBezTo>
                <a:close/>
              </a:path>
            </a:pathLst>
          </a:custGeom>
          <a:noFill/>
          <a:ln>
            <a:noFill/>
          </a:ln>
        </p:spPr>
      </p:pic>
      <p:sp>
        <p:nvSpPr>
          <p:cNvPr id="21" name="标题 1"/>
          <p:cNvSpPr txBox="1"/>
          <p:nvPr/>
        </p:nvSpPr>
        <p:spPr>
          <a:xfrm rot="0" flipH="1" flipV="0">
            <a:off x="7528056" y="-32935"/>
            <a:ext cx="5048250" cy="6858000"/>
          </a:xfrm>
          <a:custGeom>
            <a:avLst/>
            <a:gdLst>
              <a:gd name="connsiteX0" fmla="*/ 0 w 5048250"/>
              <a:gd name="connsiteY0" fmla="*/ 0 h 6858000"/>
              <a:gd name="connsiteX1" fmla="*/ 2976378 w 5048250"/>
              <a:gd name="connsiteY1" fmla="*/ 0 h 6858000"/>
              <a:gd name="connsiteX2" fmla="*/ 3127967 w 5048250"/>
              <a:gd name="connsiteY2" fmla="*/ 119126 h 6858000"/>
              <a:gd name="connsiteX3" fmla="*/ 5048250 w 5048250"/>
              <a:gd name="connsiteY3" fmla="*/ 4191000 h 6858000"/>
              <a:gd name="connsiteX4" fmla="*/ 4411363 w 5048250"/>
              <a:gd name="connsiteY4" fmla="*/ 6706260 h 6858000"/>
              <a:gd name="connsiteX5" fmla="*/ 4319179 w 5048250"/>
              <a:gd name="connsiteY5" fmla="*/ 6858000 h 6858000"/>
              <a:gd name="connsiteX6" fmla="*/ 0 w 5048250"/>
              <a:gd name="connsiteY6" fmla="*/ 6858000 h 6858000"/>
            </a:gdLst>
            <a:rect l="l" t="t" r="r" b="b"/>
            <a:pathLst>
              <a:path w="5048250" h="6858000">
                <a:moveTo>
                  <a:pt x="0" y="0"/>
                </a:moveTo>
                <a:lnTo>
                  <a:pt x="2976378" y="0"/>
                </a:lnTo>
                <a:lnTo>
                  <a:pt x="3127967" y="119126"/>
                </a:lnTo>
                <a:cubicBezTo>
                  <a:pt x="4300732" y="1086978"/>
                  <a:pt x="5048250" y="2551693"/>
                  <a:pt x="5048250" y="4191000"/>
                </a:cubicBezTo>
                <a:cubicBezTo>
                  <a:pt x="5048250" y="5101726"/>
                  <a:pt x="4817535" y="5958566"/>
                  <a:pt x="4411363" y="6706260"/>
                </a:cubicBezTo>
                <a:lnTo>
                  <a:pt x="4319179" y="6858000"/>
                </a:lnTo>
                <a:lnTo>
                  <a:pt x="0" y="6858000"/>
                </a:lnTo>
                <a:close/>
              </a:path>
            </a:pathLst>
          </a:custGeom>
          <a:gradFill>
            <a:gsLst>
              <a:gs pos="20000">
                <a:schemeClr val="accent1">
                  <a:alpha val="0"/>
                </a:schemeClr>
              </a:gs>
              <a:gs pos="100000">
                <a:schemeClr val="accent2"/>
              </a:gs>
            </a:gsLst>
            <a:lin ang="16200000" scaled="1"/>
          </a:gradFill>
          <a:ln w="19050" cap="sq">
            <a:noFill/>
            <a:prstDash val="solid"/>
            <a:miter/>
          </a:ln>
          <a:effectLst>
            <a:outerShdw dist="190500" blurRad="215900" dir="0" sx="99000" sy="99000" kx="0" ky="0" algn="l" rotWithShape="0">
              <a:schemeClr val="accent1">
                <a:lumMod val="50000"/>
                <a:alpha val="32000"/>
              </a:schemeClr>
            </a:outerShdw>
          </a:effectLst>
        </p:spPr>
        <p:txBody>
          <a:bodyPr vert="horz" wrap="square" lIns="91440" tIns="45720" rIns="91440" bIns="45720" rtlCol="0" anchor="ctr"/>
          <a:lstStyle/>
          <a:p>
            <a:pPr algn="ctr">
              <a:lnSpc>
                <a:spcPct val="110000"/>
              </a:lnSpc>
            </a:pPr>
            <a:endParaRPr kumimoji="1" lang="zh-CN" altLang="en-US"/>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10800000" flipH="0" flipV="0">
            <a:off x="1" y="-3969"/>
            <a:ext cx="12191999" cy="6865938"/>
          </a:xfrm>
          <a:prstGeom prst="rect">
            <a:avLst/>
          </a:prstGeom>
          <a:gradFill>
            <a:gsLst>
              <a:gs pos="0">
                <a:schemeClr val="accent1">
                  <a:lumMod val="20000"/>
                  <a:lumOff val="80000"/>
                </a:schemeClr>
              </a:gs>
              <a:gs pos="100000">
                <a:schemeClr val="bg1">
                  <a:alpha val="66000"/>
                </a:schemeClr>
              </a:gs>
            </a:gsLst>
            <a:lin ang="2700000" scaled="1"/>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6096000" y="1389763"/>
            <a:ext cx="792000" cy="792000"/>
          </a:xfrm>
          <a:prstGeom prst="roundRect">
            <a:avLst/>
          </a:prstGeom>
          <a:solidFill>
            <a:schemeClr val="accent1">
              <a:lumMod val="75000"/>
            </a:schemeClr>
          </a:soli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7026015" y="1684758"/>
            <a:ext cx="4470659" cy="2025380"/>
          </a:xfrm>
          <a:prstGeom prst="rect">
            <a:avLst/>
          </a:prstGeom>
          <a:noFill/>
          <a:ln>
            <a:noFill/>
          </a:ln>
          <a:effectLst/>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永善乡土文化蕴含着丰富的民俗节庆，催生出民俗体验游、乡村特色民宿等文旅新业态，吸引着八方游客纷至沓来，推动了当地文旅产业的发展。</a:t>
            </a:r>
            <a:endParaRPr kumimoji="1" lang="zh-CN" altLang="en-US"/>
          </a:p>
        </p:txBody>
      </p:sp>
      <p:sp>
        <p:nvSpPr>
          <p:cNvPr id="5" name="标题 1"/>
          <p:cNvSpPr txBox="1"/>
          <p:nvPr/>
        </p:nvSpPr>
        <p:spPr>
          <a:xfrm rot="0" flipH="0" flipV="0">
            <a:off x="7026015" y="1125539"/>
            <a:ext cx="4470659" cy="504680"/>
          </a:xfrm>
          <a:prstGeom prst="rect">
            <a:avLst/>
          </a:prstGeom>
          <a:noFill/>
          <a:ln>
            <a:noFill/>
          </a:ln>
        </p:spPr>
        <p:txBody>
          <a:bodyPr vert="horz" wrap="square" lIns="0" tIns="0" rIns="0" bIns="0" rtlCol="0" anchor="b"/>
          <a:lstStyle/>
          <a:p>
            <a:pPr algn="l">
              <a:lnSpc>
                <a:spcPct val="11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文旅新业态发展</a:t>
            </a:r>
            <a:endParaRPr kumimoji="1" lang="zh-CN" altLang="en-US"/>
          </a:p>
        </p:txBody>
      </p:sp>
      <p:sp>
        <p:nvSpPr>
          <p:cNvPr id="6" name="标题 1"/>
          <p:cNvSpPr txBox="1"/>
          <p:nvPr/>
        </p:nvSpPr>
        <p:spPr>
          <a:xfrm rot="0" flipH="0" flipV="0">
            <a:off x="6257849" y="1505486"/>
            <a:ext cx="468218" cy="507192"/>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7" name="标题 1"/>
          <p:cNvSpPr txBox="1"/>
          <p:nvPr/>
        </p:nvSpPr>
        <p:spPr>
          <a:xfrm rot="0" flipH="0" flipV="0">
            <a:off x="6099175" y="4132961"/>
            <a:ext cx="792000" cy="792000"/>
          </a:xfrm>
          <a:prstGeom prst="roundRect">
            <a:avLst/>
          </a:prstGeom>
          <a:solidFill>
            <a:schemeClr val="accent1">
              <a:lumMod val="75000"/>
            </a:schemeClr>
          </a:soli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7029190" y="4427956"/>
            <a:ext cx="4470659" cy="2025380"/>
          </a:xfrm>
          <a:prstGeom prst="rect">
            <a:avLst/>
          </a:prstGeom>
          <a:noFill/>
          <a:ln>
            <a:noFill/>
          </a:ln>
          <a:effectLst/>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将精巧竹编、古朴木雕等传统技艺融入开发文创产品，借助电商平台成为各大景区的纪念品，既拓宽了村民的增收渠道，又擦亮了永善县的文旅品牌，成为乡村经济增长新引擎。</a:t>
            </a:r>
            <a:endParaRPr kumimoji="1" lang="zh-CN" altLang="en-US"/>
          </a:p>
        </p:txBody>
      </p:sp>
      <p:sp>
        <p:nvSpPr>
          <p:cNvPr id="9" name="标题 1"/>
          <p:cNvSpPr txBox="1"/>
          <p:nvPr/>
        </p:nvSpPr>
        <p:spPr>
          <a:xfrm rot="0" flipH="0" flipV="0">
            <a:off x="7029190" y="3868738"/>
            <a:ext cx="4470659" cy="504680"/>
          </a:xfrm>
          <a:prstGeom prst="rect">
            <a:avLst/>
          </a:prstGeom>
          <a:noFill/>
          <a:ln>
            <a:noFill/>
          </a:ln>
        </p:spPr>
        <p:txBody>
          <a:bodyPr vert="horz" wrap="square" lIns="0" tIns="0" rIns="0" bIns="0" rtlCol="0" anchor="b"/>
          <a:lstStyle/>
          <a:p>
            <a:pPr algn="l">
              <a:lnSpc>
                <a:spcPct val="11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文创产品开发</a:t>
            </a:r>
            <a:endParaRPr kumimoji="1" lang="zh-CN" altLang="en-US"/>
          </a:p>
        </p:txBody>
      </p:sp>
      <p:sp>
        <p:nvSpPr>
          <p:cNvPr id="10" name="标题 1"/>
          <p:cNvSpPr txBox="1"/>
          <p:nvPr/>
        </p:nvSpPr>
        <p:spPr>
          <a:xfrm rot="0" flipH="0" flipV="0">
            <a:off x="6261024" y="4248684"/>
            <a:ext cx="468218" cy="507192"/>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pic>
        <p:nvPicPr>
          <p:cNvPr id="11" name="图片"/>
          <p:cNvPicPr>
            <a:picLocks noChangeAspect="1"/>
          </p:cNvPicPr>
          <p:nvPr/>
        </p:nvPicPr>
        <p:blipFill>
          <a:blip r:embed="rId3">
            <a:alphaModFix amt="100000"/>
          </a:blip>
          <a:srcRect l="5513" t="0" r="50000" b="0"/>
          <a:stretch>
            <a:fillRect/>
          </a:stretch>
        </p:blipFill>
        <p:spPr>
          <a:xfrm rot="0" flipH="0" flipV="0">
            <a:off x="1089782" y="1125538"/>
            <a:ext cx="4608587" cy="5040311"/>
          </a:xfrm>
          <a:custGeom>
            <a:avLst/>
            <a:gdLst/>
            <a:rect l="l" t="t" r="r" b="b"/>
            <a:pathLst>
              <a:path w="4610100" h="5041900">
                <a:moveTo>
                  <a:pt x="0" y="0"/>
                </a:moveTo>
                <a:lnTo>
                  <a:pt x="4608587" y="0"/>
                </a:lnTo>
                <a:lnTo>
                  <a:pt x="4608587" y="5040311"/>
                </a:lnTo>
                <a:lnTo>
                  <a:pt x="0" y="5040311"/>
                </a:lnTo>
                <a:close/>
              </a:path>
            </a:pathLst>
          </a:custGeom>
          <a:noFill/>
          <a:ln>
            <a:noFill/>
          </a:ln>
        </p:spPr>
      </p:pic>
      <p:sp>
        <p:nvSpPr>
          <p:cNvPr id="12" name="标题 1"/>
          <p:cNvSpPr txBox="1"/>
          <p:nvPr/>
        </p:nvSpPr>
        <p:spPr>
          <a:xfrm rot="0" flipH="0" flipV="0">
            <a:off x="783520" y="467040"/>
            <a:ext cx="10671175" cy="468000"/>
          </a:xfrm>
          <a:prstGeom prst="rect">
            <a:avLst/>
          </a:prstGeom>
          <a:noFill/>
          <a:ln>
            <a:noFill/>
          </a:ln>
        </p:spPr>
        <p:txBody>
          <a:bodyPr vert="horz" wrap="square" lIns="0" tIns="0" rIns="0" bIns="0" rtlCol="0" anchor="ctr"/>
          <a:lstStyle/>
          <a:p>
            <a:pPr algn="l">
              <a:lnSpc>
                <a:spcPct val="110000"/>
              </a:lnSpc>
            </a:pPr>
            <a:r>
              <a:rPr kumimoji="1" lang="en-US" altLang="zh-CN" sz="3300">
                <a:ln>
                  <a:noFill/>
                </a:ln>
                <a:solidFill>
                  <a:srgbClr val="262626">
                    <a:alpha val="100000"/>
                  </a:srgbClr>
                </a:solidFill>
                <a:latin typeface="Source Han Sans CN Bold Bold"/>
                <a:ea typeface="Source Han Sans CN Bold Bold"/>
                <a:cs typeface="Source Han Sans CN Bold Bold"/>
              </a:rPr>
              <a:t>乡村经济增长的新引擎</a:t>
            </a:r>
            <a:endParaRPr kumimoji="1" lang="zh-CN" altLang="en-US"/>
          </a:p>
        </p:txBody>
      </p:sp>
      <p:sp>
        <p:nvSpPr>
          <p:cNvPr id="13" name="标题 1"/>
          <p:cNvSpPr txBox="1"/>
          <p:nvPr/>
        </p:nvSpPr>
        <p:spPr>
          <a:xfrm rot="0" flipH="0" flipV="0">
            <a:off x="176306" y="473900"/>
            <a:ext cx="373217" cy="373216"/>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409081" y="376135"/>
            <a:ext cx="251319" cy="251319"/>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10800000" flipH="0" flipV="0">
            <a:off x="1" y="-3969"/>
            <a:ext cx="12191999" cy="6865938"/>
          </a:xfrm>
          <a:prstGeom prst="rect">
            <a:avLst/>
          </a:prstGeom>
          <a:gradFill>
            <a:gsLst>
              <a:gs pos="0">
                <a:schemeClr val="accent1">
                  <a:lumMod val="20000"/>
                  <a:lumOff val="80000"/>
                </a:schemeClr>
              </a:gs>
              <a:gs pos="100000">
                <a:schemeClr val="bg1">
                  <a:alpha val="66000"/>
                </a:schemeClr>
              </a:gs>
            </a:gsLst>
            <a:lin ang="2700000" scaled="1"/>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752354" y="1909822"/>
            <a:ext cx="5902446" cy="1921398"/>
          </a:xfrm>
          <a:prstGeom prst="rect">
            <a:avLst/>
          </a:prstGeom>
          <a:solidFill>
            <a:schemeClr val="bg1"/>
          </a:solidFill>
          <a:ln w="12700" cap="sq">
            <a:noFill/>
            <a:miter/>
          </a:ln>
          <a:effectLst>
            <a:outerShdw dist="38100" blurRad="50800" dir="5400000" sx="100000" sy="100000" kx="0" ky="0" algn="t" rotWithShape="0">
              <a:schemeClr val="tx1">
                <a:lumMod val="95000"/>
                <a:lumOff val="5000"/>
                <a:alpha val="2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660400" y="1851950"/>
            <a:ext cx="787078" cy="787078"/>
          </a:xfrm>
          <a:prstGeom prst="diagStripe">
            <a:avLst/>
          </a:prstGeom>
          <a:gradFill>
            <a:gsLst>
              <a:gs pos="20000">
                <a:schemeClr val="accent1"/>
              </a:gs>
              <a:gs pos="84000">
                <a:schemeClr val="accent2"/>
              </a:gs>
            </a:gsLst>
            <a:lin ang="2700000" scaled="0"/>
          </a:gradFill>
          <a:ln w="12700" cap="sq">
            <a:noFill/>
            <a:miter/>
          </a:ln>
          <a:effectLst>
            <a:outerShdw dist="38100" blurRad="50800" dir="5400000" sx="100000" sy="100000" kx="0" ky="0" algn="t" rotWithShape="0">
              <a:schemeClr val="accent1">
                <a:lumMod val="50000"/>
                <a:alpha val="2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078956" y="2197577"/>
            <a:ext cx="5321843" cy="307777"/>
          </a:xfrm>
          <a:prstGeom prst="rect">
            <a:avLst/>
          </a:prstGeom>
          <a:noFill/>
          <a:ln>
            <a:noFill/>
          </a:ln>
        </p:spPr>
        <p:txBody>
          <a:bodyPr vert="horz" wrap="square" lIns="0" tIns="0" rIns="0" bIns="0" rtlCol="0" anchor="t"/>
          <a:lstStyle/>
          <a:p>
            <a:pPr algn="l">
              <a:lnSpc>
                <a:spcPct val="100000"/>
              </a:lnSpc>
            </a:pPr>
            <a:r>
              <a:rPr kumimoji="1" lang="en-US" altLang="zh-CN" sz="2000">
                <a:ln w="12700">
                  <a:noFill/>
                </a:ln>
                <a:solidFill>
                  <a:srgbClr val="FE6E1E">
                    <a:alpha val="100000"/>
                  </a:srgbClr>
                </a:solidFill>
                <a:latin typeface="Source Han Sans CN Bold Bold"/>
                <a:ea typeface="Source Han Sans CN Bold Bold"/>
                <a:cs typeface="Source Han Sans CN Bold Bold"/>
              </a:rPr>
              <a:t>培养新一代文化传承人</a:t>
            </a:r>
            <a:endParaRPr kumimoji="1" lang="zh-CN" altLang="en-US"/>
          </a:p>
        </p:txBody>
      </p:sp>
      <p:sp>
        <p:nvSpPr>
          <p:cNvPr id="6" name="标题 1"/>
          <p:cNvSpPr txBox="1"/>
          <p:nvPr/>
        </p:nvSpPr>
        <p:spPr>
          <a:xfrm rot="0" flipH="0" flipV="0">
            <a:off x="1078956" y="2614531"/>
            <a:ext cx="5321843" cy="933891"/>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262626">
                    <a:alpha val="100000"/>
                  </a:srgbClr>
                </a:solidFill>
                <a:latin typeface="Source Han Sans CN Normal"/>
                <a:ea typeface="Source Han Sans CN Normal"/>
                <a:cs typeface="Source Han Sans CN Normal"/>
              </a:rPr>
              <a:t>通过推进乡土文化进校园和进社区，能够激发年轻一代对家乡的热爱，促使他们主动学习和传承地方民俗、非遗等，从而成长为新一代文化传承人，扎根乡土，为乡村持续发展攒足后劲。</a:t>
            </a:r>
            <a:endParaRPr kumimoji="1" lang="zh-CN" altLang="en-US"/>
          </a:p>
        </p:txBody>
      </p:sp>
      <p:sp>
        <p:nvSpPr>
          <p:cNvPr id="7" name="标题 1"/>
          <p:cNvSpPr txBox="1"/>
          <p:nvPr/>
        </p:nvSpPr>
        <p:spPr>
          <a:xfrm rot="0" flipH="1" flipV="0">
            <a:off x="7557154" y="2365906"/>
            <a:ext cx="3170108" cy="3170108"/>
          </a:xfrm>
          <a:prstGeom prst="ellipse">
            <a:avLst/>
          </a:prstGeom>
          <a:solidFill>
            <a:schemeClr val="accent1"/>
          </a:solidFill>
          <a:ln w="12700" cap="sq">
            <a:noFill/>
            <a:miter/>
          </a:ln>
          <a:effectLst>
            <a:outerShdw dist="38100" blurRad="50800" dir="5400000" sx="100000" sy="100000" kx="0" ky="0" algn="t" rotWithShape="0">
              <a:schemeClr val="tx1">
                <a:lumMod val="85000"/>
                <a:lumOff val="15000"/>
                <a:alpha val="25000"/>
              </a:schemeClr>
            </a:outerShdw>
          </a:effectLst>
        </p:spPr>
        <p:txBody>
          <a:bodyPr vert="horz" wrap="square" lIns="91440" tIns="45720" rIns="91440" bIns="45720" rtlCol="0" anchor="ctr"/>
          <a:lstStyle/>
          <a:p>
            <a:pPr algn="ctr">
              <a:lnSpc>
                <a:spcPct val="110000"/>
              </a:lnSpc>
            </a:pPr>
            <a:endParaRPr kumimoji="1" lang="zh-CN" altLang="en-US"/>
          </a:p>
        </p:txBody>
      </p:sp>
      <p:pic>
        <p:nvPicPr>
          <p:cNvPr id="8" name="图片"/>
          <p:cNvPicPr>
            <a:picLocks noChangeAspect="1"/>
          </p:cNvPicPr>
          <p:nvPr/>
        </p:nvPicPr>
        <p:blipFill>
          <a:blip r:embed="rId3">
            <a:alphaModFix amt="100000"/>
          </a:blip>
          <a:srcRect l="0" t="12651" r="0" b="12651"/>
          <a:stretch>
            <a:fillRect/>
          </a:stretch>
        </p:blipFill>
        <p:spPr>
          <a:xfrm rot="0" flipH="1" flipV="0">
            <a:off x="7557154" y="2365906"/>
            <a:ext cx="3170108" cy="3170108"/>
          </a:xfrm>
          <a:custGeom>
            <a:avLst/>
            <a:gdLst/>
            <a:rect l="l" t="t" r="r" b="b"/>
            <a:pathLst>
              <a:path w="3175000" h="3175000">
                <a:moveTo>
                  <a:pt x="1585054" y="0"/>
                </a:moveTo>
                <a:cubicBezTo>
                  <a:pt x="2460455" y="0"/>
                  <a:pt x="3170108" y="709653"/>
                  <a:pt x="3170108" y="1585054"/>
                </a:cubicBezTo>
                <a:cubicBezTo>
                  <a:pt x="3170108" y="2460455"/>
                  <a:pt x="2460455" y="3170108"/>
                  <a:pt x="1585054" y="3170108"/>
                </a:cubicBezTo>
                <a:cubicBezTo>
                  <a:pt x="709653" y="3170108"/>
                  <a:pt x="0" y="2460455"/>
                  <a:pt x="0" y="1585054"/>
                </a:cubicBezTo>
                <a:cubicBezTo>
                  <a:pt x="0" y="709653"/>
                  <a:pt x="709653" y="0"/>
                  <a:pt x="1585054" y="0"/>
                </a:cubicBezTo>
                <a:close/>
              </a:path>
            </a:pathLst>
          </a:custGeom>
          <a:noFill/>
          <a:ln>
            <a:noFill/>
          </a:ln>
        </p:spPr>
      </p:pic>
      <p:sp>
        <p:nvSpPr>
          <p:cNvPr id="9" name="标题 1"/>
          <p:cNvSpPr txBox="1"/>
          <p:nvPr/>
        </p:nvSpPr>
        <p:spPr>
          <a:xfrm rot="20331975" flipH="1" flipV="0">
            <a:off x="6104441" y="2848093"/>
            <a:ext cx="6143936" cy="2254228"/>
          </a:xfrm>
          <a:prstGeom prst="ellipse">
            <a:avLst/>
          </a:prstGeom>
          <a:gradFill>
            <a:gsLst>
              <a:gs pos="18000">
                <a:schemeClr val="accent2">
                  <a:alpha val="0"/>
                </a:schemeClr>
              </a:gs>
              <a:gs pos="100000">
                <a:schemeClr val="accent2">
                  <a:alpha val="30000"/>
                </a:schemeClr>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20331975" flipH="1" flipV="0">
            <a:off x="6560406" y="2955595"/>
            <a:ext cx="5303802" cy="1830200"/>
          </a:xfrm>
          <a:prstGeom prst="ellipse">
            <a:avLst/>
          </a:prstGeom>
          <a:noFill/>
          <a:ln w="12700" cap="sq">
            <a:gradFill>
              <a:gsLst>
                <a:gs pos="28000">
                  <a:schemeClr val="accent2">
                    <a:alpha val="0"/>
                  </a:schemeClr>
                </a:gs>
                <a:gs pos="91000">
                  <a:schemeClr val="accent1"/>
                </a:gs>
              </a:gsLst>
              <a:lin ang="5400000" scaled="0"/>
            </a:grad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18900000" flipH="1" flipV="0">
            <a:off x="7295365" y="3807022"/>
            <a:ext cx="1054084" cy="1054084"/>
          </a:xfrm>
          <a:custGeom>
            <a:avLst/>
            <a:gdLst>
              <a:gd name="connsiteX0" fmla="*/ 96415 w 658367"/>
              <a:gd name="connsiteY0" fmla="*/ 96415 h 658367"/>
              <a:gd name="connsiteX1" fmla="*/ 561952 w 658367"/>
              <a:gd name="connsiteY1" fmla="*/ 96415 h 658367"/>
              <a:gd name="connsiteX2" fmla="*/ 634263 w 658367"/>
              <a:gd name="connsiteY2" fmla="*/ 453056 h 658367"/>
              <a:gd name="connsiteX3" fmla="*/ 613890 w 658367"/>
              <a:gd name="connsiteY3" fmla="*/ 491772 h 658367"/>
              <a:gd name="connsiteX4" fmla="*/ 613890 w 658367"/>
              <a:gd name="connsiteY4" fmla="*/ 585441 h 658367"/>
              <a:gd name="connsiteX5" fmla="*/ 585441 w 658367"/>
              <a:gd name="connsiteY5" fmla="*/ 613890 h 658367"/>
              <a:gd name="connsiteX6" fmla="*/ 491772 w 658367"/>
              <a:gd name="connsiteY6" fmla="*/ 613890 h 658367"/>
              <a:gd name="connsiteX7" fmla="*/ 453056 w 658367"/>
              <a:gd name="connsiteY7" fmla="*/ 634263 h 658367"/>
              <a:gd name="connsiteX8" fmla="*/ 96415 w 658367"/>
              <a:gd name="connsiteY8" fmla="*/ 561952 h 658367"/>
              <a:gd name="connsiteX9" fmla="*/ 96415 w 658367"/>
              <a:gd name="connsiteY9" fmla="*/ 96415 h 658367"/>
            </a:gdLst>
            <a:rect l="l" t="t" r="r" b="b"/>
            <a:pathLst>
              <a:path w="658367" h="658367">
                <a:moveTo>
                  <a:pt x="96415" y="96415"/>
                </a:moveTo>
                <a:cubicBezTo>
                  <a:pt x="224970" y="-32139"/>
                  <a:pt x="433398" y="-32139"/>
                  <a:pt x="561952" y="96415"/>
                </a:cubicBezTo>
                <a:cubicBezTo>
                  <a:pt x="658367" y="192831"/>
                  <a:pt x="682471" y="334176"/>
                  <a:pt x="634263" y="453056"/>
                </a:cubicBezTo>
                <a:lnTo>
                  <a:pt x="613890" y="491772"/>
                </a:lnTo>
                <a:lnTo>
                  <a:pt x="613890" y="585441"/>
                </a:lnTo>
                <a:cubicBezTo>
                  <a:pt x="613890" y="601153"/>
                  <a:pt x="601153" y="613890"/>
                  <a:pt x="585441" y="613890"/>
                </a:cubicBezTo>
                <a:lnTo>
                  <a:pt x="491772" y="613890"/>
                </a:lnTo>
                <a:lnTo>
                  <a:pt x="453056" y="634263"/>
                </a:lnTo>
                <a:cubicBezTo>
                  <a:pt x="334176" y="682471"/>
                  <a:pt x="192831" y="658367"/>
                  <a:pt x="96415" y="561952"/>
                </a:cubicBezTo>
                <a:cubicBezTo>
                  <a:pt x="-32139" y="433398"/>
                  <a:pt x="-32139" y="224970"/>
                  <a:pt x="96415" y="96415"/>
                </a:cubicBezTo>
                <a:close/>
              </a:path>
            </a:pathLst>
          </a:custGeom>
          <a:gradFill>
            <a:gsLst>
              <a:gs pos="20000">
                <a:schemeClr val="accent1"/>
              </a:gs>
              <a:gs pos="84000">
                <a:schemeClr val="accent2"/>
              </a:gs>
            </a:gsLst>
            <a:lin ang="2700000" scaled="0"/>
          </a:gradFill>
          <a:ln w="12700" cap="sq">
            <a:noFill/>
            <a:miter/>
          </a:ln>
          <a:effectLst>
            <a:outerShdw dist="38100" blurRad="50800" dir="5400000" sx="100000" sy="100000" kx="0" ky="0" algn="t" rotWithShape="0">
              <a:schemeClr val="accent1">
                <a:lumMod val="50000"/>
                <a:alpha val="2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18900000" flipH="1" flipV="0">
            <a:off x="10471904" y="2093334"/>
            <a:ext cx="728022" cy="728022"/>
          </a:xfrm>
          <a:custGeom>
            <a:avLst/>
            <a:gdLst>
              <a:gd name="connsiteX0" fmla="*/ 96415 w 658367"/>
              <a:gd name="connsiteY0" fmla="*/ 96415 h 658367"/>
              <a:gd name="connsiteX1" fmla="*/ 561952 w 658367"/>
              <a:gd name="connsiteY1" fmla="*/ 96415 h 658367"/>
              <a:gd name="connsiteX2" fmla="*/ 634263 w 658367"/>
              <a:gd name="connsiteY2" fmla="*/ 453056 h 658367"/>
              <a:gd name="connsiteX3" fmla="*/ 613890 w 658367"/>
              <a:gd name="connsiteY3" fmla="*/ 491772 h 658367"/>
              <a:gd name="connsiteX4" fmla="*/ 613890 w 658367"/>
              <a:gd name="connsiteY4" fmla="*/ 585441 h 658367"/>
              <a:gd name="connsiteX5" fmla="*/ 585441 w 658367"/>
              <a:gd name="connsiteY5" fmla="*/ 613890 h 658367"/>
              <a:gd name="connsiteX6" fmla="*/ 491772 w 658367"/>
              <a:gd name="connsiteY6" fmla="*/ 613890 h 658367"/>
              <a:gd name="connsiteX7" fmla="*/ 453056 w 658367"/>
              <a:gd name="connsiteY7" fmla="*/ 634263 h 658367"/>
              <a:gd name="connsiteX8" fmla="*/ 96415 w 658367"/>
              <a:gd name="connsiteY8" fmla="*/ 561952 h 658367"/>
              <a:gd name="connsiteX9" fmla="*/ 96415 w 658367"/>
              <a:gd name="connsiteY9" fmla="*/ 96415 h 658367"/>
            </a:gdLst>
            <a:rect l="l" t="t" r="r" b="b"/>
            <a:pathLst>
              <a:path w="658367" h="658367">
                <a:moveTo>
                  <a:pt x="96415" y="96415"/>
                </a:moveTo>
                <a:cubicBezTo>
                  <a:pt x="224970" y="-32139"/>
                  <a:pt x="433398" y="-32139"/>
                  <a:pt x="561952" y="96415"/>
                </a:cubicBezTo>
                <a:cubicBezTo>
                  <a:pt x="658367" y="192831"/>
                  <a:pt x="682471" y="334176"/>
                  <a:pt x="634263" y="453056"/>
                </a:cubicBezTo>
                <a:lnTo>
                  <a:pt x="613890" y="491772"/>
                </a:lnTo>
                <a:lnTo>
                  <a:pt x="613890" y="585441"/>
                </a:lnTo>
                <a:cubicBezTo>
                  <a:pt x="613890" y="601153"/>
                  <a:pt x="601153" y="613890"/>
                  <a:pt x="585441" y="613890"/>
                </a:cubicBezTo>
                <a:lnTo>
                  <a:pt x="491772" y="613890"/>
                </a:lnTo>
                <a:lnTo>
                  <a:pt x="453056" y="634263"/>
                </a:lnTo>
                <a:cubicBezTo>
                  <a:pt x="334176" y="682471"/>
                  <a:pt x="192831" y="658367"/>
                  <a:pt x="96415" y="561952"/>
                </a:cubicBezTo>
                <a:cubicBezTo>
                  <a:pt x="-32139" y="433398"/>
                  <a:pt x="-32139" y="224970"/>
                  <a:pt x="96415" y="96415"/>
                </a:cubicBezTo>
                <a:close/>
              </a:path>
            </a:pathLst>
          </a:custGeom>
          <a:gradFill>
            <a:gsLst>
              <a:gs pos="20000">
                <a:schemeClr val="accent1"/>
              </a:gs>
              <a:gs pos="84000">
                <a:schemeClr val="accent2"/>
              </a:gs>
            </a:gsLst>
            <a:lin ang="2700000" scaled="0"/>
          </a:gradFill>
          <a:ln w="12700" cap="sq">
            <a:noFill/>
            <a:miter/>
          </a:ln>
          <a:effectLst>
            <a:outerShdw dist="38100" blurRad="50800" dir="5400000" sx="100000" sy="100000" kx="0" ky="0" algn="t" rotWithShape="0">
              <a:schemeClr val="accent1">
                <a:lumMod val="50000"/>
                <a:alpha val="2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18900000" flipH="1" flipV="0">
            <a:off x="6511052" y="3388301"/>
            <a:ext cx="739264" cy="739264"/>
          </a:xfrm>
          <a:custGeom>
            <a:avLst/>
            <a:gdLst>
              <a:gd name="connsiteX0" fmla="*/ 96415 w 658367"/>
              <a:gd name="connsiteY0" fmla="*/ 96415 h 658367"/>
              <a:gd name="connsiteX1" fmla="*/ 561952 w 658367"/>
              <a:gd name="connsiteY1" fmla="*/ 96415 h 658367"/>
              <a:gd name="connsiteX2" fmla="*/ 634263 w 658367"/>
              <a:gd name="connsiteY2" fmla="*/ 453056 h 658367"/>
              <a:gd name="connsiteX3" fmla="*/ 613890 w 658367"/>
              <a:gd name="connsiteY3" fmla="*/ 491772 h 658367"/>
              <a:gd name="connsiteX4" fmla="*/ 613890 w 658367"/>
              <a:gd name="connsiteY4" fmla="*/ 585441 h 658367"/>
              <a:gd name="connsiteX5" fmla="*/ 585441 w 658367"/>
              <a:gd name="connsiteY5" fmla="*/ 613890 h 658367"/>
              <a:gd name="connsiteX6" fmla="*/ 491772 w 658367"/>
              <a:gd name="connsiteY6" fmla="*/ 613890 h 658367"/>
              <a:gd name="connsiteX7" fmla="*/ 453056 w 658367"/>
              <a:gd name="connsiteY7" fmla="*/ 634263 h 658367"/>
              <a:gd name="connsiteX8" fmla="*/ 96415 w 658367"/>
              <a:gd name="connsiteY8" fmla="*/ 561952 h 658367"/>
              <a:gd name="connsiteX9" fmla="*/ 96415 w 658367"/>
              <a:gd name="connsiteY9" fmla="*/ 96415 h 658367"/>
            </a:gdLst>
            <a:rect l="l" t="t" r="r" b="b"/>
            <a:pathLst>
              <a:path w="658367" h="658367">
                <a:moveTo>
                  <a:pt x="96415" y="96415"/>
                </a:moveTo>
                <a:cubicBezTo>
                  <a:pt x="224970" y="-32139"/>
                  <a:pt x="433398" y="-32139"/>
                  <a:pt x="561952" y="96415"/>
                </a:cubicBezTo>
                <a:cubicBezTo>
                  <a:pt x="658367" y="192831"/>
                  <a:pt x="682471" y="334176"/>
                  <a:pt x="634263" y="453056"/>
                </a:cubicBezTo>
                <a:lnTo>
                  <a:pt x="613890" y="491772"/>
                </a:lnTo>
                <a:lnTo>
                  <a:pt x="613890" y="585441"/>
                </a:lnTo>
                <a:cubicBezTo>
                  <a:pt x="613890" y="601153"/>
                  <a:pt x="601153" y="613890"/>
                  <a:pt x="585441" y="613890"/>
                </a:cubicBezTo>
                <a:lnTo>
                  <a:pt x="491772" y="613890"/>
                </a:lnTo>
                <a:lnTo>
                  <a:pt x="453056" y="634263"/>
                </a:lnTo>
                <a:cubicBezTo>
                  <a:pt x="334176" y="682471"/>
                  <a:pt x="192831" y="658367"/>
                  <a:pt x="96415" y="561952"/>
                </a:cubicBezTo>
                <a:cubicBezTo>
                  <a:pt x="-32139" y="433398"/>
                  <a:pt x="-32139" y="224970"/>
                  <a:pt x="96415" y="96415"/>
                </a:cubicBezTo>
                <a:close/>
              </a:path>
            </a:pathLst>
          </a:custGeom>
          <a:gradFill>
            <a:gsLst>
              <a:gs pos="20000">
                <a:schemeClr val="accent1"/>
              </a:gs>
              <a:gs pos="84000">
                <a:schemeClr val="accent2"/>
              </a:gs>
            </a:gsLst>
            <a:lin ang="2700000" scaled="0"/>
          </a:gradFill>
          <a:ln w="12700" cap="sq">
            <a:noFill/>
            <a:miter/>
          </a:ln>
          <a:effectLst>
            <a:outerShdw dist="38100" blurRad="50800" dir="5400000" sx="100000" sy="100000" kx="0" ky="0" algn="t" rotWithShape="0">
              <a:schemeClr val="accent1">
                <a:lumMod val="50000"/>
                <a:alpha val="2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6721032" y="3608104"/>
            <a:ext cx="320840" cy="320838"/>
          </a:xfrm>
          <a:custGeom>
            <a:avLst/>
            <a:gdLst>
              <a:gd name="connsiteX0" fmla="*/ 438553 w 720000"/>
              <a:gd name="connsiteY0" fmla="*/ 189601 h 720000"/>
              <a:gd name="connsiteX1" fmla="*/ 503636 w 720000"/>
              <a:gd name="connsiteY1" fmla="*/ 216365 h 720000"/>
              <a:gd name="connsiteX2" fmla="*/ 503636 w 720000"/>
              <a:gd name="connsiteY2" fmla="*/ 346445 h 720000"/>
              <a:gd name="connsiteX3" fmla="*/ 362260 w 720000"/>
              <a:gd name="connsiteY3" fmla="*/ 487907 h 720000"/>
              <a:gd name="connsiteX4" fmla="*/ 191861 w 720000"/>
              <a:gd name="connsiteY4" fmla="*/ 528226 h 720000"/>
              <a:gd name="connsiteX5" fmla="*/ 232180 w 720000"/>
              <a:gd name="connsiteY5" fmla="*/ 357827 h 720000"/>
              <a:gd name="connsiteX6" fmla="*/ 373556 w 720000"/>
              <a:gd name="connsiteY6" fmla="*/ 216452 h 720000"/>
              <a:gd name="connsiteX7" fmla="*/ 438553 w 720000"/>
              <a:gd name="connsiteY7" fmla="*/ 189601 h 720000"/>
              <a:gd name="connsiteX8" fmla="*/ 438553 w 720000"/>
              <a:gd name="connsiteY8" fmla="*/ 141636 h 720000"/>
              <a:gd name="connsiteX9" fmla="*/ 339581 w 720000"/>
              <a:gd name="connsiteY9" fmla="*/ 182476 h 720000"/>
              <a:gd name="connsiteX10" fmla="*/ 198205 w 720000"/>
              <a:gd name="connsiteY10" fmla="*/ 323852 h 720000"/>
              <a:gd name="connsiteX11" fmla="*/ 141637 w 720000"/>
              <a:gd name="connsiteY11" fmla="*/ 578364 h 720000"/>
              <a:gd name="connsiteX12" fmla="*/ 396149 w 720000"/>
              <a:gd name="connsiteY12" fmla="*/ 521796 h 720000"/>
              <a:gd name="connsiteX13" fmla="*/ 537524 w 720000"/>
              <a:gd name="connsiteY13" fmla="*/ 380420 h 720000"/>
              <a:gd name="connsiteX14" fmla="*/ 537524 w 720000"/>
              <a:gd name="connsiteY14" fmla="*/ 182476 h 720000"/>
              <a:gd name="connsiteX15" fmla="*/ 438553 w 720000"/>
              <a:gd name="connsiteY15" fmla="*/ 141636 h 720000"/>
              <a:gd name="connsiteX16" fmla="*/ 120000 w 720000"/>
              <a:gd name="connsiteY16" fmla="*/ 0 h 720000"/>
              <a:gd name="connsiteX17" fmla="*/ 600000 w 720000"/>
              <a:gd name="connsiteY17" fmla="*/ 0 h 720000"/>
              <a:gd name="connsiteX18" fmla="*/ 720000 w 720000"/>
              <a:gd name="connsiteY18" fmla="*/ 120000 h 720000"/>
              <a:gd name="connsiteX19" fmla="*/ 720000 w 720000"/>
              <a:gd name="connsiteY19" fmla="*/ 600000 h 720000"/>
              <a:gd name="connsiteX20" fmla="*/ 600000 w 720000"/>
              <a:gd name="connsiteY20" fmla="*/ 720000 h 720000"/>
              <a:gd name="connsiteX21" fmla="*/ 120000 w 720000"/>
              <a:gd name="connsiteY21" fmla="*/ 720000 h 720000"/>
              <a:gd name="connsiteX22" fmla="*/ 0 w 720000"/>
              <a:gd name="connsiteY22" fmla="*/ 600000 h 720000"/>
              <a:gd name="connsiteX23" fmla="*/ 0 w 720000"/>
              <a:gd name="connsiteY23" fmla="*/ 120000 h 720000"/>
              <a:gd name="connsiteX24" fmla="*/ 120000 w 720000"/>
              <a:gd name="connsiteY24" fmla="*/ 0 h 720000"/>
            </a:gdLst>
            <a:rect l="l" t="t" r="r" b="b"/>
            <a:pathLst>
              <a:path w="720000" h="720000">
                <a:moveTo>
                  <a:pt x="438553" y="189601"/>
                </a:moveTo>
                <a:cubicBezTo>
                  <a:pt x="463230" y="189601"/>
                  <a:pt x="486344" y="199073"/>
                  <a:pt x="503636" y="216365"/>
                </a:cubicBezTo>
                <a:cubicBezTo>
                  <a:pt x="539523" y="252252"/>
                  <a:pt x="539523" y="310557"/>
                  <a:pt x="503636" y="346445"/>
                </a:cubicBezTo>
                <a:lnTo>
                  <a:pt x="362260" y="487907"/>
                </a:lnTo>
                <a:cubicBezTo>
                  <a:pt x="342622" y="507545"/>
                  <a:pt x="266503" y="522665"/>
                  <a:pt x="191861" y="528226"/>
                </a:cubicBezTo>
                <a:cubicBezTo>
                  <a:pt x="197336" y="453584"/>
                  <a:pt x="212456" y="377465"/>
                  <a:pt x="232180" y="357827"/>
                </a:cubicBezTo>
                <a:lnTo>
                  <a:pt x="373556" y="216452"/>
                </a:lnTo>
                <a:cubicBezTo>
                  <a:pt x="390761" y="199073"/>
                  <a:pt x="413875" y="189601"/>
                  <a:pt x="438553" y="189601"/>
                </a:cubicBezTo>
                <a:close/>
                <a:moveTo>
                  <a:pt x="438553" y="141636"/>
                </a:moveTo>
                <a:cubicBezTo>
                  <a:pt x="402666" y="141636"/>
                  <a:pt x="366778" y="155278"/>
                  <a:pt x="339581" y="182476"/>
                </a:cubicBezTo>
                <a:lnTo>
                  <a:pt x="198205" y="323852"/>
                </a:lnTo>
                <a:cubicBezTo>
                  <a:pt x="143723" y="378335"/>
                  <a:pt x="141637" y="578364"/>
                  <a:pt x="141637" y="578364"/>
                </a:cubicBezTo>
                <a:cubicBezTo>
                  <a:pt x="141637" y="578364"/>
                  <a:pt x="341753" y="576278"/>
                  <a:pt x="396149" y="521796"/>
                </a:cubicBezTo>
                <a:lnTo>
                  <a:pt x="537524" y="380420"/>
                </a:lnTo>
                <a:cubicBezTo>
                  <a:pt x="592007" y="325938"/>
                  <a:pt x="592007" y="236872"/>
                  <a:pt x="537524" y="182476"/>
                </a:cubicBezTo>
                <a:cubicBezTo>
                  <a:pt x="510327" y="155191"/>
                  <a:pt x="474440" y="141636"/>
                  <a:pt x="438553" y="141636"/>
                </a:cubicBezTo>
                <a:close/>
                <a:moveTo>
                  <a:pt x="120000" y="0"/>
                </a:moveTo>
                <a:lnTo>
                  <a:pt x="600000" y="0"/>
                </a:lnTo>
                <a:cubicBezTo>
                  <a:pt x="666040" y="0"/>
                  <a:pt x="720000" y="54048"/>
                  <a:pt x="720000" y="120000"/>
                </a:cubicBezTo>
                <a:lnTo>
                  <a:pt x="720000" y="600000"/>
                </a:lnTo>
                <a:cubicBezTo>
                  <a:pt x="720000" y="666039"/>
                  <a:pt x="666040" y="720000"/>
                  <a:pt x="600000" y="720000"/>
                </a:cubicBezTo>
                <a:lnTo>
                  <a:pt x="120000" y="720000"/>
                </a:lnTo>
                <a:cubicBezTo>
                  <a:pt x="53961" y="720000"/>
                  <a:pt x="0" y="666039"/>
                  <a:pt x="0" y="600000"/>
                </a:cubicBezTo>
                <a:lnTo>
                  <a:pt x="0" y="120000"/>
                </a:lnTo>
                <a:cubicBezTo>
                  <a:pt x="0" y="53961"/>
                  <a:pt x="53961" y="0"/>
                  <a:pt x="120000" y="0"/>
                </a:cubicBezTo>
                <a:close/>
              </a:path>
            </a:pathLst>
          </a:custGeom>
          <a:solidFill>
            <a:schemeClr val="bg1"/>
          </a:solidFill>
          <a:ln w="763" cap="flat">
            <a:noFill/>
            <a:miter/>
          </a:ln>
        </p:spPr>
        <p:txBody>
          <a:bodyPr vert="horz" wrap="square" lIns="91440" tIns="45720" rIns="91440" bIns="45720" rtlCol="0" anchor="ctr"/>
          <a:lstStyle/>
          <a:p>
            <a:pPr algn="ctr">
              <a:lnSpc>
                <a:spcPct val="100000"/>
              </a:lnSpc>
            </a:pPr>
            <a:endParaRPr kumimoji="1" lang="zh-CN" altLang="en-US"/>
          </a:p>
        </p:txBody>
      </p:sp>
      <p:sp>
        <p:nvSpPr>
          <p:cNvPr id="15" name="标题 1"/>
          <p:cNvSpPr txBox="1"/>
          <p:nvPr/>
        </p:nvSpPr>
        <p:spPr>
          <a:xfrm rot="0" flipH="0" flipV="0">
            <a:off x="7616827" y="4112337"/>
            <a:ext cx="418754" cy="478230"/>
          </a:xfrm>
          <a:custGeom>
            <a:avLst/>
            <a:gdLst>
              <a:gd name="connsiteX0" fmla="*/ 361901 w 630455"/>
              <a:gd name="connsiteY0" fmla="*/ 82589 h 720001"/>
              <a:gd name="connsiteX1" fmla="*/ 361901 w 630455"/>
              <a:gd name="connsiteY1" fmla="*/ 203034 h 720001"/>
              <a:gd name="connsiteX2" fmla="*/ 427179 w 630455"/>
              <a:gd name="connsiteY2" fmla="*/ 268312 h 720001"/>
              <a:gd name="connsiteX3" fmla="*/ 547624 w 630455"/>
              <a:gd name="connsiteY3" fmla="*/ 268312 h 720001"/>
              <a:gd name="connsiteX4" fmla="*/ 113812 w 630455"/>
              <a:gd name="connsiteY4" fmla="*/ 0 h 720001"/>
              <a:gd name="connsiteX5" fmla="*/ 338847 w 630455"/>
              <a:gd name="connsiteY5" fmla="*/ 0 h 720001"/>
              <a:gd name="connsiteX6" fmla="*/ 340465 w 630455"/>
              <a:gd name="connsiteY6" fmla="*/ 162 h 720001"/>
              <a:gd name="connsiteX7" fmla="*/ 340789 w 630455"/>
              <a:gd name="connsiteY7" fmla="*/ 162 h 720001"/>
              <a:gd name="connsiteX8" fmla="*/ 344106 w 630455"/>
              <a:gd name="connsiteY8" fmla="*/ 809 h 720001"/>
              <a:gd name="connsiteX9" fmla="*/ 344186 w 630455"/>
              <a:gd name="connsiteY9" fmla="*/ 809 h 720001"/>
              <a:gd name="connsiteX10" fmla="*/ 347422 w 630455"/>
              <a:gd name="connsiteY10" fmla="*/ 1942 h 720001"/>
              <a:gd name="connsiteX11" fmla="*/ 347503 w 630455"/>
              <a:gd name="connsiteY11" fmla="*/ 1942 h 720001"/>
              <a:gd name="connsiteX12" fmla="*/ 349040 w 630455"/>
              <a:gd name="connsiteY12" fmla="*/ 2670 h 720001"/>
              <a:gd name="connsiteX13" fmla="*/ 349121 w 630455"/>
              <a:gd name="connsiteY13" fmla="*/ 2670 h 720001"/>
              <a:gd name="connsiteX14" fmla="*/ 350576 w 630455"/>
              <a:gd name="connsiteY14" fmla="*/ 3479 h 720001"/>
              <a:gd name="connsiteX15" fmla="*/ 350819 w 630455"/>
              <a:gd name="connsiteY15" fmla="*/ 3640 h 720001"/>
              <a:gd name="connsiteX16" fmla="*/ 352033 w 630455"/>
              <a:gd name="connsiteY16" fmla="*/ 4449 h 720001"/>
              <a:gd name="connsiteX17" fmla="*/ 352194 w 630455"/>
              <a:gd name="connsiteY17" fmla="*/ 4530 h 720001"/>
              <a:gd name="connsiteX18" fmla="*/ 353408 w 630455"/>
              <a:gd name="connsiteY18" fmla="*/ 5501 h 720001"/>
              <a:gd name="connsiteX19" fmla="*/ 353651 w 630455"/>
              <a:gd name="connsiteY19" fmla="*/ 5743 h 720001"/>
              <a:gd name="connsiteX20" fmla="*/ 354864 w 630455"/>
              <a:gd name="connsiteY20" fmla="*/ 6876 h 720001"/>
              <a:gd name="connsiteX21" fmla="*/ 623418 w 630455"/>
              <a:gd name="connsiteY21" fmla="*/ 275430 h 720001"/>
              <a:gd name="connsiteX22" fmla="*/ 624551 w 630455"/>
              <a:gd name="connsiteY22" fmla="*/ 276643 h 720001"/>
              <a:gd name="connsiteX23" fmla="*/ 624793 w 630455"/>
              <a:gd name="connsiteY23" fmla="*/ 276886 h 720001"/>
              <a:gd name="connsiteX24" fmla="*/ 625764 w 630455"/>
              <a:gd name="connsiteY24" fmla="*/ 278180 h 720001"/>
              <a:gd name="connsiteX25" fmla="*/ 625845 w 630455"/>
              <a:gd name="connsiteY25" fmla="*/ 278342 h 720001"/>
              <a:gd name="connsiteX26" fmla="*/ 626734 w 630455"/>
              <a:gd name="connsiteY26" fmla="*/ 279637 h 720001"/>
              <a:gd name="connsiteX27" fmla="*/ 626896 w 630455"/>
              <a:gd name="connsiteY27" fmla="*/ 279798 h 720001"/>
              <a:gd name="connsiteX28" fmla="*/ 627705 w 630455"/>
              <a:gd name="connsiteY28" fmla="*/ 281254 h 720001"/>
              <a:gd name="connsiteX29" fmla="*/ 628433 w 630455"/>
              <a:gd name="connsiteY29" fmla="*/ 282791 h 720001"/>
              <a:gd name="connsiteX30" fmla="*/ 629646 w 630455"/>
              <a:gd name="connsiteY30" fmla="*/ 286107 h 720001"/>
              <a:gd name="connsiteX31" fmla="*/ 630293 w 630455"/>
              <a:gd name="connsiteY31" fmla="*/ 289424 h 720001"/>
              <a:gd name="connsiteX32" fmla="*/ 630293 w 630455"/>
              <a:gd name="connsiteY32" fmla="*/ 289667 h 720001"/>
              <a:gd name="connsiteX33" fmla="*/ 630455 w 630455"/>
              <a:gd name="connsiteY33" fmla="*/ 291285 h 720001"/>
              <a:gd name="connsiteX34" fmla="*/ 630455 w 630455"/>
              <a:gd name="connsiteY34" fmla="*/ 292579 h 720001"/>
              <a:gd name="connsiteX35" fmla="*/ 630455 w 630455"/>
              <a:gd name="connsiteY35" fmla="*/ 606189 h 720001"/>
              <a:gd name="connsiteX36" fmla="*/ 516644 w 630455"/>
              <a:gd name="connsiteY36" fmla="*/ 720001 h 720001"/>
              <a:gd name="connsiteX37" fmla="*/ 113812 w 630455"/>
              <a:gd name="connsiteY37" fmla="*/ 720001 h 720001"/>
              <a:gd name="connsiteX38" fmla="*/ 0 w 630455"/>
              <a:gd name="connsiteY38" fmla="*/ 606189 h 720001"/>
              <a:gd name="connsiteX39" fmla="*/ 0 w 630455"/>
              <a:gd name="connsiteY39" fmla="*/ 113812 h 720001"/>
              <a:gd name="connsiteX40" fmla="*/ 113812 w 630455"/>
              <a:gd name="connsiteY40" fmla="*/ 0 h 720001"/>
            </a:gdLst>
            <a:rect l="l" t="t" r="r" b="b"/>
            <a:pathLst>
              <a:path w="630455" h="720001">
                <a:moveTo>
                  <a:pt x="361901" y="82589"/>
                </a:moveTo>
                <a:lnTo>
                  <a:pt x="361901" y="203034"/>
                </a:lnTo>
                <a:cubicBezTo>
                  <a:pt x="361901" y="239030"/>
                  <a:pt x="391183" y="268312"/>
                  <a:pt x="427179" y="268312"/>
                </a:cubicBezTo>
                <a:lnTo>
                  <a:pt x="547624" y="268312"/>
                </a:lnTo>
                <a:close/>
                <a:moveTo>
                  <a:pt x="113812" y="0"/>
                </a:moveTo>
                <a:lnTo>
                  <a:pt x="338847" y="0"/>
                </a:lnTo>
                <a:cubicBezTo>
                  <a:pt x="339414" y="81"/>
                  <a:pt x="339899" y="81"/>
                  <a:pt x="340465" y="162"/>
                </a:cubicBezTo>
                <a:lnTo>
                  <a:pt x="340789" y="162"/>
                </a:lnTo>
                <a:cubicBezTo>
                  <a:pt x="341922" y="324"/>
                  <a:pt x="343054" y="485"/>
                  <a:pt x="344106" y="809"/>
                </a:cubicBezTo>
                <a:lnTo>
                  <a:pt x="344186" y="809"/>
                </a:lnTo>
                <a:cubicBezTo>
                  <a:pt x="345238" y="1052"/>
                  <a:pt x="346371" y="1456"/>
                  <a:pt x="347422" y="1942"/>
                </a:cubicBezTo>
                <a:lnTo>
                  <a:pt x="347503" y="1942"/>
                </a:lnTo>
                <a:cubicBezTo>
                  <a:pt x="348069" y="2184"/>
                  <a:pt x="348555" y="2427"/>
                  <a:pt x="349040" y="2670"/>
                </a:cubicBezTo>
                <a:lnTo>
                  <a:pt x="349121" y="2670"/>
                </a:lnTo>
                <a:cubicBezTo>
                  <a:pt x="349606" y="2912"/>
                  <a:pt x="350091" y="3155"/>
                  <a:pt x="350576" y="3479"/>
                </a:cubicBezTo>
                <a:cubicBezTo>
                  <a:pt x="350657" y="3560"/>
                  <a:pt x="350739" y="3560"/>
                  <a:pt x="350819" y="3640"/>
                </a:cubicBezTo>
                <a:cubicBezTo>
                  <a:pt x="351224" y="3883"/>
                  <a:pt x="351628" y="4126"/>
                  <a:pt x="352033" y="4449"/>
                </a:cubicBezTo>
                <a:cubicBezTo>
                  <a:pt x="352113" y="4449"/>
                  <a:pt x="352113" y="4530"/>
                  <a:pt x="352194" y="4530"/>
                </a:cubicBezTo>
                <a:lnTo>
                  <a:pt x="353408" y="5501"/>
                </a:lnTo>
                <a:lnTo>
                  <a:pt x="353651" y="5743"/>
                </a:lnTo>
                <a:cubicBezTo>
                  <a:pt x="354055" y="6148"/>
                  <a:pt x="354459" y="6472"/>
                  <a:pt x="354864" y="6876"/>
                </a:cubicBezTo>
                <a:lnTo>
                  <a:pt x="623418" y="275430"/>
                </a:lnTo>
                <a:cubicBezTo>
                  <a:pt x="623822" y="275835"/>
                  <a:pt x="624227" y="276239"/>
                  <a:pt x="624551" y="276643"/>
                </a:cubicBezTo>
                <a:lnTo>
                  <a:pt x="624793" y="276886"/>
                </a:lnTo>
                <a:cubicBezTo>
                  <a:pt x="625117" y="277291"/>
                  <a:pt x="625440" y="277776"/>
                  <a:pt x="625764" y="278180"/>
                </a:cubicBezTo>
                <a:cubicBezTo>
                  <a:pt x="625764" y="278261"/>
                  <a:pt x="625845" y="278342"/>
                  <a:pt x="625845" y="278342"/>
                </a:cubicBezTo>
                <a:cubicBezTo>
                  <a:pt x="626168" y="278747"/>
                  <a:pt x="626491" y="279232"/>
                  <a:pt x="626734" y="279637"/>
                </a:cubicBezTo>
                <a:cubicBezTo>
                  <a:pt x="626815" y="279637"/>
                  <a:pt x="626815" y="279717"/>
                  <a:pt x="626896" y="279798"/>
                </a:cubicBezTo>
                <a:cubicBezTo>
                  <a:pt x="627139" y="280284"/>
                  <a:pt x="627462" y="280769"/>
                  <a:pt x="627705" y="281254"/>
                </a:cubicBezTo>
                <a:cubicBezTo>
                  <a:pt x="627948" y="281739"/>
                  <a:pt x="628190" y="282225"/>
                  <a:pt x="628433" y="282791"/>
                </a:cubicBezTo>
                <a:cubicBezTo>
                  <a:pt x="628918" y="283843"/>
                  <a:pt x="629323" y="284975"/>
                  <a:pt x="629646" y="286107"/>
                </a:cubicBezTo>
                <a:cubicBezTo>
                  <a:pt x="629889" y="287159"/>
                  <a:pt x="630132" y="288291"/>
                  <a:pt x="630293" y="289424"/>
                </a:cubicBezTo>
                <a:lnTo>
                  <a:pt x="630293" y="289667"/>
                </a:lnTo>
                <a:cubicBezTo>
                  <a:pt x="630374" y="290152"/>
                  <a:pt x="630455" y="290718"/>
                  <a:pt x="630455" y="291285"/>
                </a:cubicBezTo>
                <a:lnTo>
                  <a:pt x="630455" y="292579"/>
                </a:lnTo>
                <a:lnTo>
                  <a:pt x="630455" y="606189"/>
                </a:lnTo>
                <a:cubicBezTo>
                  <a:pt x="630455" y="668959"/>
                  <a:pt x="579414" y="720001"/>
                  <a:pt x="516644" y="720001"/>
                </a:cubicBezTo>
                <a:lnTo>
                  <a:pt x="113812" y="720001"/>
                </a:lnTo>
                <a:cubicBezTo>
                  <a:pt x="51042" y="720001"/>
                  <a:pt x="0" y="668959"/>
                  <a:pt x="0" y="606189"/>
                </a:cubicBezTo>
                <a:lnTo>
                  <a:pt x="0" y="113812"/>
                </a:lnTo>
                <a:cubicBezTo>
                  <a:pt x="0" y="51042"/>
                  <a:pt x="51042" y="0"/>
                  <a:pt x="113812" y="0"/>
                </a:cubicBezTo>
                <a:close/>
              </a:path>
            </a:pathLst>
          </a:custGeom>
          <a:solidFill>
            <a:schemeClr val="bg1"/>
          </a:solidFill>
          <a:ln w="763" cap="flat">
            <a:noFill/>
            <a:miter/>
          </a:ln>
        </p:spPr>
        <p:txBody>
          <a:bodyPr vert="horz" wrap="square" lIns="91440" tIns="45720" rIns="91440" bIns="45720" rtlCol="0" anchor="ctr"/>
          <a:lstStyle/>
          <a:p>
            <a:pPr algn="ctr">
              <a:lnSpc>
                <a:spcPct val="100000"/>
              </a:lnSpc>
            </a:pPr>
            <a:endParaRPr kumimoji="1" lang="zh-CN" altLang="en-US"/>
          </a:p>
        </p:txBody>
      </p:sp>
      <p:sp>
        <p:nvSpPr>
          <p:cNvPr id="16" name="标题 1"/>
          <p:cNvSpPr txBox="1"/>
          <p:nvPr/>
        </p:nvSpPr>
        <p:spPr>
          <a:xfrm rot="0" flipH="0" flipV="0">
            <a:off x="10675805" y="2327277"/>
            <a:ext cx="306812" cy="268608"/>
          </a:xfrm>
          <a:custGeom>
            <a:avLst/>
            <a:gdLst>
              <a:gd name="connsiteX0" fmla="*/ 411293 w 822401"/>
              <a:gd name="connsiteY0" fmla="*/ 234366 h 720000"/>
              <a:gd name="connsiteX1" fmla="*/ 536928 w 822401"/>
              <a:gd name="connsiteY1" fmla="*/ 360000 h 720000"/>
              <a:gd name="connsiteX2" fmla="*/ 411293 w 822401"/>
              <a:gd name="connsiteY2" fmla="*/ 485635 h 720000"/>
              <a:gd name="connsiteX3" fmla="*/ 285659 w 822401"/>
              <a:gd name="connsiteY3" fmla="*/ 360000 h 720000"/>
              <a:gd name="connsiteX4" fmla="*/ 411293 w 822401"/>
              <a:gd name="connsiteY4" fmla="*/ 234366 h 720000"/>
              <a:gd name="connsiteX5" fmla="*/ 411293 w 822401"/>
              <a:gd name="connsiteY5" fmla="*/ 178938 h 720000"/>
              <a:gd name="connsiteX6" fmla="*/ 230231 w 822401"/>
              <a:gd name="connsiteY6" fmla="*/ 360000 h 720000"/>
              <a:gd name="connsiteX7" fmla="*/ 411293 w 822401"/>
              <a:gd name="connsiteY7" fmla="*/ 541063 h 720000"/>
              <a:gd name="connsiteX8" fmla="*/ 592355 w 822401"/>
              <a:gd name="connsiteY8" fmla="*/ 360000 h 720000"/>
              <a:gd name="connsiteX9" fmla="*/ 411293 w 822401"/>
              <a:gd name="connsiteY9" fmla="*/ 178938 h 720000"/>
              <a:gd name="connsiteX10" fmla="*/ 219884 w 822401"/>
              <a:gd name="connsiteY10" fmla="*/ 0 h 720000"/>
              <a:gd name="connsiteX11" fmla="*/ 602517 w 822401"/>
              <a:gd name="connsiteY11" fmla="*/ 0 h 720000"/>
              <a:gd name="connsiteX12" fmla="*/ 627275 w 822401"/>
              <a:gd name="connsiteY12" fmla="*/ 14319 h 720000"/>
              <a:gd name="connsiteX13" fmla="*/ 818591 w 822401"/>
              <a:gd name="connsiteY13" fmla="*/ 345682 h 720000"/>
              <a:gd name="connsiteX14" fmla="*/ 818591 w 822401"/>
              <a:gd name="connsiteY14" fmla="*/ 374319 h 720000"/>
              <a:gd name="connsiteX15" fmla="*/ 627367 w 822401"/>
              <a:gd name="connsiteY15" fmla="*/ 705682 h 720000"/>
              <a:gd name="connsiteX16" fmla="*/ 602609 w 822401"/>
              <a:gd name="connsiteY16" fmla="*/ 720000 h 720000"/>
              <a:gd name="connsiteX17" fmla="*/ 219977 w 822401"/>
              <a:gd name="connsiteY17" fmla="*/ 720000 h 720000"/>
              <a:gd name="connsiteX18" fmla="*/ 195219 w 822401"/>
              <a:gd name="connsiteY18" fmla="*/ 705682 h 720000"/>
              <a:gd name="connsiteX19" fmla="*/ 3811 w 822401"/>
              <a:gd name="connsiteY19" fmla="*/ 374319 h 720000"/>
              <a:gd name="connsiteX20" fmla="*/ 3811 w 822401"/>
              <a:gd name="connsiteY20" fmla="*/ 345682 h 720000"/>
              <a:gd name="connsiteX21" fmla="*/ 195127 w 822401"/>
              <a:gd name="connsiteY21" fmla="*/ 14319 h 720000"/>
              <a:gd name="connsiteX22" fmla="*/ 219884 w 822401"/>
              <a:gd name="connsiteY22" fmla="*/ 0 h 720000"/>
            </a:gdLst>
            <a:rect l="l" t="t" r="r" b="b"/>
            <a:pathLst>
              <a:path w="822401" h="720000">
                <a:moveTo>
                  <a:pt x="411293" y="234366"/>
                </a:moveTo>
                <a:cubicBezTo>
                  <a:pt x="480577" y="234366"/>
                  <a:pt x="536928" y="290716"/>
                  <a:pt x="536928" y="360000"/>
                </a:cubicBezTo>
                <a:cubicBezTo>
                  <a:pt x="536928" y="429284"/>
                  <a:pt x="480577" y="485635"/>
                  <a:pt x="411293" y="485635"/>
                </a:cubicBezTo>
                <a:cubicBezTo>
                  <a:pt x="342009" y="485635"/>
                  <a:pt x="285659" y="429284"/>
                  <a:pt x="285659" y="360000"/>
                </a:cubicBezTo>
                <a:cubicBezTo>
                  <a:pt x="285659" y="290716"/>
                  <a:pt x="342009" y="234366"/>
                  <a:pt x="411293" y="234366"/>
                </a:cubicBezTo>
                <a:close/>
                <a:moveTo>
                  <a:pt x="411293" y="178938"/>
                </a:moveTo>
                <a:cubicBezTo>
                  <a:pt x="311432" y="178938"/>
                  <a:pt x="230231" y="260139"/>
                  <a:pt x="230231" y="360000"/>
                </a:cubicBezTo>
                <a:cubicBezTo>
                  <a:pt x="230231" y="459862"/>
                  <a:pt x="311432" y="541063"/>
                  <a:pt x="411293" y="541063"/>
                </a:cubicBezTo>
                <a:cubicBezTo>
                  <a:pt x="511154" y="541063"/>
                  <a:pt x="592355" y="459862"/>
                  <a:pt x="592355" y="360000"/>
                </a:cubicBezTo>
                <a:cubicBezTo>
                  <a:pt x="592355" y="260139"/>
                  <a:pt x="511154" y="178938"/>
                  <a:pt x="411293" y="178938"/>
                </a:cubicBezTo>
                <a:close/>
                <a:moveTo>
                  <a:pt x="219884" y="0"/>
                </a:moveTo>
                <a:lnTo>
                  <a:pt x="602517" y="0"/>
                </a:lnTo>
                <a:cubicBezTo>
                  <a:pt x="612679" y="0"/>
                  <a:pt x="622194" y="5451"/>
                  <a:pt x="627275" y="14319"/>
                </a:cubicBezTo>
                <a:lnTo>
                  <a:pt x="818591" y="345682"/>
                </a:lnTo>
                <a:cubicBezTo>
                  <a:pt x="823672" y="354550"/>
                  <a:pt x="823672" y="365451"/>
                  <a:pt x="818591" y="374319"/>
                </a:cubicBezTo>
                <a:lnTo>
                  <a:pt x="627367" y="705682"/>
                </a:lnTo>
                <a:cubicBezTo>
                  <a:pt x="622286" y="714550"/>
                  <a:pt x="612771" y="720000"/>
                  <a:pt x="602609" y="720000"/>
                </a:cubicBezTo>
                <a:lnTo>
                  <a:pt x="219977" y="720000"/>
                </a:lnTo>
                <a:cubicBezTo>
                  <a:pt x="209815" y="720000"/>
                  <a:pt x="200300" y="714550"/>
                  <a:pt x="195219" y="705682"/>
                </a:cubicBezTo>
                <a:lnTo>
                  <a:pt x="3811" y="374319"/>
                </a:lnTo>
                <a:cubicBezTo>
                  <a:pt x="-1270" y="365543"/>
                  <a:pt x="-1270" y="354550"/>
                  <a:pt x="3811" y="345682"/>
                </a:cubicBezTo>
                <a:lnTo>
                  <a:pt x="195127" y="14319"/>
                </a:lnTo>
                <a:cubicBezTo>
                  <a:pt x="200208" y="5451"/>
                  <a:pt x="209723" y="0"/>
                  <a:pt x="219884" y="0"/>
                </a:cubicBezTo>
                <a:close/>
              </a:path>
            </a:pathLst>
          </a:custGeom>
          <a:solidFill>
            <a:schemeClr val="bg1"/>
          </a:solidFill>
          <a:ln w="763" cap="flat">
            <a:noFill/>
            <a:miter/>
          </a:ln>
        </p:spPr>
        <p:txBody>
          <a:bodyPr vert="horz" wrap="square" lIns="91440" tIns="45720" rIns="91440" bIns="45720" rtlCol="0" anchor="ctr"/>
          <a:lstStyle/>
          <a:p>
            <a:pPr algn="ctr">
              <a:lnSpc>
                <a:spcPct val="100000"/>
              </a:lnSpc>
            </a:pPr>
            <a:endParaRPr kumimoji="1" lang="zh-CN" altLang="en-US"/>
          </a:p>
        </p:txBody>
      </p:sp>
      <p:sp>
        <p:nvSpPr>
          <p:cNvPr id="17" name="标题 1"/>
          <p:cNvSpPr txBox="1"/>
          <p:nvPr/>
        </p:nvSpPr>
        <p:spPr>
          <a:xfrm rot="0" flipH="0" flipV="0">
            <a:off x="752354" y="4212702"/>
            <a:ext cx="5902446" cy="1921398"/>
          </a:xfrm>
          <a:prstGeom prst="rect">
            <a:avLst/>
          </a:prstGeom>
          <a:solidFill>
            <a:schemeClr val="bg1"/>
          </a:solidFill>
          <a:ln w="12700" cap="sq">
            <a:noFill/>
            <a:miter/>
          </a:ln>
          <a:effectLst>
            <a:outerShdw dist="38100" blurRad="50800" dir="5400000" sx="100000" sy="100000" kx="0" ky="0" algn="t" rotWithShape="0">
              <a:schemeClr val="tx1">
                <a:lumMod val="95000"/>
                <a:lumOff val="5000"/>
                <a:alpha val="2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660400" y="4154830"/>
            <a:ext cx="787078" cy="787078"/>
          </a:xfrm>
          <a:prstGeom prst="diagStripe">
            <a:avLst/>
          </a:prstGeom>
          <a:gradFill>
            <a:gsLst>
              <a:gs pos="20000">
                <a:schemeClr val="accent1"/>
              </a:gs>
              <a:gs pos="84000">
                <a:schemeClr val="accent2"/>
              </a:gs>
            </a:gsLst>
            <a:lin ang="2700000" scaled="0"/>
          </a:gradFill>
          <a:ln w="12700" cap="sq">
            <a:noFill/>
            <a:miter/>
          </a:ln>
          <a:effectLst>
            <a:outerShdw dist="38100" blurRad="50800" dir="5400000" sx="100000" sy="100000" kx="0" ky="0" algn="t" rotWithShape="0">
              <a:schemeClr val="accent1">
                <a:lumMod val="50000"/>
                <a:alpha val="2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0" flipH="0" flipV="0">
            <a:off x="1078956" y="4602086"/>
            <a:ext cx="5321843" cy="307777"/>
          </a:xfrm>
          <a:prstGeom prst="rect">
            <a:avLst/>
          </a:prstGeom>
          <a:noFill/>
          <a:ln>
            <a:noFill/>
          </a:ln>
        </p:spPr>
        <p:txBody>
          <a:bodyPr vert="horz" wrap="square" lIns="0" tIns="0" rIns="0" bIns="0" rtlCol="0" anchor="t"/>
          <a:lstStyle/>
          <a:p>
            <a:pPr algn="l">
              <a:lnSpc>
                <a:spcPct val="100000"/>
              </a:lnSpc>
            </a:pPr>
            <a:r>
              <a:rPr kumimoji="1" lang="en-US" altLang="zh-CN" sz="2000">
                <a:ln w="12700">
                  <a:noFill/>
                </a:ln>
                <a:solidFill>
                  <a:srgbClr val="FE6E1E">
                    <a:alpha val="100000"/>
                  </a:srgbClr>
                </a:solidFill>
                <a:latin typeface="Source Han Sans CN Bold Bold"/>
                <a:ea typeface="Source Han Sans CN Bold Bold"/>
                <a:cs typeface="Source Han Sans CN Bold Bold"/>
              </a:rPr>
              <a:t>吸引人才返乡创业</a:t>
            </a:r>
            <a:endParaRPr kumimoji="1" lang="zh-CN" altLang="en-US"/>
          </a:p>
        </p:txBody>
      </p:sp>
      <p:sp>
        <p:nvSpPr>
          <p:cNvPr id="20" name="标题 1"/>
          <p:cNvSpPr txBox="1"/>
          <p:nvPr/>
        </p:nvSpPr>
        <p:spPr>
          <a:xfrm rot="0" flipH="0" flipV="0">
            <a:off x="1078956" y="5019040"/>
            <a:ext cx="5321843" cy="933891"/>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262626">
                    <a:alpha val="100000"/>
                  </a:srgbClr>
                </a:solidFill>
                <a:latin typeface="Source Han Sans CN Normal"/>
                <a:ea typeface="Source Han Sans CN Normal"/>
                <a:cs typeface="Source Han Sans CN Normal"/>
              </a:rPr>
              <a:t>乡土文化也吸引着本地人返乡创业以及志同道合的外来人才前来扎根，为乡村振兴提供强劲动力。</a:t>
            </a:r>
            <a:endParaRPr kumimoji="1" lang="zh-CN" altLang="en-US"/>
          </a:p>
        </p:txBody>
      </p:sp>
      <p:sp>
        <p:nvSpPr>
          <p:cNvPr id="21" name="标题 1"/>
          <p:cNvSpPr txBox="1"/>
          <p:nvPr/>
        </p:nvSpPr>
        <p:spPr>
          <a:xfrm rot="0" flipH="0" flipV="0">
            <a:off x="783520" y="467040"/>
            <a:ext cx="10671175" cy="468000"/>
          </a:xfrm>
          <a:prstGeom prst="rect">
            <a:avLst/>
          </a:prstGeom>
          <a:noFill/>
          <a:ln>
            <a:noFill/>
          </a:ln>
        </p:spPr>
        <p:txBody>
          <a:bodyPr vert="horz" wrap="square" lIns="0" tIns="0" rIns="0" bIns="0" rtlCol="0" anchor="ctr"/>
          <a:lstStyle/>
          <a:p>
            <a:pPr algn="l">
              <a:lnSpc>
                <a:spcPct val="110000"/>
              </a:lnSpc>
            </a:pPr>
            <a:r>
              <a:rPr kumimoji="1" lang="en-US" altLang="zh-CN" sz="3300">
                <a:ln>
                  <a:noFill/>
                </a:ln>
                <a:solidFill>
                  <a:srgbClr val="262626">
                    <a:alpha val="100000"/>
                  </a:srgbClr>
                </a:solidFill>
                <a:latin typeface="Source Han Sans CN Bold Bold"/>
                <a:ea typeface="Source Han Sans CN Bold Bold"/>
                <a:cs typeface="Source Han Sans CN Bold Bold"/>
              </a:rPr>
              <a:t>培育新人、吸引人才的磁石</a:t>
            </a:r>
            <a:endParaRPr kumimoji="1" lang="zh-CN" altLang="en-US"/>
          </a:p>
        </p:txBody>
      </p:sp>
      <p:sp>
        <p:nvSpPr>
          <p:cNvPr id="22" name="标题 1"/>
          <p:cNvSpPr txBox="1"/>
          <p:nvPr/>
        </p:nvSpPr>
        <p:spPr>
          <a:xfrm rot="0" flipH="0" flipV="0">
            <a:off x="176306" y="473900"/>
            <a:ext cx="373217" cy="373216"/>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23" name="标题 1"/>
          <p:cNvSpPr txBox="1"/>
          <p:nvPr/>
        </p:nvSpPr>
        <p:spPr>
          <a:xfrm rot="0" flipH="0" flipV="0">
            <a:off x="409081" y="376135"/>
            <a:ext cx="251319" cy="251319"/>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10800000" flipH="0" flipV="0">
            <a:off x="1" y="-3969"/>
            <a:ext cx="12191999" cy="6865938"/>
          </a:xfrm>
          <a:prstGeom prst="rect">
            <a:avLst/>
          </a:prstGeom>
          <a:gradFill>
            <a:gsLst>
              <a:gs pos="0">
                <a:schemeClr val="accent1">
                  <a:lumMod val="20000"/>
                  <a:lumOff val="80000"/>
                </a:schemeClr>
              </a:gs>
              <a:gs pos="100000">
                <a:schemeClr val="bg1">
                  <a:alpha val="66000"/>
                </a:schemeClr>
              </a:gs>
            </a:gsLst>
            <a:lin ang="2700000" scaled="1"/>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1">
            <a:off x="8705945" y="1"/>
            <a:ext cx="4162330" cy="3490910"/>
          </a:xfrm>
          <a:custGeom>
            <a:avLst/>
            <a:gdLst>
              <a:gd name="connsiteX0" fmla="*/ 0 w 4162330"/>
              <a:gd name="connsiteY0" fmla="*/ 3490910 h 3490910"/>
              <a:gd name="connsiteX1" fmla="*/ 4162330 w 4162330"/>
              <a:gd name="connsiteY1" fmla="*/ 3490910 h 3490910"/>
              <a:gd name="connsiteX2" fmla="*/ 4162330 w 4162330"/>
              <a:gd name="connsiteY2" fmla="*/ 2172685 h 3490910"/>
              <a:gd name="connsiteX3" fmla="*/ 1989645 w 4162330"/>
              <a:gd name="connsiteY3" fmla="*/ 0 h 3490910"/>
              <a:gd name="connsiteX4" fmla="*/ 0 w 4162330"/>
              <a:gd name="connsiteY4" fmla="*/ 0 h 3490910"/>
            </a:gdLst>
            <a:rect l="l" t="t" r="r" b="b"/>
            <a:pathLst>
              <a:path w="4162330" h="3490910">
                <a:moveTo>
                  <a:pt x="0" y="3490910"/>
                </a:moveTo>
                <a:lnTo>
                  <a:pt x="4162330" y="3490910"/>
                </a:lnTo>
                <a:lnTo>
                  <a:pt x="4162330" y="2172685"/>
                </a:lnTo>
                <a:cubicBezTo>
                  <a:pt x="4162330" y="972744"/>
                  <a:pt x="3189587" y="0"/>
                  <a:pt x="1989645" y="0"/>
                </a:cubicBezTo>
                <a:lnTo>
                  <a:pt x="0" y="0"/>
                </a:lnTo>
                <a:close/>
              </a:path>
            </a:pathLst>
          </a:custGeom>
          <a:solidFill>
            <a:schemeClr val="accent1">
              <a:alpha val="20000"/>
            </a:schemeClr>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pic>
        <p:nvPicPr>
          <p:cNvPr id="4" name="图片"/>
          <p:cNvPicPr>
            <a:picLocks noChangeAspect="1"/>
          </p:cNvPicPr>
          <p:nvPr/>
        </p:nvPicPr>
        <p:blipFill>
          <a:blip r:embed="rId3">
            <a:alphaModFix amt="100000"/>
          </a:blip>
          <a:srcRect l="52830" t="1886" r="3656" b="2867"/>
          <a:stretch>
            <a:fillRect/>
          </a:stretch>
        </p:blipFill>
        <p:spPr>
          <a:xfrm rot="0" flipH="0" flipV="0">
            <a:off x="7445471" y="1280160"/>
            <a:ext cx="3819429" cy="5581314"/>
          </a:xfrm>
          <a:custGeom>
            <a:avLst/>
            <a:gdLst/>
            <a:rect l="l" t="t" r="r" b="b"/>
            <a:pathLst>
              <a:path w="3819429" h="5581314">
                <a:moveTo>
                  <a:pt x="0" y="0"/>
                </a:moveTo>
                <a:lnTo>
                  <a:pt x="1825735" y="0"/>
                </a:lnTo>
                <a:cubicBezTo>
                  <a:pt x="2926822" y="0"/>
                  <a:pt x="3819429" y="892607"/>
                  <a:pt x="3819429" y="1993695"/>
                </a:cubicBezTo>
                <a:lnTo>
                  <a:pt x="3819429" y="5581314"/>
                </a:lnTo>
                <a:lnTo>
                  <a:pt x="0" y="5581314"/>
                </a:lnTo>
                <a:close/>
              </a:path>
            </a:pathLst>
          </a:custGeom>
          <a:noFill/>
          <a:ln>
            <a:noFill/>
          </a:ln>
        </p:spPr>
      </p:pic>
      <p:sp>
        <p:nvSpPr>
          <p:cNvPr id="5" name="标题 1"/>
          <p:cNvSpPr txBox="1"/>
          <p:nvPr/>
        </p:nvSpPr>
        <p:spPr>
          <a:xfrm rot="0" flipH="0" flipV="0">
            <a:off x="664979" y="2420695"/>
            <a:ext cx="4104411" cy="3224683"/>
          </a:xfrm>
          <a:prstGeom prst="roundRect">
            <a:avLst>
              <a:gd name="adj" fmla="val 6682"/>
            </a:avLst>
          </a:prstGeom>
          <a:solidFill>
            <a:schemeClr val="bg1"/>
          </a:solidFill>
          <a:ln w="3175" cap="sq">
            <a:solidFill>
              <a:schemeClr val="accent1"/>
            </a:solidFill>
          </a:ln>
          <a:effectLst>
            <a:outerShdw dist="0" blurRad="254000" dir="0" sx="109000" sy="109000" kx="0" ky="0" algn="ctr" rotWithShape="0">
              <a:schemeClr val="accent1">
                <a:alpha val="5000"/>
              </a:schemeClr>
            </a:outerShdw>
          </a:effectLst>
        </p:spPr>
        <p:txBody>
          <a:bodyPr vert="horz" wrap="square" lIns="91440" tIns="45720" rIns="91440" bIns="45720" rtlCol="0" anchor="t"/>
          <a:lstStyle/>
          <a:p>
            <a:pPr algn="l">
              <a:lnSpc>
                <a:spcPct val="110000"/>
              </a:lnSpc>
            </a:pPr>
            <a:endParaRPr kumimoji="1" lang="zh-CN" altLang="en-US"/>
          </a:p>
        </p:txBody>
      </p:sp>
      <p:sp>
        <p:nvSpPr>
          <p:cNvPr id="6" name="标题 1"/>
          <p:cNvSpPr txBox="1"/>
          <p:nvPr/>
        </p:nvSpPr>
        <p:spPr>
          <a:xfrm rot="0" flipH="0" flipV="0">
            <a:off x="5326380" y="2420695"/>
            <a:ext cx="4104411" cy="3224683"/>
          </a:xfrm>
          <a:prstGeom prst="roundRect">
            <a:avLst>
              <a:gd name="adj" fmla="val 6682"/>
            </a:avLst>
          </a:prstGeom>
          <a:solidFill>
            <a:schemeClr val="accent1"/>
          </a:solidFill>
          <a:ln cap="sq">
            <a:noFill/>
            <a:prstDash val="solid"/>
          </a:ln>
          <a:effectLst>
            <a:outerShdw dist="0" blurRad="254000" dir="0" sx="109000" sy="109000" kx="0" ky="0" algn="ctr" rotWithShape="0">
              <a:schemeClr val="accent1">
                <a:alpha val="5000"/>
              </a:schemeClr>
            </a:outerShdw>
          </a:effectLst>
        </p:spPr>
        <p:txBody>
          <a:bodyPr vert="horz" wrap="square" lIns="91440" tIns="45720" rIns="91440" bIns="45720" rtlCol="0" anchor="t"/>
          <a:lstStyle/>
          <a:p>
            <a:pPr algn="l">
              <a:lnSpc>
                <a:spcPct val="110000"/>
              </a:lnSpc>
            </a:pPr>
            <a:endParaRPr kumimoji="1" lang="zh-CN" altLang="en-US"/>
          </a:p>
        </p:txBody>
      </p:sp>
      <p:sp>
        <p:nvSpPr>
          <p:cNvPr id="7" name="标题 1"/>
          <p:cNvSpPr txBox="1"/>
          <p:nvPr/>
        </p:nvSpPr>
        <p:spPr>
          <a:xfrm rot="0" flipH="0" flipV="0">
            <a:off x="2494186" y="2664006"/>
            <a:ext cx="445997" cy="449576"/>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2626032" y="3981294"/>
            <a:ext cx="182304" cy="45719"/>
          </a:xfrm>
          <a:prstGeom prst="rect">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7153795" y="2676923"/>
            <a:ext cx="449580" cy="423740"/>
          </a:xfrm>
          <a:custGeom>
            <a:avLst/>
            <a:gdLst>
              <a:gd name="connsiteX0" fmla="*/ 1110072 w 1498885"/>
              <a:gd name="connsiteY0" fmla="*/ 1039039 h 1412736"/>
              <a:gd name="connsiteX1" fmla="*/ 1149511 w 1498885"/>
              <a:gd name="connsiteY1" fmla="*/ 1055363 h 1412736"/>
              <a:gd name="connsiteX2" fmla="*/ 1371451 w 1498885"/>
              <a:gd name="connsiteY2" fmla="*/ 1277303 h 1412736"/>
              <a:gd name="connsiteX3" fmla="*/ 1371451 w 1498885"/>
              <a:gd name="connsiteY3" fmla="*/ 1356182 h 1412736"/>
              <a:gd name="connsiteX4" fmla="*/ 1332012 w 1498885"/>
              <a:gd name="connsiteY4" fmla="*/ 1372553 h 1412736"/>
              <a:gd name="connsiteX5" fmla="*/ 1292572 w 1498885"/>
              <a:gd name="connsiteY5" fmla="*/ 1356182 h 1412736"/>
              <a:gd name="connsiteX6" fmla="*/ 1070632 w 1498885"/>
              <a:gd name="connsiteY6" fmla="*/ 1134242 h 1412736"/>
              <a:gd name="connsiteX7" fmla="*/ 1070632 w 1498885"/>
              <a:gd name="connsiteY7" fmla="*/ 1055363 h 1412736"/>
              <a:gd name="connsiteX8" fmla="*/ 1110072 w 1498885"/>
              <a:gd name="connsiteY8" fmla="*/ 1039039 h 1412736"/>
              <a:gd name="connsiteX9" fmla="*/ 1110072 w 1498885"/>
              <a:gd name="connsiteY9" fmla="*/ 705989 h 1412736"/>
              <a:gd name="connsiteX10" fmla="*/ 1443075 w 1498885"/>
              <a:gd name="connsiteY10" fmla="*/ 705989 h 1412736"/>
              <a:gd name="connsiteX11" fmla="*/ 1498885 w 1498885"/>
              <a:gd name="connsiteY11" fmla="*/ 761800 h 1412736"/>
              <a:gd name="connsiteX12" fmla="*/ 1443075 w 1498885"/>
              <a:gd name="connsiteY12" fmla="*/ 817611 h 1412736"/>
              <a:gd name="connsiteX13" fmla="*/ 1110072 w 1498885"/>
              <a:gd name="connsiteY13" fmla="*/ 817611 h 1412736"/>
              <a:gd name="connsiteX14" fmla="*/ 1054261 w 1498885"/>
              <a:gd name="connsiteY14" fmla="*/ 761800 h 1412736"/>
              <a:gd name="connsiteX15" fmla="*/ 1110072 w 1498885"/>
              <a:gd name="connsiteY15" fmla="*/ 705989 h 1412736"/>
              <a:gd name="connsiteX16" fmla="*/ 1332012 w 1498885"/>
              <a:gd name="connsiteY16" fmla="*/ 151093 h 1412736"/>
              <a:gd name="connsiteX17" fmla="*/ 1371451 w 1498885"/>
              <a:gd name="connsiteY17" fmla="*/ 167418 h 1412736"/>
              <a:gd name="connsiteX18" fmla="*/ 1371451 w 1498885"/>
              <a:gd name="connsiteY18" fmla="*/ 246297 h 1412736"/>
              <a:gd name="connsiteX19" fmla="*/ 1149511 w 1498885"/>
              <a:gd name="connsiteY19" fmla="*/ 468236 h 1412736"/>
              <a:gd name="connsiteX20" fmla="*/ 1110072 w 1498885"/>
              <a:gd name="connsiteY20" fmla="*/ 484608 h 1412736"/>
              <a:gd name="connsiteX21" fmla="*/ 1070632 w 1498885"/>
              <a:gd name="connsiteY21" fmla="*/ 468236 h 1412736"/>
              <a:gd name="connsiteX22" fmla="*/ 1070632 w 1498885"/>
              <a:gd name="connsiteY22" fmla="*/ 389358 h 1412736"/>
              <a:gd name="connsiteX23" fmla="*/ 1292572 w 1498885"/>
              <a:gd name="connsiteY23" fmla="*/ 167418 h 1412736"/>
              <a:gd name="connsiteX24" fmla="*/ 1332012 w 1498885"/>
              <a:gd name="connsiteY24" fmla="*/ 151093 h 1412736"/>
              <a:gd name="connsiteX25" fmla="*/ 709724 w 1498885"/>
              <a:gd name="connsiteY25" fmla="*/ 111607 h 1412736"/>
              <a:gd name="connsiteX26" fmla="*/ 649635 w 1498885"/>
              <a:gd name="connsiteY26" fmla="*/ 127420 h 1412736"/>
              <a:gd name="connsiteX27" fmla="*/ 174129 w 1498885"/>
              <a:gd name="connsiteY27" fmla="*/ 394752 h 1412736"/>
              <a:gd name="connsiteX28" fmla="*/ 111621 w 1498885"/>
              <a:gd name="connsiteY28" fmla="*/ 501536 h 1412736"/>
              <a:gd name="connsiteX29" fmla="*/ 111621 w 1498885"/>
              <a:gd name="connsiteY29" fmla="*/ 910814 h 1412736"/>
              <a:gd name="connsiteX30" fmla="*/ 174129 w 1498885"/>
              <a:gd name="connsiteY30" fmla="*/ 1017598 h 1412736"/>
              <a:gd name="connsiteX31" fmla="*/ 649821 w 1498885"/>
              <a:gd name="connsiteY31" fmla="*/ 1284930 h 1412736"/>
              <a:gd name="connsiteX32" fmla="*/ 771674 w 1498885"/>
              <a:gd name="connsiteY32" fmla="*/ 1283814 h 1412736"/>
              <a:gd name="connsiteX33" fmla="*/ 832321 w 1498885"/>
              <a:gd name="connsiteY33" fmla="*/ 1178146 h 1412736"/>
              <a:gd name="connsiteX34" fmla="*/ 832321 w 1498885"/>
              <a:gd name="connsiteY34" fmla="*/ 234204 h 1412736"/>
              <a:gd name="connsiteX35" fmla="*/ 771674 w 1498885"/>
              <a:gd name="connsiteY35" fmla="*/ 128536 h 1412736"/>
              <a:gd name="connsiteX36" fmla="*/ 709724 w 1498885"/>
              <a:gd name="connsiteY36" fmla="*/ 111607 h 1412736"/>
              <a:gd name="connsiteX37" fmla="*/ 711864 w 1498885"/>
              <a:gd name="connsiteY37" fmla="*/ 9 h 1412736"/>
              <a:gd name="connsiteX38" fmla="*/ 828043 w 1498885"/>
              <a:gd name="connsiteY38" fmla="*/ 32356 h 1412736"/>
              <a:gd name="connsiteX39" fmla="*/ 943942 w 1498885"/>
              <a:gd name="connsiteY39" fmla="*/ 234390 h 1412736"/>
              <a:gd name="connsiteX40" fmla="*/ 943942 w 1498885"/>
              <a:gd name="connsiteY40" fmla="*/ 1178518 h 1412736"/>
              <a:gd name="connsiteX41" fmla="*/ 828043 w 1498885"/>
              <a:gd name="connsiteY41" fmla="*/ 1380552 h 1412736"/>
              <a:gd name="connsiteX42" fmla="*/ 709910 w 1498885"/>
              <a:gd name="connsiteY42" fmla="*/ 1412736 h 1412736"/>
              <a:gd name="connsiteX43" fmla="*/ 595126 w 1498885"/>
              <a:gd name="connsiteY43" fmla="*/ 1382413 h 1412736"/>
              <a:gd name="connsiteX44" fmla="*/ 119435 w 1498885"/>
              <a:gd name="connsiteY44" fmla="*/ 1115080 h 1412736"/>
              <a:gd name="connsiteX45" fmla="*/ 0 w 1498885"/>
              <a:gd name="connsiteY45" fmla="*/ 911000 h 1412736"/>
              <a:gd name="connsiteX46" fmla="*/ 0 w 1498885"/>
              <a:gd name="connsiteY46" fmla="*/ 501722 h 1412736"/>
              <a:gd name="connsiteX47" fmla="*/ 119435 w 1498885"/>
              <a:gd name="connsiteY47" fmla="*/ 297642 h 1412736"/>
              <a:gd name="connsiteX48" fmla="*/ 595126 w 1498885"/>
              <a:gd name="connsiteY48" fmla="*/ 30309 h 1412736"/>
              <a:gd name="connsiteX49" fmla="*/ 711864 w 1498885"/>
              <a:gd name="connsiteY49" fmla="*/ 9 h 1412736"/>
            </a:gdLst>
            <a:rect l="l" t="t" r="r" b="b"/>
            <a:pathLst>
              <a:path w="1498885" h="1412736">
                <a:moveTo>
                  <a:pt x="1110072" y="1039039"/>
                </a:moveTo>
                <a:cubicBezTo>
                  <a:pt x="1124350" y="1039039"/>
                  <a:pt x="1138628" y="1044480"/>
                  <a:pt x="1149511" y="1055363"/>
                </a:cubicBezTo>
                <a:lnTo>
                  <a:pt x="1371451" y="1277303"/>
                </a:lnTo>
                <a:cubicBezTo>
                  <a:pt x="1393217" y="1299070"/>
                  <a:pt x="1393217" y="1334416"/>
                  <a:pt x="1371451" y="1356182"/>
                </a:cubicBezTo>
                <a:cubicBezTo>
                  <a:pt x="1360661" y="1366972"/>
                  <a:pt x="1346336" y="1372553"/>
                  <a:pt x="1332012" y="1372553"/>
                </a:cubicBezTo>
                <a:cubicBezTo>
                  <a:pt x="1317687" y="1372553"/>
                  <a:pt x="1303362" y="1367158"/>
                  <a:pt x="1292572" y="1356182"/>
                </a:cubicBezTo>
                <a:lnTo>
                  <a:pt x="1070632" y="1134242"/>
                </a:lnTo>
                <a:cubicBezTo>
                  <a:pt x="1048866" y="1112476"/>
                  <a:pt x="1048866" y="1077130"/>
                  <a:pt x="1070632" y="1055363"/>
                </a:cubicBezTo>
                <a:cubicBezTo>
                  <a:pt x="1081515" y="1044480"/>
                  <a:pt x="1095793" y="1039039"/>
                  <a:pt x="1110072" y="1039039"/>
                </a:cubicBezTo>
                <a:close/>
                <a:moveTo>
                  <a:pt x="1110072" y="705989"/>
                </a:moveTo>
                <a:lnTo>
                  <a:pt x="1443075" y="705989"/>
                </a:lnTo>
                <a:cubicBezTo>
                  <a:pt x="1473956" y="705989"/>
                  <a:pt x="1498885" y="730918"/>
                  <a:pt x="1498885" y="761800"/>
                </a:cubicBezTo>
                <a:cubicBezTo>
                  <a:pt x="1498885" y="792682"/>
                  <a:pt x="1473770" y="817611"/>
                  <a:pt x="1443075" y="817611"/>
                </a:cubicBezTo>
                <a:lnTo>
                  <a:pt x="1110072" y="817611"/>
                </a:lnTo>
                <a:cubicBezTo>
                  <a:pt x="1079190" y="817611"/>
                  <a:pt x="1054261" y="792682"/>
                  <a:pt x="1054261" y="761800"/>
                </a:cubicBezTo>
                <a:cubicBezTo>
                  <a:pt x="1054261" y="730918"/>
                  <a:pt x="1079190" y="705989"/>
                  <a:pt x="1110072" y="705989"/>
                </a:cubicBezTo>
                <a:close/>
                <a:moveTo>
                  <a:pt x="1332012" y="151093"/>
                </a:moveTo>
                <a:cubicBezTo>
                  <a:pt x="1346290" y="151093"/>
                  <a:pt x="1360568" y="156535"/>
                  <a:pt x="1371451" y="167418"/>
                </a:cubicBezTo>
                <a:cubicBezTo>
                  <a:pt x="1393217" y="189184"/>
                  <a:pt x="1393217" y="224530"/>
                  <a:pt x="1371451" y="246297"/>
                </a:cubicBezTo>
                <a:lnTo>
                  <a:pt x="1149511" y="468236"/>
                </a:lnTo>
                <a:cubicBezTo>
                  <a:pt x="1138721" y="479213"/>
                  <a:pt x="1124396" y="484608"/>
                  <a:pt x="1110072" y="484608"/>
                </a:cubicBezTo>
                <a:cubicBezTo>
                  <a:pt x="1095747" y="484608"/>
                  <a:pt x="1081422" y="479213"/>
                  <a:pt x="1070632" y="468236"/>
                </a:cubicBezTo>
                <a:cubicBezTo>
                  <a:pt x="1048866" y="446470"/>
                  <a:pt x="1048866" y="411124"/>
                  <a:pt x="1070632" y="389358"/>
                </a:cubicBezTo>
                <a:lnTo>
                  <a:pt x="1292572" y="167418"/>
                </a:lnTo>
                <a:cubicBezTo>
                  <a:pt x="1303455" y="156535"/>
                  <a:pt x="1317733" y="151093"/>
                  <a:pt x="1332012" y="151093"/>
                </a:cubicBezTo>
                <a:close/>
                <a:moveTo>
                  <a:pt x="709724" y="111607"/>
                </a:moveTo>
                <a:cubicBezTo>
                  <a:pt x="689074" y="111607"/>
                  <a:pt x="668610" y="116816"/>
                  <a:pt x="649635" y="127420"/>
                </a:cubicBezTo>
                <a:lnTo>
                  <a:pt x="174129" y="394752"/>
                </a:lnTo>
                <a:cubicBezTo>
                  <a:pt x="135620" y="416332"/>
                  <a:pt x="111621" y="457260"/>
                  <a:pt x="111621" y="501536"/>
                </a:cubicBezTo>
                <a:lnTo>
                  <a:pt x="111621" y="910814"/>
                </a:lnTo>
                <a:cubicBezTo>
                  <a:pt x="111621" y="955090"/>
                  <a:pt x="135620" y="996018"/>
                  <a:pt x="174129" y="1017598"/>
                </a:cubicBezTo>
                <a:lnTo>
                  <a:pt x="649821" y="1284930"/>
                </a:lnTo>
                <a:cubicBezTo>
                  <a:pt x="688144" y="1306510"/>
                  <a:pt x="733723" y="1306138"/>
                  <a:pt x="771674" y="1283814"/>
                </a:cubicBezTo>
                <a:cubicBezTo>
                  <a:pt x="809625" y="1261676"/>
                  <a:pt x="832321" y="1222050"/>
                  <a:pt x="832321" y="1178146"/>
                </a:cubicBezTo>
                <a:lnTo>
                  <a:pt x="832321" y="234204"/>
                </a:lnTo>
                <a:cubicBezTo>
                  <a:pt x="832321" y="190113"/>
                  <a:pt x="809625" y="150674"/>
                  <a:pt x="771674" y="128536"/>
                </a:cubicBezTo>
                <a:cubicBezTo>
                  <a:pt x="752326" y="117188"/>
                  <a:pt x="731118" y="111607"/>
                  <a:pt x="709724" y="111607"/>
                </a:cubicBezTo>
                <a:close/>
                <a:moveTo>
                  <a:pt x="711864" y="9"/>
                </a:moveTo>
                <a:cubicBezTo>
                  <a:pt x="751861" y="358"/>
                  <a:pt x="791766" y="11148"/>
                  <a:pt x="828043" y="32356"/>
                </a:cubicBezTo>
                <a:cubicBezTo>
                  <a:pt x="900596" y="74772"/>
                  <a:pt x="943942" y="150302"/>
                  <a:pt x="943942" y="234390"/>
                </a:cubicBezTo>
                <a:lnTo>
                  <a:pt x="943942" y="1178518"/>
                </a:lnTo>
                <a:cubicBezTo>
                  <a:pt x="943942" y="1262606"/>
                  <a:pt x="900596" y="1338136"/>
                  <a:pt x="828043" y="1380552"/>
                </a:cubicBezTo>
                <a:cubicBezTo>
                  <a:pt x="791208" y="1401946"/>
                  <a:pt x="750466" y="1412736"/>
                  <a:pt x="709910" y="1412736"/>
                </a:cubicBezTo>
                <a:cubicBezTo>
                  <a:pt x="670471" y="1412736"/>
                  <a:pt x="631217" y="1402691"/>
                  <a:pt x="595126" y="1382413"/>
                </a:cubicBezTo>
                <a:lnTo>
                  <a:pt x="119435" y="1115080"/>
                </a:lnTo>
                <a:cubicBezTo>
                  <a:pt x="45765" y="1073594"/>
                  <a:pt x="0" y="995460"/>
                  <a:pt x="0" y="911000"/>
                </a:cubicBezTo>
                <a:lnTo>
                  <a:pt x="0" y="501722"/>
                </a:lnTo>
                <a:cubicBezTo>
                  <a:pt x="0" y="417262"/>
                  <a:pt x="45765" y="338942"/>
                  <a:pt x="119435" y="297642"/>
                </a:cubicBezTo>
                <a:lnTo>
                  <a:pt x="595126" y="30309"/>
                </a:lnTo>
                <a:cubicBezTo>
                  <a:pt x="631775" y="9752"/>
                  <a:pt x="671866" y="-340"/>
                  <a:pt x="711864" y="9"/>
                </a:cubicBezTo>
                <a:close/>
              </a:path>
            </a:pathLst>
          </a:custGeom>
          <a:solidFill>
            <a:schemeClr val="bg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7293762" y="3981294"/>
            <a:ext cx="169646" cy="45719"/>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855042" y="3187760"/>
            <a:ext cx="3724284" cy="663043"/>
          </a:xfrm>
          <a:prstGeom prst="rect">
            <a:avLst/>
          </a:prstGeom>
          <a:noFill/>
          <a:ln>
            <a:noFill/>
          </a:ln>
        </p:spPr>
        <p:txBody>
          <a:bodyPr vert="horz" wrap="square" lIns="0" tIns="0" rIns="0" bIns="0" rtlCol="0" anchor="b"/>
          <a:lstStyle/>
          <a:p>
            <a:pPr algn="ctr">
              <a:lnSpc>
                <a:spcPct val="13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促进居民交流互动</a:t>
            </a:r>
            <a:endParaRPr kumimoji="1" lang="zh-CN" altLang="en-US"/>
          </a:p>
        </p:txBody>
      </p:sp>
      <p:sp>
        <p:nvSpPr>
          <p:cNvPr id="12" name="标题 1"/>
          <p:cNvSpPr txBox="1"/>
          <p:nvPr/>
        </p:nvSpPr>
        <p:spPr>
          <a:xfrm rot="0" flipH="0" flipV="0">
            <a:off x="855042" y="4139256"/>
            <a:ext cx="3724284" cy="1334444"/>
          </a:xfrm>
          <a:prstGeom prst="rect">
            <a:avLst/>
          </a:prstGeom>
          <a:noFill/>
          <a:ln>
            <a:noFill/>
          </a:ln>
        </p:spPr>
        <p:txBody>
          <a:bodyPr vert="horz" wrap="square" lIns="0" tIns="0" rIns="0" bIns="0" rtlCol="0" anchor="t"/>
          <a:lstStyle/>
          <a:p>
            <a:pPr algn="ctr">
              <a:lnSpc>
                <a:spcPct val="150000"/>
              </a:lnSpc>
            </a:pPr>
            <a:r>
              <a:rPr kumimoji="1" lang="en-US" altLang="zh-CN" sz="1200">
                <a:ln w="12700">
                  <a:noFill/>
                </a:ln>
                <a:solidFill>
                  <a:srgbClr val="404040">
                    <a:alpha val="100000"/>
                  </a:srgbClr>
                </a:solidFill>
                <a:latin typeface="Source Han Sans CN Normal"/>
                <a:ea typeface="Source Han Sans CN Normal"/>
                <a:cs typeface="Source Han Sans CN Normal"/>
              </a:rPr>
              <a:t>乡土文化作为乡村社会的灵魂和根基，承载着丰富的历史信息、人文精神和民俗风情，能够为乡村精神文明建设提供源源不断的文化滋养。例如，民俗活动中的集体舞蹈、竞技比赛等，能够促进乡村居民之间的交流与互动，增强他们的凝聚力与归属感。</a:t>
            </a:r>
            <a:endParaRPr kumimoji="1" lang="zh-CN" altLang="en-US"/>
          </a:p>
        </p:txBody>
      </p:sp>
      <p:sp>
        <p:nvSpPr>
          <p:cNvPr id="13" name="标题 1"/>
          <p:cNvSpPr txBox="1"/>
          <p:nvPr/>
        </p:nvSpPr>
        <p:spPr>
          <a:xfrm rot="0" flipH="0" flipV="0">
            <a:off x="5516443" y="3187760"/>
            <a:ext cx="3724284" cy="663043"/>
          </a:xfrm>
          <a:prstGeom prst="rect">
            <a:avLst/>
          </a:prstGeom>
          <a:noFill/>
          <a:ln>
            <a:noFill/>
          </a:ln>
        </p:spPr>
        <p:txBody>
          <a:bodyPr vert="horz" wrap="square" lIns="0" tIns="0" rIns="0" bIns="0" rtlCol="0" anchor="b"/>
          <a:lstStyle/>
          <a:p>
            <a:pPr algn="ctr">
              <a:lnSpc>
                <a:spcPct val="13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培育文明乡风</a:t>
            </a:r>
            <a:endParaRPr kumimoji="1" lang="zh-CN" altLang="en-US"/>
          </a:p>
        </p:txBody>
      </p:sp>
      <p:sp>
        <p:nvSpPr>
          <p:cNvPr id="14" name="标题 1"/>
          <p:cNvSpPr txBox="1"/>
          <p:nvPr/>
        </p:nvSpPr>
        <p:spPr>
          <a:xfrm rot="0" flipH="0" flipV="0">
            <a:off x="5516443" y="4139256"/>
            <a:ext cx="3724284" cy="1334444"/>
          </a:xfrm>
          <a:prstGeom prst="rect">
            <a:avLst/>
          </a:prstGeom>
          <a:noFill/>
          <a:ln>
            <a:noFill/>
          </a:ln>
        </p:spPr>
        <p:txBody>
          <a:bodyPr vert="horz" wrap="square" lIns="0" tIns="0" rIns="0" bIns="0" rtlCol="0" anchor="t"/>
          <a:lstStyle/>
          <a:p>
            <a:pPr algn="ctr">
              <a:lnSpc>
                <a:spcPct val="150000"/>
              </a:lnSpc>
            </a:pPr>
            <a:r>
              <a:rPr kumimoji="1" lang="en-US" altLang="zh-CN" sz="1200">
                <a:ln w="12700">
                  <a:noFill/>
                </a:ln>
                <a:solidFill>
                  <a:srgbClr val="FFFFFF">
                    <a:alpha val="100000"/>
                  </a:srgbClr>
                </a:solidFill>
                <a:latin typeface="Source Han Sans CN Normal"/>
                <a:ea typeface="Source Han Sans CN Normal"/>
                <a:cs typeface="Source Han Sans CN Normal"/>
              </a:rPr>
              <a:t>古老的家风以及村规民约承载着诚信、互助等道德规范，有助于培育文明乡风，夯实乡村治理基石，确保乡村振兴阔步前行。</a:t>
            </a:r>
            <a:endParaRPr kumimoji="1" lang="zh-CN" altLang="en-US"/>
          </a:p>
        </p:txBody>
      </p:sp>
      <p:sp>
        <p:nvSpPr>
          <p:cNvPr id="15" name="标题 1"/>
          <p:cNvSpPr txBox="1"/>
          <p:nvPr/>
        </p:nvSpPr>
        <p:spPr>
          <a:xfrm rot="0" flipH="0" flipV="0">
            <a:off x="783520" y="467040"/>
            <a:ext cx="10671175" cy="468000"/>
          </a:xfrm>
          <a:prstGeom prst="rect">
            <a:avLst/>
          </a:prstGeom>
          <a:noFill/>
          <a:ln>
            <a:noFill/>
          </a:ln>
        </p:spPr>
        <p:txBody>
          <a:bodyPr vert="horz" wrap="square" lIns="0" tIns="0" rIns="0" bIns="0" rtlCol="0" anchor="ctr"/>
          <a:lstStyle/>
          <a:p>
            <a:pPr algn="l">
              <a:lnSpc>
                <a:spcPct val="110000"/>
              </a:lnSpc>
            </a:pPr>
            <a:r>
              <a:rPr kumimoji="1" lang="en-US" altLang="zh-CN" sz="3300">
                <a:ln>
                  <a:noFill/>
                </a:ln>
                <a:solidFill>
                  <a:srgbClr val="262626">
                    <a:alpha val="100000"/>
                  </a:srgbClr>
                </a:solidFill>
                <a:latin typeface="Source Han Sans CN Bold Bold"/>
                <a:ea typeface="Source Han Sans CN Bold Bold"/>
                <a:cs typeface="Source Han Sans CN Bold Bold"/>
              </a:rPr>
              <a:t>乡村和谐文明的根基</a:t>
            </a:r>
            <a:endParaRPr kumimoji="1" lang="zh-CN" altLang="en-US"/>
          </a:p>
        </p:txBody>
      </p:sp>
      <p:sp>
        <p:nvSpPr>
          <p:cNvPr id="16" name="标题 1"/>
          <p:cNvSpPr txBox="1"/>
          <p:nvPr/>
        </p:nvSpPr>
        <p:spPr>
          <a:xfrm rot="0" flipH="0" flipV="0">
            <a:off x="176306" y="473900"/>
            <a:ext cx="373217" cy="373216"/>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409081" y="376135"/>
            <a:ext cx="251319" cy="251319"/>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40000"/>
          </a:blip>
          <a:srcRect l="8851" t="21148" r="0" b="945"/>
          <a:stretch>
            <a:fillRect/>
          </a:stretch>
        </p:blipFill>
        <p:spPr>
          <a:xfrm rot="0" flipH="0" flipV="0">
            <a:off x="0" y="0"/>
            <a:ext cx="12035490" cy="6858000"/>
          </a:xfrm>
          <a:custGeom>
            <a:avLst/>
            <a:gdLst>
              <a:gd name="connsiteX0" fmla="*/ 0 w 12035490"/>
              <a:gd name="connsiteY0" fmla="*/ 0 h 6858000"/>
              <a:gd name="connsiteX1" fmla="*/ 12035490 w 12035490"/>
              <a:gd name="connsiteY1" fmla="*/ 0 h 6858000"/>
              <a:gd name="connsiteX2" fmla="*/ 12035490 w 12035490"/>
              <a:gd name="connsiteY2" fmla="*/ 6858000 h 6858000"/>
              <a:gd name="connsiteX3" fmla="*/ 0 w 12035490"/>
              <a:gd name="connsiteY3" fmla="*/ 6858000 h 6858000"/>
            </a:gdLst>
            <a:rect l="l" t="t" r="r" b="b"/>
            <a:pathLst>
              <a:path w="12035490" h="6858000">
                <a:moveTo>
                  <a:pt x="0" y="0"/>
                </a:moveTo>
                <a:lnTo>
                  <a:pt x="12035490" y="0"/>
                </a:lnTo>
                <a:lnTo>
                  <a:pt x="12035490" y="6858000"/>
                </a:lnTo>
                <a:lnTo>
                  <a:pt x="0" y="6858000"/>
                </a:lnTo>
                <a:close/>
              </a:path>
            </a:pathLst>
          </a:custGeom>
          <a:noFill/>
          <a:ln>
            <a:noFill/>
          </a:ln>
        </p:spPr>
      </p:pic>
      <p:sp>
        <p:nvSpPr>
          <p:cNvPr id="3" name="标题 1"/>
          <p:cNvSpPr txBox="1"/>
          <p:nvPr/>
        </p:nvSpPr>
        <p:spPr>
          <a:xfrm rot="0" flipH="0" flipV="0">
            <a:off x="-3784" y="-14538"/>
            <a:ext cx="12191999" cy="6887076"/>
          </a:xfrm>
          <a:prstGeom prst="rect">
            <a:avLst/>
          </a:prstGeom>
          <a:solidFill>
            <a:schemeClr val="bg1">
              <a:alpha val="64000"/>
            </a:schemeClr>
          </a:soli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10800000" flipH="0" flipV="0">
            <a:off x="0" y="7938"/>
            <a:ext cx="12191999" cy="6865938"/>
          </a:xfrm>
          <a:prstGeom prst="rect">
            <a:avLst/>
          </a:prstGeom>
          <a:gradFill>
            <a:gsLst>
              <a:gs pos="8000">
                <a:schemeClr val="bg1">
                  <a:alpha val="79000"/>
                </a:schemeClr>
              </a:gs>
              <a:gs pos="100000">
                <a:schemeClr val="bg1">
                  <a:alpha val="0"/>
                </a:schemeClr>
              </a:gs>
            </a:gsLst>
            <a:path path="circle">
              <a:fillToRect t="100000" l="100000"/>
            </a:path>
            <a:tileRect b="-100000" r="-10000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985968" y="2143125"/>
            <a:ext cx="2883525" cy="524772"/>
          </a:xfrm>
          <a:prstGeom prst="rect">
            <a:avLst/>
          </a:prstGeom>
          <a:gradFill>
            <a:gsLst>
              <a:gs pos="0">
                <a:schemeClr val="accent1">
                  <a:alpha val="0"/>
                </a:schemeClr>
              </a:gs>
              <a:gs pos="54100">
                <a:schemeClr val="accent1">
                  <a:alpha val="43000"/>
                </a:schemeClr>
              </a:gs>
              <a:gs pos="94000">
                <a:schemeClr val="accent1">
                  <a:alpha val="76000"/>
                </a:schemeClr>
              </a:gs>
            </a:gsLst>
            <a:lin ang="10800000" scaled="0"/>
          </a:gradFill>
          <a:ln w="19050" cap="sq">
            <a:noFill/>
            <a:prstDash val="solid"/>
            <a:miter/>
          </a:ln>
          <a:effectLst>
            <a:outerShdw dist="88900" blurRad="88900" dir="5400000" sx="100000" sy="100000" kx="0" ky="0" algn="t" rotWithShape="0">
              <a:schemeClr val="accent1">
                <a:lumMod val="40000"/>
                <a:lumOff val="60000"/>
                <a:alpha val="14000"/>
              </a:schemeClr>
            </a:outerShdw>
          </a:effectLst>
        </p:spPr>
        <p:txBody>
          <a:bodyPr vert="horz" wrap="square" lIns="91440" tIns="45720" rIns="91440" bIns="45720" rtlCol="0" anchor="ctr"/>
          <a:lstStyle/>
          <a:p>
            <a:pPr algn="ctr">
              <a:lnSpc>
                <a:spcPct val="110000"/>
              </a:lnSpc>
            </a:pPr>
            <a:endParaRPr kumimoji="1" lang="zh-CN" altLang="en-US"/>
          </a:p>
        </p:txBody>
      </p:sp>
      <p:pic>
        <p:nvPicPr>
          <p:cNvPr id="6" name="图片"/>
          <p:cNvPicPr>
            <a:picLocks noChangeAspect="1"/>
          </p:cNvPicPr>
          <p:nvPr/>
        </p:nvPicPr>
        <p:blipFill>
          <a:blip r:embed="rId4">
            <a:alphaModFix amt="20000"/>
          </a:blip>
          <a:srcRect l="0" t="0" r="0" b="0"/>
          <a:stretch>
            <a:fillRect/>
          </a:stretch>
        </p:blipFill>
        <p:spPr>
          <a:xfrm rot="0" flipH="0" flipV="0">
            <a:off x="560593" y="3549317"/>
            <a:ext cx="5804111" cy="723187"/>
          </a:xfrm>
          <a:prstGeom prst="rect">
            <a:avLst/>
          </a:prstGeom>
          <a:noFill/>
          <a:ln>
            <a:noFill/>
          </a:ln>
        </p:spPr>
      </p:pic>
      <p:sp>
        <p:nvSpPr>
          <p:cNvPr id="7" name="标题 1"/>
          <p:cNvSpPr txBox="1"/>
          <p:nvPr/>
        </p:nvSpPr>
        <p:spPr>
          <a:xfrm rot="0" flipH="1" flipV="0">
            <a:off x="6692263" y="0"/>
            <a:ext cx="5499735" cy="6858000"/>
          </a:xfrm>
          <a:custGeom>
            <a:avLst/>
            <a:gdLst>
              <a:gd name="connsiteX0" fmla="*/ 0 w 5499735"/>
              <a:gd name="connsiteY0" fmla="*/ 0 h 6858000"/>
              <a:gd name="connsiteX1" fmla="*/ 4445564 w 5499735"/>
              <a:gd name="connsiteY1" fmla="*/ 0 h 6858000"/>
              <a:gd name="connsiteX2" fmla="*/ 4508412 w 5499735"/>
              <a:gd name="connsiteY2" fmla="*/ 88380 h 6858000"/>
              <a:gd name="connsiteX3" fmla="*/ 5499735 w 5499735"/>
              <a:gd name="connsiteY3" fmla="*/ 3333750 h 6858000"/>
              <a:gd name="connsiteX4" fmla="*/ 4346580 w 5499735"/>
              <a:gd name="connsiteY4" fmla="*/ 6806696 h 6858000"/>
              <a:gd name="connsiteX5" fmla="*/ 4306263 w 5499735"/>
              <a:gd name="connsiteY5" fmla="*/ 6858000 h 6858000"/>
              <a:gd name="connsiteX6" fmla="*/ 0 w 5499735"/>
              <a:gd name="connsiteY6" fmla="*/ 6858000 h 6858000"/>
            </a:gdLst>
            <a:rect l="l" t="t" r="r" b="b"/>
            <a:pathLst>
              <a:path w="5499735" h="6858000">
                <a:moveTo>
                  <a:pt x="0" y="0"/>
                </a:moveTo>
                <a:lnTo>
                  <a:pt x="4445564" y="0"/>
                </a:lnTo>
                <a:lnTo>
                  <a:pt x="4508412" y="88380"/>
                </a:lnTo>
                <a:cubicBezTo>
                  <a:pt x="5134282" y="1014789"/>
                  <a:pt x="5499735" y="2131592"/>
                  <a:pt x="5499735" y="3333750"/>
                </a:cubicBezTo>
                <a:cubicBezTo>
                  <a:pt x="5499735" y="4636089"/>
                  <a:pt x="5070835" y="5838252"/>
                  <a:pt x="4346580" y="6806696"/>
                </a:cubicBezTo>
                <a:lnTo>
                  <a:pt x="4306263" y="6858000"/>
                </a:lnTo>
                <a:lnTo>
                  <a:pt x="0" y="6858000"/>
                </a:lnTo>
                <a:close/>
              </a:path>
            </a:pathLst>
          </a:custGeom>
          <a:gradFill>
            <a:gsLst>
              <a:gs pos="55000">
                <a:schemeClr val="accent1">
                  <a:lumMod val="20000"/>
                  <a:lumOff val="80000"/>
                </a:schemeClr>
              </a:gs>
              <a:gs pos="100000">
                <a:schemeClr val="accent1">
                  <a:lumMod val="60000"/>
                  <a:lumOff val="40000"/>
                </a:schemeClr>
              </a:gs>
            </a:gsLst>
            <a:lin ang="2700000" scaled="1"/>
          </a:gradFill>
          <a:ln w="19050" cap="sq">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1" flipV="0">
            <a:off x="7143749" y="0"/>
            <a:ext cx="5048250" cy="6858000"/>
          </a:xfrm>
          <a:custGeom>
            <a:avLst/>
            <a:gdLst>
              <a:gd name="connsiteX0" fmla="*/ 0 w 5048250"/>
              <a:gd name="connsiteY0" fmla="*/ 0 h 6858000"/>
              <a:gd name="connsiteX1" fmla="*/ 2976378 w 5048250"/>
              <a:gd name="connsiteY1" fmla="*/ 0 h 6858000"/>
              <a:gd name="connsiteX2" fmla="*/ 3127967 w 5048250"/>
              <a:gd name="connsiteY2" fmla="*/ 119126 h 6858000"/>
              <a:gd name="connsiteX3" fmla="*/ 5048250 w 5048250"/>
              <a:gd name="connsiteY3" fmla="*/ 4191000 h 6858000"/>
              <a:gd name="connsiteX4" fmla="*/ 4411363 w 5048250"/>
              <a:gd name="connsiteY4" fmla="*/ 6706260 h 6858000"/>
              <a:gd name="connsiteX5" fmla="*/ 4319179 w 5048250"/>
              <a:gd name="connsiteY5" fmla="*/ 6858000 h 6858000"/>
              <a:gd name="connsiteX6" fmla="*/ 0 w 5048250"/>
              <a:gd name="connsiteY6" fmla="*/ 6858000 h 6858000"/>
            </a:gdLst>
            <a:rect l="l" t="t" r="r" b="b"/>
            <a:pathLst>
              <a:path w="5048250" h="6858000">
                <a:moveTo>
                  <a:pt x="0" y="0"/>
                </a:moveTo>
                <a:lnTo>
                  <a:pt x="2976378" y="0"/>
                </a:lnTo>
                <a:lnTo>
                  <a:pt x="3127967" y="119126"/>
                </a:lnTo>
                <a:cubicBezTo>
                  <a:pt x="4300732" y="1086978"/>
                  <a:pt x="5048250" y="2551693"/>
                  <a:pt x="5048250" y="4191000"/>
                </a:cubicBezTo>
                <a:cubicBezTo>
                  <a:pt x="5048250" y="5101726"/>
                  <a:pt x="4817535" y="5958566"/>
                  <a:pt x="4411363" y="6706260"/>
                </a:cubicBezTo>
                <a:lnTo>
                  <a:pt x="4319179" y="6858000"/>
                </a:lnTo>
                <a:lnTo>
                  <a:pt x="0" y="6858000"/>
                </a:lnTo>
                <a:close/>
              </a:path>
            </a:pathLst>
          </a:custGeom>
          <a:gradFill>
            <a:gsLst>
              <a:gs pos="0">
                <a:schemeClr val="accent1"/>
              </a:gs>
              <a:gs pos="72000">
                <a:schemeClr val="accent2"/>
              </a:gs>
            </a:gsLst>
            <a:lin ang="16200000" scaled="1"/>
          </a:gradFill>
          <a:ln w="19050" cap="sq">
            <a:noFill/>
            <a:prstDash val="solid"/>
            <a:miter/>
          </a:ln>
          <a:effectLst>
            <a:outerShdw dist="0" blurRad="215900" dir="0" sx="99000" sy="99000" kx="0" ky="0" algn="l" rotWithShape="0">
              <a:schemeClr val="accent1">
                <a:lumMod val="50000"/>
                <a:alpha val="32000"/>
              </a:schemeClr>
            </a:outerShdw>
          </a:effectLst>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1" flipV="0">
            <a:off x="6254113" y="0"/>
            <a:ext cx="5937885" cy="6858000"/>
          </a:xfrm>
          <a:custGeom>
            <a:avLst/>
            <a:gdLst>
              <a:gd name="connsiteX0" fmla="*/ 0 w 5937885"/>
              <a:gd name="connsiteY0" fmla="*/ 0 h 6858000"/>
              <a:gd name="connsiteX1" fmla="*/ 5064545 w 5937885"/>
              <a:gd name="connsiteY1" fmla="*/ 0 h 6858000"/>
              <a:gd name="connsiteX2" fmla="*/ 5097543 w 5937885"/>
              <a:gd name="connsiteY2" fmla="*/ 51473 h 6858000"/>
              <a:gd name="connsiteX3" fmla="*/ 5937885 w 5937885"/>
              <a:gd name="connsiteY3" fmla="*/ 3061335 h 6858000"/>
              <a:gd name="connsiteX4" fmla="*/ 4612412 w 5937885"/>
              <a:gd name="connsiteY4" fmla="*/ 6753558 h 6858000"/>
              <a:gd name="connsiteX5" fmla="*/ 4521942 w 5937885"/>
              <a:gd name="connsiteY5" fmla="*/ 6858000 h 6858000"/>
              <a:gd name="connsiteX6" fmla="*/ 0 w 5937885"/>
              <a:gd name="connsiteY6" fmla="*/ 6858000 h 6858000"/>
            </a:gdLst>
            <a:rect l="l" t="t" r="r" b="b"/>
            <a:pathLst>
              <a:path w="5937885" h="6858000">
                <a:moveTo>
                  <a:pt x="0" y="0"/>
                </a:moveTo>
                <a:lnTo>
                  <a:pt x="5064545" y="0"/>
                </a:lnTo>
                <a:lnTo>
                  <a:pt x="5097543" y="51473"/>
                </a:lnTo>
                <a:cubicBezTo>
                  <a:pt x="5630803" y="929101"/>
                  <a:pt x="5937885" y="1959357"/>
                  <a:pt x="5937885" y="3061335"/>
                </a:cubicBezTo>
                <a:cubicBezTo>
                  <a:pt x="5937885" y="4463854"/>
                  <a:pt x="5440463" y="5750193"/>
                  <a:pt x="4612412" y="6753558"/>
                </a:cubicBezTo>
                <a:lnTo>
                  <a:pt x="4521942" y="6858000"/>
                </a:lnTo>
                <a:lnTo>
                  <a:pt x="0" y="6858000"/>
                </a:lnTo>
                <a:close/>
              </a:path>
            </a:pathLst>
          </a:custGeom>
          <a:noFill/>
          <a:ln w="19050" cap="sq">
            <a:gradFill>
              <a:gsLst>
                <a:gs pos="78000">
                  <a:schemeClr val="accent1">
                    <a:alpha val="0"/>
                  </a:schemeClr>
                </a:gs>
                <a:gs pos="100000">
                  <a:schemeClr val="accent1"/>
                </a:gs>
              </a:gsLst>
              <a:lin ang="21000000" scaled="0"/>
            </a:grad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688573" y="728642"/>
            <a:ext cx="2118859" cy="401667"/>
          </a:xfrm>
          <a:prstGeom prst="snip2DiagRect">
            <a:avLst/>
          </a:prstGeom>
          <a:solidFill>
            <a:schemeClr val="accent1">
              <a:alpha val="18000"/>
            </a:schemeClr>
          </a:soli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845396" y="803875"/>
            <a:ext cx="1805213" cy="251200"/>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tx1"/>
          </a:solidFill>
          <a:ln w="9525" cap="flat">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1015758" y="2039985"/>
            <a:ext cx="782992" cy="738664"/>
          </a:xfrm>
          <a:prstGeom prst="rect">
            <a:avLst/>
          </a:prstGeom>
          <a:noFill/>
          <a:ln>
            <a:noFill/>
          </a:ln>
        </p:spPr>
        <p:txBody>
          <a:bodyPr vert="horz" wrap="square" lIns="0" tIns="0" rIns="0" bIns="0" rtlCol="0" anchor="t"/>
          <a:lstStyle/>
          <a:p>
            <a:pPr algn="ctr">
              <a:lnSpc>
                <a:spcPct val="110000"/>
              </a:lnSpc>
            </a:pPr>
            <a:r>
              <a:rPr kumimoji="1" lang="en-US" altLang="zh-CN" sz="4800">
                <a:ln w="12700">
                  <a:noFill/>
                </a:ln>
                <a:solidFill>
                  <a:srgbClr val="FE6E1E">
                    <a:alpha val="100000"/>
                  </a:srgbClr>
                </a:solidFill>
                <a:latin typeface="Source Han Sans CN Bold Bold"/>
                <a:ea typeface="Source Han Sans CN Bold Bold"/>
                <a:cs typeface="Source Han Sans CN Bold Bold"/>
              </a:rPr>
              <a:t>03</a:t>
            </a:r>
            <a:endParaRPr kumimoji="1" lang="zh-CN" altLang="en-US"/>
          </a:p>
        </p:txBody>
      </p:sp>
      <p:sp>
        <p:nvSpPr>
          <p:cNvPr id="13" name="标题 1"/>
          <p:cNvSpPr txBox="1"/>
          <p:nvPr/>
        </p:nvSpPr>
        <p:spPr>
          <a:xfrm rot="0" flipH="0" flipV="0">
            <a:off x="663958" y="5085835"/>
            <a:ext cx="5273930" cy="431980"/>
          </a:xfrm>
          <a:prstGeom prst="roundRect">
            <a:avLst>
              <a:gd name="adj" fmla="val 5776"/>
            </a:avLst>
          </a:prstGeom>
          <a:gradFill>
            <a:gsLst>
              <a:gs pos="0">
                <a:schemeClr val="bg1">
                  <a:alpha val="0"/>
                </a:schemeClr>
              </a:gs>
              <a:gs pos="94000">
                <a:schemeClr val="accent1">
                  <a:alpha val="76000"/>
                </a:schemeClr>
              </a:gs>
            </a:gsLst>
            <a:lin ang="10800000" scaled="0"/>
          </a:gradFill>
          <a:ln w="12700" cap="sq">
            <a:noFill/>
            <a:miter/>
          </a:ln>
        </p:spPr>
        <p:txBody>
          <a:bodyPr vert="horz" wrap="square" lIns="22859" tIns="22859" rIns="22859" bIns="22859" rtlCol="0" anchor="ctr"/>
          <a:lstStyle/>
          <a:p>
            <a:pPr algn="ctr">
              <a:lnSpc>
                <a:spcPct val="110000"/>
              </a:lnSpc>
            </a:pPr>
            <a:endParaRPr kumimoji="1" lang="zh-CN" altLang="en-US"/>
          </a:p>
        </p:txBody>
      </p:sp>
      <p:sp>
        <p:nvSpPr>
          <p:cNvPr id="14" name="标题 1"/>
          <p:cNvSpPr txBox="1"/>
          <p:nvPr/>
        </p:nvSpPr>
        <p:spPr>
          <a:xfrm rot="0" flipH="0" flipV="0">
            <a:off x="811644" y="5236583"/>
            <a:ext cx="153254" cy="130484"/>
          </a:xfrm>
          <a:custGeom>
            <a:avLst/>
            <a:gdLst/>
            <a:rect l="0" t="0" r="r" b="b"/>
            <a:pathLst>
              <a:path w="21600" h="21600" extrusionOk="0">
                <a:moveTo>
                  <a:pt x="1093" y="0"/>
                </a:moveTo>
                <a:cubicBezTo>
                  <a:pt x="499" y="0"/>
                  <a:pt x="0" y="584"/>
                  <a:pt x="0" y="1283"/>
                </a:cubicBezTo>
                <a:cubicBezTo>
                  <a:pt x="0" y="1537"/>
                  <a:pt x="86" y="1788"/>
                  <a:pt x="205" y="1978"/>
                </a:cubicBezTo>
                <a:lnTo>
                  <a:pt x="5189" y="10800"/>
                </a:lnTo>
                <a:lnTo>
                  <a:pt x="205" y="19649"/>
                </a:lnTo>
                <a:cubicBezTo>
                  <a:pt x="86" y="19839"/>
                  <a:pt x="0" y="20089"/>
                  <a:pt x="0" y="20344"/>
                </a:cubicBezTo>
                <a:cubicBezTo>
                  <a:pt x="0" y="21042"/>
                  <a:pt x="499" y="21600"/>
                  <a:pt x="1093" y="21600"/>
                </a:cubicBezTo>
                <a:lnTo>
                  <a:pt x="4325" y="21600"/>
                </a:lnTo>
                <a:cubicBezTo>
                  <a:pt x="4702" y="21600"/>
                  <a:pt x="5041" y="21382"/>
                  <a:pt x="5235" y="21039"/>
                </a:cubicBezTo>
                <a:lnTo>
                  <a:pt x="10629" y="11495"/>
                </a:lnTo>
                <a:cubicBezTo>
                  <a:pt x="10748" y="11304"/>
                  <a:pt x="10811" y="11054"/>
                  <a:pt x="10811" y="10800"/>
                </a:cubicBezTo>
                <a:cubicBezTo>
                  <a:pt x="10811" y="10546"/>
                  <a:pt x="10748" y="10296"/>
                  <a:pt x="10629" y="10105"/>
                </a:cubicBezTo>
                <a:lnTo>
                  <a:pt x="5235" y="588"/>
                </a:lnTo>
                <a:cubicBezTo>
                  <a:pt x="5041" y="245"/>
                  <a:pt x="4702" y="0"/>
                  <a:pt x="4325" y="0"/>
                </a:cubicBezTo>
                <a:lnTo>
                  <a:pt x="1093" y="0"/>
                </a:lnTo>
                <a:close/>
                <a:moveTo>
                  <a:pt x="11881" y="0"/>
                </a:moveTo>
                <a:cubicBezTo>
                  <a:pt x="11287" y="0"/>
                  <a:pt x="10811" y="584"/>
                  <a:pt x="10811" y="1283"/>
                </a:cubicBezTo>
                <a:cubicBezTo>
                  <a:pt x="10811" y="1537"/>
                  <a:pt x="10875" y="1788"/>
                  <a:pt x="10993" y="1978"/>
                </a:cubicBezTo>
                <a:lnTo>
                  <a:pt x="15978" y="10800"/>
                </a:lnTo>
                <a:lnTo>
                  <a:pt x="10993" y="19649"/>
                </a:lnTo>
                <a:cubicBezTo>
                  <a:pt x="10875" y="19839"/>
                  <a:pt x="10811" y="20089"/>
                  <a:pt x="10811" y="20344"/>
                </a:cubicBezTo>
                <a:cubicBezTo>
                  <a:pt x="10811" y="21042"/>
                  <a:pt x="11287" y="21600"/>
                  <a:pt x="11881" y="21600"/>
                </a:cubicBezTo>
                <a:lnTo>
                  <a:pt x="15113" y="21600"/>
                </a:lnTo>
                <a:cubicBezTo>
                  <a:pt x="15491" y="21600"/>
                  <a:pt x="15829" y="21382"/>
                  <a:pt x="16024" y="21039"/>
                </a:cubicBezTo>
                <a:lnTo>
                  <a:pt x="21418" y="11495"/>
                </a:lnTo>
                <a:cubicBezTo>
                  <a:pt x="21537" y="11304"/>
                  <a:pt x="21600" y="11054"/>
                  <a:pt x="21600" y="10800"/>
                </a:cubicBezTo>
                <a:cubicBezTo>
                  <a:pt x="21600" y="10546"/>
                  <a:pt x="21537" y="10296"/>
                  <a:pt x="21418" y="10105"/>
                </a:cubicBezTo>
                <a:lnTo>
                  <a:pt x="16024" y="588"/>
                </a:lnTo>
                <a:cubicBezTo>
                  <a:pt x="15829" y="245"/>
                  <a:pt x="15491" y="0"/>
                  <a:pt x="15113" y="0"/>
                </a:cubicBezTo>
                <a:lnTo>
                  <a:pt x="11881" y="0"/>
                </a:lnTo>
                <a:close/>
              </a:path>
            </a:pathLst>
          </a:custGeom>
          <a:solidFill>
            <a:schemeClr val="bg1"/>
          </a:solidFill>
          <a:ln w="12700" cap="sq">
            <a:noFill/>
            <a:miter/>
          </a:ln>
        </p:spPr>
        <p:txBody>
          <a:bodyPr vert="horz" wrap="square" lIns="22860" tIns="45720" rIns="22860" bIns="45720" rtlCol="0" anchor="ctr"/>
          <a:lstStyle/>
          <a:p>
            <a:pPr algn="l">
              <a:lnSpc>
                <a:spcPct val="110000"/>
              </a:lnSpc>
            </a:pPr>
            <a:endParaRPr kumimoji="1" lang="zh-CN" altLang="en-US"/>
          </a:p>
        </p:txBody>
      </p:sp>
      <p:sp>
        <p:nvSpPr>
          <p:cNvPr id="15" name="标题 1"/>
          <p:cNvSpPr txBox="1"/>
          <p:nvPr/>
        </p:nvSpPr>
        <p:spPr>
          <a:xfrm rot="0" flipH="0" flipV="0">
            <a:off x="648664" y="3401577"/>
            <a:ext cx="5363516" cy="1567428"/>
          </a:xfrm>
          <a:prstGeom prst="rect">
            <a:avLst/>
          </a:prstGeom>
          <a:noFill/>
          <a:ln>
            <a:noFill/>
          </a:ln>
        </p:spPr>
        <p:txBody>
          <a:bodyPr vert="horz" wrap="square" lIns="0" tIns="0" rIns="0" bIns="0" rtlCol="0" anchor="t"/>
          <a:lstStyle/>
          <a:p>
            <a:pPr algn="l">
              <a:lnSpc>
                <a:spcPct val="130000"/>
              </a:lnSpc>
            </a:pPr>
            <a:r>
              <a:rPr kumimoji="1" lang="en-US" altLang="zh-CN" sz="4700">
                <a:ln w="12700">
                  <a:noFill/>
                </a:ln>
                <a:solidFill>
                  <a:srgbClr val="000000">
                    <a:alpha val="100000"/>
                  </a:srgbClr>
                </a:solidFill>
                <a:latin typeface="Source Han Sans CN Bold Bold"/>
                <a:ea typeface="Source Han Sans CN Bold Bold"/>
                <a:cs typeface="Source Han Sans CN Bold Bold"/>
              </a:rPr>
              <a:t>永善乡土文化的优势</a:t>
            </a:r>
            <a:endParaRPr kumimoji="1" lang="zh-CN" altLang="en-US"/>
          </a:p>
        </p:txBody>
      </p:sp>
      <p:sp>
        <p:nvSpPr>
          <p:cNvPr id="16" name="标题 1"/>
          <p:cNvSpPr txBox="1"/>
          <p:nvPr/>
        </p:nvSpPr>
        <p:spPr>
          <a:xfrm rot="2576871" flipH="0" flipV="0">
            <a:off x="691659" y="1608492"/>
            <a:ext cx="1378479" cy="1460275"/>
          </a:xfrm>
          <a:custGeom>
            <a:avLst/>
            <a:gdLst>
              <a:gd name="connsiteX0" fmla="*/ 991062 w 1378479"/>
              <a:gd name="connsiteY0" fmla="*/ 1168637 h 1460275"/>
              <a:gd name="connsiteX1" fmla="*/ 1061457 w 1378479"/>
              <a:gd name="connsiteY1" fmla="*/ 1139281 h 1460275"/>
              <a:gd name="connsiteX2" fmla="*/ 1161349 w 1378479"/>
              <a:gd name="connsiteY2" fmla="*/ 1238695 h 1460275"/>
              <a:gd name="connsiteX3" fmla="*/ 1061934 w 1378479"/>
              <a:gd name="connsiteY3" fmla="*/ 1338586 h 1460275"/>
              <a:gd name="connsiteX4" fmla="*/ 962043 w 1378479"/>
              <a:gd name="connsiteY4" fmla="*/ 1239172 h 1460275"/>
              <a:gd name="connsiteX5" fmla="*/ 991062 w 1378479"/>
              <a:gd name="connsiteY5" fmla="*/ 1168637 h 1460275"/>
              <a:gd name="connsiteX6" fmla="*/ 1220140 w 1378479"/>
              <a:gd name="connsiteY6" fmla="*/ 864259 h 1460275"/>
              <a:gd name="connsiteX7" fmla="*/ 1353238 w 1378479"/>
              <a:gd name="connsiteY7" fmla="*/ 869028 h 1460275"/>
              <a:gd name="connsiteX8" fmla="*/ 1348469 w 1378479"/>
              <a:gd name="connsiteY8" fmla="*/ 1002126 h 1460275"/>
              <a:gd name="connsiteX9" fmla="*/ 1215371 w 1378479"/>
              <a:gd name="connsiteY9" fmla="*/ 997357 h 1460275"/>
              <a:gd name="connsiteX10" fmla="*/ 1220140 w 1378479"/>
              <a:gd name="connsiteY10" fmla="*/ 864259 h 1460275"/>
              <a:gd name="connsiteX11" fmla="*/ 629769 w 1378479"/>
              <a:gd name="connsiteY11" fmla="*/ 1278761 h 1460275"/>
              <a:gd name="connsiteX12" fmla="*/ 744264 w 1378479"/>
              <a:gd name="connsiteY12" fmla="*/ 1258821 h 1460275"/>
              <a:gd name="connsiteX13" fmla="*/ 798371 w 1378479"/>
              <a:gd name="connsiteY13" fmla="*/ 1397305 h 1460275"/>
              <a:gd name="connsiteX14" fmla="*/ 659888 w 1378479"/>
              <a:gd name="connsiteY14" fmla="*/ 1451413 h 1460275"/>
              <a:gd name="connsiteX15" fmla="*/ 605780 w 1378479"/>
              <a:gd name="connsiteY15" fmla="*/ 1312929 h 1460275"/>
              <a:gd name="connsiteX16" fmla="*/ 629769 w 1378479"/>
              <a:gd name="connsiteY16" fmla="*/ 1278761 h 1460275"/>
              <a:gd name="connsiteX17" fmla="*/ 259194 w 1378479"/>
              <a:gd name="connsiteY17" fmla="*/ 1166665 h 1460275"/>
              <a:gd name="connsiteX18" fmla="*/ 376661 w 1378479"/>
              <a:gd name="connsiteY18" fmla="*/ 1132713 h 1460275"/>
              <a:gd name="connsiteX19" fmla="*/ 449091 w 1378479"/>
              <a:gd name="connsiteY19" fmla="*/ 1271362 h 1460275"/>
              <a:gd name="connsiteX20" fmla="*/ 310443 w 1378479"/>
              <a:gd name="connsiteY20" fmla="*/ 1343792 h 1460275"/>
              <a:gd name="connsiteX21" fmla="*/ 238013 w 1378479"/>
              <a:gd name="connsiteY21" fmla="*/ 1205144 h 1460275"/>
              <a:gd name="connsiteX22" fmla="*/ 259194 w 1378479"/>
              <a:gd name="connsiteY22" fmla="*/ 1166665 h 1460275"/>
              <a:gd name="connsiteX23" fmla="*/ 41846 w 1378479"/>
              <a:gd name="connsiteY23" fmla="*/ 847866 h 1460275"/>
              <a:gd name="connsiteX24" fmla="*/ 81024 w 1378479"/>
              <a:gd name="connsiteY24" fmla="*/ 823572 h 1460275"/>
              <a:gd name="connsiteX25" fmla="*/ 230286 w 1378479"/>
              <a:gd name="connsiteY25" fmla="*/ 891942 h 1460275"/>
              <a:gd name="connsiteX26" fmla="*/ 161915 w 1378479"/>
              <a:gd name="connsiteY26" fmla="*/ 1041205 h 1460275"/>
              <a:gd name="connsiteX27" fmla="*/ 12653 w 1378479"/>
              <a:gd name="connsiteY27" fmla="*/ 972834 h 1460275"/>
              <a:gd name="connsiteX28" fmla="*/ 41846 w 1378479"/>
              <a:gd name="connsiteY28" fmla="*/ 847866 h 1460275"/>
              <a:gd name="connsiteX29" fmla="*/ 610121 w 1378479"/>
              <a:gd name="connsiteY29" fmla="*/ 38816 h 1460275"/>
              <a:gd name="connsiteX30" fmla="*/ 703831 w 1378479"/>
              <a:gd name="connsiteY30" fmla="*/ 0 h 1460275"/>
              <a:gd name="connsiteX31" fmla="*/ 836357 w 1378479"/>
              <a:gd name="connsiteY31" fmla="*/ 132526 h 1460275"/>
              <a:gd name="connsiteX32" fmla="*/ 703831 w 1378479"/>
              <a:gd name="connsiteY32" fmla="*/ 265052 h 1460275"/>
              <a:gd name="connsiteX33" fmla="*/ 571305 w 1378479"/>
              <a:gd name="connsiteY33" fmla="*/ 132526 h 1460275"/>
              <a:gd name="connsiteX34" fmla="*/ 610121 w 1378479"/>
              <a:gd name="connsiteY34" fmla="*/ 38816 h 1460275"/>
              <a:gd name="connsiteX35" fmla="*/ 29699 w 1378479"/>
              <a:gd name="connsiteY35" fmla="*/ 474822 h 1460275"/>
              <a:gd name="connsiteX36" fmla="*/ 159179 w 1378479"/>
              <a:gd name="connsiteY36" fmla="*/ 438836 h 1460275"/>
              <a:gd name="connsiteX37" fmla="*/ 237214 w 1378479"/>
              <a:gd name="connsiteY37" fmla="*/ 592028 h 1460275"/>
              <a:gd name="connsiteX38" fmla="*/ 84022 w 1378479"/>
              <a:gd name="connsiteY38" fmla="*/ 670064 h 1460275"/>
              <a:gd name="connsiteX39" fmla="*/ 5986 w 1378479"/>
              <a:gd name="connsiteY39" fmla="*/ 516871 h 1460275"/>
              <a:gd name="connsiteX40" fmla="*/ 29699 w 1378479"/>
              <a:gd name="connsiteY40" fmla="*/ 474822 h 1460275"/>
              <a:gd name="connsiteX41" fmla="*/ 269571 w 1378479"/>
              <a:gd name="connsiteY41" fmla="*/ 145899 h 1460275"/>
              <a:gd name="connsiteX42" fmla="*/ 447021 w 1378479"/>
              <a:gd name="connsiteY42" fmla="*/ 174070 h 1460275"/>
              <a:gd name="connsiteX43" fmla="*/ 418849 w 1378479"/>
              <a:gd name="connsiteY43" fmla="*/ 351520 h 1460275"/>
              <a:gd name="connsiteX44" fmla="*/ 241400 w 1378479"/>
              <a:gd name="connsiteY44" fmla="*/ 323348 h 1460275"/>
              <a:gd name="connsiteX45" fmla="*/ 269571 w 1378479"/>
              <a:gd name="connsiteY45" fmla="*/ 145899 h 1460275"/>
            </a:gdLst>
            <a:rect l="l" t="t" r="r" b="b"/>
            <a:pathLst>
              <a:path w="1378479" h="1460275">
                <a:moveTo>
                  <a:pt x="991062" y="1168637"/>
                </a:moveTo>
                <a:cubicBezTo>
                  <a:pt x="1009053" y="1150560"/>
                  <a:pt x="1033939" y="1139347"/>
                  <a:pt x="1061457" y="1139281"/>
                </a:cubicBezTo>
                <a:cubicBezTo>
                  <a:pt x="1116494" y="1139149"/>
                  <a:pt x="1161217" y="1183658"/>
                  <a:pt x="1161349" y="1238695"/>
                </a:cubicBezTo>
                <a:cubicBezTo>
                  <a:pt x="1161480" y="1293732"/>
                  <a:pt x="1116971" y="1338455"/>
                  <a:pt x="1061934" y="1338586"/>
                </a:cubicBezTo>
                <a:cubicBezTo>
                  <a:pt x="1006898" y="1338718"/>
                  <a:pt x="962175" y="1294209"/>
                  <a:pt x="962043" y="1239172"/>
                </a:cubicBezTo>
                <a:cubicBezTo>
                  <a:pt x="961977" y="1211654"/>
                  <a:pt x="973072" y="1186714"/>
                  <a:pt x="991062" y="1168637"/>
                </a:cubicBezTo>
                <a:close/>
                <a:moveTo>
                  <a:pt x="1220140" y="864259"/>
                </a:moveTo>
                <a:cubicBezTo>
                  <a:pt x="1258211" y="828822"/>
                  <a:pt x="1317801" y="830958"/>
                  <a:pt x="1353238" y="869028"/>
                </a:cubicBezTo>
                <a:cubicBezTo>
                  <a:pt x="1388675" y="907099"/>
                  <a:pt x="1386540" y="966690"/>
                  <a:pt x="1348469" y="1002126"/>
                </a:cubicBezTo>
                <a:cubicBezTo>
                  <a:pt x="1310398" y="1037563"/>
                  <a:pt x="1250808" y="1035428"/>
                  <a:pt x="1215371" y="997357"/>
                </a:cubicBezTo>
                <a:cubicBezTo>
                  <a:pt x="1179934" y="959286"/>
                  <a:pt x="1182069" y="899696"/>
                  <a:pt x="1220140" y="864259"/>
                </a:cubicBezTo>
                <a:close/>
                <a:moveTo>
                  <a:pt x="629769" y="1278761"/>
                </a:moveTo>
                <a:cubicBezTo>
                  <a:pt x="659529" y="1250604"/>
                  <a:pt x="704377" y="1241346"/>
                  <a:pt x="744264" y="1258821"/>
                </a:cubicBezTo>
                <a:cubicBezTo>
                  <a:pt x="797447" y="1282121"/>
                  <a:pt x="821671" y="1344122"/>
                  <a:pt x="798371" y="1397305"/>
                </a:cubicBezTo>
                <a:cubicBezTo>
                  <a:pt x="775072" y="1450488"/>
                  <a:pt x="713071" y="1474713"/>
                  <a:pt x="659888" y="1451413"/>
                </a:cubicBezTo>
                <a:cubicBezTo>
                  <a:pt x="606705" y="1428113"/>
                  <a:pt x="582480" y="1366112"/>
                  <a:pt x="605780" y="1312929"/>
                </a:cubicBezTo>
                <a:cubicBezTo>
                  <a:pt x="611605" y="1299633"/>
                  <a:pt x="619849" y="1288147"/>
                  <a:pt x="629769" y="1278761"/>
                </a:cubicBezTo>
                <a:close/>
                <a:moveTo>
                  <a:pt x="259194" y="1166665"/>
                </a:moveTo>
                <a:cubicBezTo>
                  <a:pt x="287099" y="1133811"/>
                  <a:pt x="332945" y="1118999"/>
                  <a:pt x="376661" y="1132713"/>
                </a:cubicBezTo>
                <a:cubicBezTo>
                  <a:pt x="434949" y="1150999"/>
                  <a:pt x="467377" y="1213074"/>
                  <a:pt x="449091" y="1271362"/>
                </a:cubicBezTo>
                <a:cubicBezTo>
                  <a:pt x="430806" y="1329650"/>
                  <a:pt x="368731" y="1362078"/>
                  <a:pt x="310443" y="1343792"/>
                </a:cubicBezTo>
                <a:cubicBezTo>
                  <a:pt x="252155" y="1325507"/>
                  <a:pt x="219727" y="1263432"/>
                  <a:pt x="238013" y="1205144"/>
                </a:cubicBezTo>
                <a:cubicBezTo>
                  <a:pt x="242584" y="1190572"/>
                  <a:pt x="249892" y="1177616"/>
                  <a:pt x="259194" y="1166665"/>
                </a:cubicBezTo>
                <a:close/>
                <a:moveTo>
                  <a:pt x="41846" y="847866"/>
                </a:moveTo>
                <a:cubicBezTo>
                  <a:pt x="52818" y="837521"/>
                  <a:pt x="65999" y="829156"/>
                  <a:pt x="81024" y="823572"/>
                </a:cubicBezTo>
                <a:cubicBezTo>
                  <a:pt x="141122" y="801234"/>
                  <a:pt x="207948" y="831845"/>
                  <a:pt x="230286" y="891942"/>
                </a:cubicBezTo>
                <a:cubicBezTo>
                  <a:pt x="252624" y="952040"/>
                  <a:pt x="222013" y="1018867"/>
                  <a:pt x="161915" y="1041205"/>
                </a:cubicBezTo>
                <a:cubicBezTo>
                  <a:pt x="101817" y="1063542"/>
                  <a:pt x="34991" y="1032932"/>
                  <a:pt x="12653" y="972834"/>
                </a:cubicBezTo>
                <a:cubicBezTo>
                  <a:pt x="-4100" y="927761"/>
                  <a:pt x="8930" y="878902"/>
                  <a:pt x="41846" y="847866"/>
                </a:cubicBezTo>
                <a:close/>
                <a:moveTo>
                  <a:pt x="610121" y="38816"/>
                </a:moveTo>
                <a:cubicBezTo>
                  <a:pt x="634104" y="14834"/>
                  <a:pt x="667235" y="0"/>
                  <a:pt x="703831" y="0"/>
                </a:cubicBezTo>
                <a:cubicBezTo>
                  <a:pt x="777023" y="0"/>
                  <a:pt x="836357" y="59334"/>
                  <a:pt x="836357" y="132526"/>
                </a:cubicBezTo>
                <a:cubicBezTo>
                  <a:pt x="836357" y="205718"/>
                  <a:pt x="777023" y="265052"/>
                  <a:pt x="703831" y="265052"/>
                </a:cubicBezTo>
                <a:cubicBezTo>
                  <a:pt x="630639" y="265052"/>
                  <a:pt x="571305" y="205718"/>
                  <a:pt x="571305" y="132526"/>
                </a:cubicBezTo>
                <a:cubicBezTo>
                  <a:pt x="571305" y="95930"/>
                  <a:pt x="586138" y="62798"/>
                  <a:pt x="610121" y="38816"/>
                </a:cubicBezTo>
                <a:close/>
                <a:moveTo>
                  <a:pt x="29699" y="474822"/>
                </a:moveTo>
                <a:cubicBezTo>
                  <a:pt x="60738" y="439031"/>
                  <a:pt x="111290" y="423270"/>
                  <a:pt x="159179" y="438836"/>
                </a:cubicBezTo>
                <a:cubicBezTo>
                  <a:pt x="223030" y="459590"/>
                  <a:pt x="257968" y="528176"/>
                  <a:pt x="237214" y="592028"/>
                </a:cubicBezTo>
                <a:cubicBezTo>
                  <a:pt x="216460" y="655880"/>
                  <a:pt x="147874" y="690818"/>
                  <a:pt x="84022" y="670064"/>
                </a:cubicBezTo>
                <a:cubicBezTo>
                  <a:pt x="20170" y="649310"/>
                  <a:pt x="-14768" y="580723"/>
                  <a:pt x="5986" y="516871"/>
                </a:cubicBezTo>
                <a:cubicBezTo>
                  <a:pt x="11175" y="500908"/>
                  <a:pt x="19353" y="486753"/>
                  <a:pt x="29699" y="474822"/>
                </a:cubicBezTo>
                <a:close/>
                <a:moveTo>
                  <a:pt x="269571" y="145899"/>
                </a:moveTo>
                <a:cubicBezTo>
                  <a:pt x="326352" y="104677"/>
                  <a:pt x="405799" y="117290"/>
                  <a:pt x="447021" y="174070"/>
                </a:cubicBezTo>
                <a:cubicBezTo>
                  <a:pt x="488242" y="230851"/>
                  <a:pt x="475630" y="310298"/>
                  <a:pt x="418849" y="351520"/>
                </a:cubicBezTo>
                <a:cubicBezTo>
                  <a:pt x="362069" y="392741"/>
                  <a:pt x="282622" y="380129"/>
                  <a:pt x="241400" y="323348"/>
                </a:cubicBezTo>
                <a:cubicBezTo>
                  <a:pt x="200178" y="266568"/>
                  <a:pt x="212791" y="187121"/>
                  <a:pt x="269571" y="145899"/>
                </a:cubicBezTo>
                <a:close/>
              </a:path>
            </a:pathLst>
          </a:custGeom>
          <a:gradFill>
            <a:gsLst>
              <a:gs pos="33000">
                <a:schemeClr val="accent1">
                  <a:lumMod val="70000"/>
                  <a:lumOff val="30000"/>
                  <a:alpha val="90000"/>
                </a:schemeClr>
              </a:gs>
              <a:gs pos="75000">
                <a:schemeClr val="accent1">
                  <a:lumMod val="100000"/>
                  <a:alpha val="90000"/>
                </a:schemeClr>
              </a:gs>
            </a:gsLst>
            <a:path path="circle">
              <a:fillToRect t="100000" l="100000"/>
            </a:path>
            <a:tileRect b="-100000" r="-100000"/>
          </a:gradFill>
          <a:ln w="19050" cap="sq">
            <a:noFill/>
            <a:prstDash val="solid"/>
            <a:miter/>
          </a:ln>
          <a:effectLst>
            <a:outerShdw dist="88900" blurRad="88900" dir="5400000" sx="100000" sy="100000" kx="0" ky="0" algn="t" rotWithShape="0">
              <a:schemeClr val="accent1">
                <a:alpha val="1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2133134" y="2224651"/>
            <a:ext cx="852156" cy="369332"/>
          </a:xfrm>
          <a:prstGeom prst="rect">
            <a:avLst/>
          </a:prstGeom>
          <a:noFill/>
          <a:ln>
            <a:noFill/>
          </a:ln>
        </p:spPr>
        <p:txBody>
          <a:bodyPr vert="horz" wrap="square" lIns="0" tIns="0" rIns="0" bIns="0" rtlCol="0" anchor="ctr"/>
          <a:lstStyle/>
          <a:p>
            <a:pPr algn="l">
              <a:lnSpc>
                <a:spcPct val="110000"/>
              </a:lnSpc>
            </a:pPr>
            <a:r>
              <a:rPr kumimoji="1" lang="en-US" altLang="zh-CN" sz="2400">
                <a:ln w="12700">
                  <a:noFill/>
                </a:ln>
                <a:solidFill>
                  <a:srgbClr val="FFFFFF">
                    <a:alpha val="100000"/>
                  </a:srgbClr>
                </a:solidFill>
                <a:latin typeface="Source Han Sans CN Bold Bold"/>
                <a:ea typeface="Source Han Sans CN Bold Bold"/>
                <a:cs typeface="Source Han Sans CN Bold Bold"/>
              </a:rPr>
              <a:t>PART</a:t>
            </a:r>
            <a:endParaRPr kumimoji="1" lang="zh-CN" altLang="en-US"/>
          </a:p>
        </p:txBody>
      </p:sp>
      <p:sp>
        <p:nvSpPr>
          <p:cNvPr id="18" name="标题 1"/>
          <p:cNvSpPr txBox="1"/>
          <p:nvPr/>
        </p:nvSpPr>
        <p:spPr>
          <a:xfrm rot="0" flipH="0" flipV="0">
            <a:off x="1103788" y="5178715"/>
            <a:ext cx="4719241" cy="246221"/>
          </a:xfrm>
          <a:prstGeom prst="rect">
            <a:avLst/>
          </a:prstGeom>
          <a:noFill/>
          <a:ln>
            <a:noFill/>
          </a:ln>
        </p:spPr>
        <p:txBody>
          <a:bodyPr vert="horz" wrap="square" lIns="0" tIns="0" rIns="0" bIns="0" rtlCol="0" anchor="ctr"/>
          <a:lstStyle/>
          <a:p>
            <a:pPr algn="l">
              <a:lnSpc>
                <a:spcPct val="110000"/>
              </a:lnSpc>
            </a:pPr>
            <a:r>
              <a:rPr kumimoji="1" lang="en-US" altLang="zh-CN" sz="1600">
                <a:ln w="12700">
                  <a:noFill/>
                </a:ln>
                <a:solidFill>
                  <a:srgbClr val="000000">
                    <a:alpha val="100000"/>
                  </a:srgbClr>
                </a:solidFill>
                <a:latin typeface="Source Han Sans CN Normal"/>
                <a:ea typeface="Source Han Sans CN Normal"/>
                <a:cs typeface="Source Han Sans CN Normal"/>
              </a:rPr>
              <a:t>POWERPOINT DESIGN</a:t>
            </a:r>
            <a:endParaRPr kumimoji="1" lang="zh-CN" altLang="en-US"/>
          </a:p>
        </p:txBody>
      </p:sp>
      <p:pic>
        <p:nvPicPr>
          <p:cNvPr id="19" name="图片"/>
          <p:cNvPicPr>
            <a:picLocks noChangeAspect="1"/>
          </p:cNvPicPr>
          <p:nvPr/>
        </p:nvPicPr>
        <p:blipFill>
          <a:blip r:embed="rId5">
            <a:alphaModFix amt="100000"/>
          </a:blip>
          <a:srcRect l="6496" t="7494" r="12894" b="22461"/>
          <a:stretch>
            <a:fillRect/>
          </a:stretch>
        </p:blipFill>
        <p:spPr>
          <a:xfrm rot="0" flipH="0" flipV="0">
            <a:off x="4471049" y="1323818"/>
            <a:ext cx="1466839" cy="849724"/>
          </a:xfrm>
          <a:custGeom>
            <a:avLst/>
            <a:gdLst>
              <a:gd name="connsiteX0" fmla="*/ 0 w 1963872"/>
              <a:gd name="connsiteY0" fmla="*/ 0 h 1137650"/>
              <a:gd name="connsiteX1" fmla="*/ 1963872 w 1963872"/>
              <a:gd name="connsiteY1" fmla="*/ 0 h 1137650"/>
              <a:gd name="connsiteX2" fmla="*/ 1963872 w 1963872"/>
              <a:gd name="connsiteY2" fmla="*/ 1137650 h 1137650"/>
              <a:gd name="connsiteX3" fmla="*/ 0 w 1963872"/>
              <a:gd name="connsiteY3" fmla="*/ 1137650 h 1137650"/>
            </a:gdLst>
            <a:rect l="l" t="t" r="r" b="b"/>
            <a:pathLst>
              <a:path w="1963872" h="1137650">
                <a:moveTo>
                  <a:pt x="0" y="0"/>
                </a:moveTo>
                <a:lnTo>
                  <a:pt x="1963872" y="0"/>
                </a:lnTo>
                <a:lnTo>
                  <a:pt x="1963872" y="1137650"/>
                </a:lnTo>
                <a:lnTo>
                  <a:pt x="0" y="1137650"/>
                </a:lnTo>
                <a:close/>
              </a:path>
            </a:pathLst>
          </a:custGeom>
          <a:noFill/>
          <a:ln>
            <a:noFill/>
          </a:ln>
        </p:spPr>
      </p:pic>
      <p:pic>
        <p:nvPicPr>
          <p:cNvPr id="20" name="图片"/>
          <p:cNvPicPr>
            <a:picLocks noChangeAspect="1"/>
          </p:cNvPicPr>
          <p:nvPr/>
        </p:nvPicPr>
        <p:blipFill>
          <a:blip r:embed="rId6">
            <a:alphaModFix amt="100000"/>
          </a:blip>
          <a:srcRect l="29373" t="0" r="29373" b="0"/>
          <a:stretch>
            <a:fillRect/>
          </a:stretch>
        </p:blipFill>
        <p:spPr>
          <a:xfrm rot="0" flipH="0" flipV="0">
            <a:off x="7516125" y="-8529"/>
            <a:ext cx="5048250" cy="6858000"/>
          </a:xfrm>
          <a:custGeom>
            <a:avLst/>
            <a:gdLst>
              <a:gd name="connsiteX0" fmla="*/ 2071872 w 5048250"/>
              <a:gd name="connsiteY0" fmla="*/ 0 h 6858000"/>
              <a:gd name="connsiteX1" fmla="*/ 5048250 w 5048250"/>
              <a:gd name="connsiteY1" fmla="*/ 0 h 6858000"/>
              <a:gd name="connsiteX2" fmla="*/ 5048250 w 5048250"/>
              <a:gd name="connsiteY2" fmla="*/ 6858000 h 6858000"/>
              <a:gd name="connsiteX3" fmla="*/ 729071 w 5048250"/>
              <a:gd name="connsiteY3" fmla="*/ 6858000 h 6858000"/>
              <a:gd name="connsiteX4" fmla="*/ 636887 w 5048250"/>
              <a:gd name="connsiteY4" fmla="*/ 6706260 h 6858000"/>
              <a:gd name="connsiteX5" fmla="*/ 0 w 5048250"/>
              <a:gd name="connsiteY5" fmla="*/ 4191000 h 6858000"/>
              <a:gd name="connsiteX6" fmla="*/ 1920283 w 5048250"/>
              <a:gd name="connsiteY6" fmla="*/ 119126 h 6858000"/>
            </a:gdLst>
            <a:rect l="l" t="t" r="r" b="b"/>
            <a:pathLst>
              <a:path w="5048250" h="6858000">
                <a:moveTo>
                  <a:pt x="2071872" y="0"/>
                </a:moveTo>
                <a:lnTo>
                  <a:pt x="5048250" y="0"/>
                </a:lnTo>
                <a:lnTo>
                  <a:pt x="5048250" y="6858000"/>
                </a:lnTo>
                <a:lnTo>
                  <a:pt x="729071" y="6858000"/>
                </a:lnTo>
                <a:lnTo>
                  <a:pt x="636887" y="6706260"/>
                </a:lnTo>
                <a:cubicBezTo>
                  <a:pt x="230715" y="5958566"/>
                  <a:pt x="0" y="5101726"/>
                  <a:pt x="0" y="4191000"/>
                </a:cubicBezTo>
                <a:cubicBezTo>
                  <a:pt x="0" y="2551693"/>
                  <a:pt x="747518" y="1086978"/>
                  <a:pt x="1920283" y="119126"/>
                </a:cubicBezTo>
                <a:close/>
              </a:path>
            </a:pathLst>
          </a:custGeom>
          <a:noFill/>
          <a:ln>
            <a:noFill/>
          </a:ln>
        </p:spPr>
      </p:pic>
      <p:sp>
        <p:nvSpPr>
          <p:cNvPr id="21" name="标题 1"/>
          <p:cNvSpPr txBox="1"/>
          <p:nvPr/>
        </p:nvSpPr>
        <p:spPr>
          <a:xfrm rot="0" flipH="1" flipV="0">
            <a:off x="7528056" y="-32935"/>
            <a:ext cx="5048250" cy="6858000"/>
          </a:xfrm>
          <a:custGeom>
            <a:avLst/>
            <a:gdLst>
              <a:gd name="connsiteX0" fmla="*/ 0 w 5048250"/>
              <a:gd name="connsiteY0" fmla="*/ 0 h 6858000"/>
              <a:gd name="connsiteX1" fmla="*/ 2976378 w 5048250"/>
              <a:gd name="connsiteY1" fmla="*/ 0 h 6858000"/>
              <a:gd name="connsiteX2" fmla="*/ 3127967 w 5048250"/>
              <a:gd name="connsiteY2" fmla="*/ 119126 h 6858000"/>
              <a:gd name="connsiteX3" fmla="*/ 5048250 w 5048250"/>
              <a:gd name="connsiteY3" fmla="*/ 4191000 h 6858000"/>
              <a:gd name="connsiteX4" fmla="*/ 4411363 w 5048250"/>
              <a:gd name="connsiteY4" fmla="*/ 6706260 h 6858000"/>
              <a:gd name="connsiteX5" fmla="*/ 4319179 w 5048250"/>
              <a:gd name="connsiteY5" fmla="*/ 6858000 h 6858000"/>
              <a:gd name="connsiteX6" fmla="*/ 0 w 5048250"/>
              <a:gd name="connsiteY6" fmla="*/ 6858000 h 6858000"/>
            </a:gdLst>
            <a:rect l="l" t="t" r="r" b="b"/>
            <a:pathLst>
              <a:path w="5048250" h="6858000">
                <a:moveTo>
                  <a:pt x="0" y="0"/>
                </a:moveTo>
                <a:lnTo>
                  <a:pt x="2976378" y="0"/>
                </a:lnTo>
                <a:lnTo>
                  <a:pt x="3127967" y="119126"/>
                </a:lnTo>
                <a:cubicBezTo>
                  <a:pt x="4300732" y="1086978"/>
                  <a:pt x="5048250" y="2551693"/>
                  <a:pt x="5048250" y="4191000"/>
                </a:cubicBezTo>
                <a:cubicBezTo>
                  <a:pt x="5048250" y="5101726"/>
                  <a:pt x="4817535" y="5958566"/>
                  <a:pt x="4411363" y="6706260"/>
                </a:cubicBezTo>
                <a:lnTo>
                  <a:pt x="4319179" y="6858000"/>
                </a:lnTo>
                <a:lnTo>
                  <a:pt x="0" y="6858000"/>
                </a:lnTo>
                <a:close/>
              </a:path>
            </a:pathLst>
          </a:custGeom>
          <a:gradFill>
            <a:gsLst>
              <a:gs pos="20000">
                <a:schemeClr val="accent1">
                  <a:alpha val="0"/>
                </a:schemeClr>
              </a:gs>
              <a:gs pos="100000">
                <a:schemeClr val="accent2"/>
              </a:gs>
            </a:gsLst>
            <a:lin ang="16200000" scaled="1"/>
          </a:gradFill>
          <a:ln w="19050" cap="sq">
            <a:noFill/>
            <a:prstDash val="solid"/>
            <a:miter/>
          </a:ln>
          <a:effectLst>
            <a:outerShdw dist="190500" blurRad="215900" dir="0" sx="99000" sy="99000" kx="0" ky="0" algn="l" rotWithShape="0">
              <a:schemeClr val="accent1">
                <a:lumMod val="50000"/>
                <a:alpha val="32000"/>
              </a:schemeClr>
            </a:outerShdw>
          </a:effectLst>
        </p:spPr>
        <p:txBody>
          <a:bodyPr vert="horz" wrap="square" lIns="91440" tIns="45720" rIns="91440" bIns="45720" rtlCol="0" anchor="ctr"/>
          <a:lstStyle/>
          <a:p>
            <a:pPr algn="ctr">
              <a:lnSpc>
                <a:spcPct val="110000"/>
              </a:lnSpc>
            </a:pPr>
            <a:endParaRPr kumimoji="1" lang="zh-CN" altLang="en-US"/>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10800000" flipH="0" flipV="0">
            <a:off x="1" y="-3969"/>
            <a:ext cx="12191999" cy="6865938"/>
          </a:xfrm>
          <a:prstGeom prst="rect">
            <a:avLst/>
          </a:prstGeom>
          <a:gradFill>
            <a:gsLst>
              <a:gs pos="0">
                <a:schemeClr val="accent1">
                  <a:lumMod val="20000"/>
                  <a:lumOff val="80000"/>
                </a:schemeClr>
              </a:gs>
              <a:gs pos="100000">
                <a:schemeClr val="bg1">
                  <a:alpha val="66000"/>
                </a:schemeClr>
              </a:gs>
            </a:gsLst>
            <a:lin ang="2700000" scaled="1"/>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6562003" y="1864249"/>
            <a:ext cx="4821352" cy="289229"/>
          </a:xfrm>
          <a:prstGeom prst="rect">
            <a:avLst/>
          </a:prstGeom>
          <a:noFill/>
          <a:ln>
            <a:noFill/>
          </a:ln>
        </p:spPr>
        <p:txBody>
          <a:bodyPr vert="horz" wrap="square" lIns="0" tIns="0" rIns="0" bIns="0" rtlCol="0" anchor="ctr"/>
          <a:lstStyle/>
          <a:p>
            <a:pPr algn="l">
              <a:lnSpc>
                <a:spcPct val="11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文化遗址遗迹内涵</a:t>
            </a:r>
            <a:endParaRPr kumimoji="1" lang="zh-CN" altLang="en-US"/>
          </a:p>
        </p:txBody>
      </p:sp>
      <p:sp>
        <p:nvSpPr>
          <p:cNvPr id="4" name="标题 1"/>
          <p:cNvSpPr txBox="1"/>
          <p:nvPr/>
        </p:nvSpPr>
        <p:spPr>
          <a:xfrm rot="0" flipH="0" flipV="0">
            <a:off x="6363663" y="2198204"/>
            <a:ext cx="5024782" cy="967631"/>
          </a:xfrm>
          <a:prstGeom prst="rect">
            <a:avLst/>
          </a:prstGeom>
          <a:noFill/>
          <a:ln>
            <a:noFill/>
          </a:ln>
        </p:spPr>
        <p:txBody>
          <a:bodyPr vert="horz" wrap="square" lIns="0" tIns="0" rIns="0" bIns="0" rtlCol="0" anchor="t"/>
          <a:lstStyle/>
          <a:p>
            <a:pPr algn="l">
              <a:lnSpc>
                <a:spcPct val="150000"/>
              </a:lnSpc>
            </a:pPr>
            <a:r>
              <a:rPr kumimoji="1" lang="en-US" altLang="zh-CN" sz="1000">
                <a:ln w="12700">
                  <a:noFill/>
                </a:ln>
                <a:solidFill>
                  <a:srgbClr val="262626">
                    <a:alpha val="100000"/>
                  </a:srgbClr>
                </a:solidFill>
                <a:latin typeface="Source Han Sans CN Normal"/>
                <a:ea typeface="Source Han Sans CN Normal"/>
                <a:cs typeface="Source Han Sans CN Normal"/>
              </a:rPr>
              <a:t>永善县拥有诸多文化遗址遗迹，包括团结乡大毛滩新石器时代遗址、大毛滩僰人悬棺葬、三道水铜运古道等，承载着商周文化、东汉文化、金沙江铜运文化等文化内涵。其中，大毛滩新石器时代遗址证实了长江流域是中华民族古代文明的发源地之一。</a:t>
            </a:r>
            <a:endParaRPr kumimoji="1" lang="zh-CN" altLang="en-US"/>
          </a:p>
        </p:txBody>
      </p:sp>
      <p:sp>
        <p:nvSpPr>
          <p:cNvPr id="5" name="标题 1"/>
          <p:cNvSpPr txBox="1"/>
          <p:nvPr/>
        </p:nvSpPr>
        <p:spPr>
          <a:xfrm rot="0" flipH="0" flipV="0">
            <a:off x="6363663" y="1961155"/>
            <a:ext cx="95416" cy="95416"/>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1107395" y="4201933"/>
            <a:ext cx="4783252" cy="289229"/>
          </a:xfrm>
          <a:prstGeom prst="rect">
            <a:avLst/>
          </a:prstGeom>
          <a:noFill/>
          <a:ln>
            <a:noFill/>
          </a:ln>
        </p:spPr>
        <p:txBody>
          <a:bodyPr vert="horz" wrap="square" lIns="0" tIns="0" rIns="0" bIns="0" rtlCol="0" anchor="ctr"/>
          <a:lstStyle/>
          <a:p>
            <a:pPr algn="l">
              <a:lnSpc>
                <a:spcPct val="11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非遗项目意义</a:t>
            </a:r>
            <a:endParaRPr kumimoji="1" lang="zh-CN" altLang="en-US"/>
          </a:p>
        </p:txBody>
      </p:sp>
      <p:sp>
        <p:nvSpPr>
          <p:cNvPr id="7" name="标题 1"/>
          <p:cNvSpPr txBox="1"/>
          <p:nvPr/>
        </p:nvSpPr>
        <p:spPr>
          <a:xfrm rot="0" flipH="0" flipV="0">
            <a:off x="865864" y="4535888"/>
            <a:ext cx="5024782" cy="967631"/>
          </a:xfrm>
          <a:prstGeom prst="rect">
            <a:avLst/>
          </a:prstGeom>
          <a:noFill/>
          <a:ln>
            <a:noFill/>
          </a:ln>
        </p:spPr>
        <p:txBody>
          <a:bodyPr vert="horz" wrap="square" lIns="0" tIns="0" rIns="0" bIns="0" rtlCol="0" anchor="t"/>
          <a:lstStyle/>
          <a:p>
            <a:pPr algn="l">
              <a:lnSpc>
                <a:spcPct val="150000"/>
              </a:lnSpc>
            </a:pPr>
            <a:r>
              <a:rPr kumimoji="1" lang="en-US" altLang="zh-CN" sz="1000">
                <a:ln w="12700">
                  <a:noFill/>
                </a:ln>
                <a:solidFill>
                  <a:srgbClr val="262626">
                    <a:alpha val="100000"/>
                  </a:srgbClr>
                </a:solidFill>
                <a:latin typeface="Source Han Sans CN Normal"/>
                <a:ea typeface="Source Han Sans CN Normal"/>
                <a:cs typeface="Source Han Sans CN Normal"/>
              </a:rPr>
              <a:t>火把节是彝族传统音乐、舞蹈、诗歌等文化要素的载体，对强化彝族的民族自我认同意识、促进社会和谐具有重要意义；苗族花山节的活动内容深刻地体现了苗族文化的精髓，已成为苗族人民与其他各族人民交往交流的重要活动，吸引了大批游客纷至沓来，为文旅融合发展筑牢根基。此外，还有打鼓草、黄华狮舞、伍寨彝族毕摩文化、苗族芦笙舞、三道酒、月琴弹唱等非遗项目，满足了当地各族人民的精神文化需求。</a:t>
            </a:r>
            <a:endParaRPr kumimoji="1" lang="zh-CN" altLang="en-US"/>
          </a:p>
        </p:txBody>
      </p:sp>
      <p:sp>
        <p:nvSpPr>
          <p:cNvPr id="8" name="标题 1"/>
          <p:cNvSpPr txBox="1"/>
          <p:nvPr/>
        </p:nvSpPr>
        <p:spPr>
          <a:xfrm rot="0" flipH="1" flipV="0">
            <a:off x="909054" y="4298839"/>
            <a:ext cx="95416" cy="95416"/>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pic>
        <p:nvPicPr>
          <p:cNvPr id="9" name="图片"/>
          <p:cNvPicPr>
            <a:picLocks noChangeAspect="1"/>
          </p:cNvPicPr>
          <p:nvPr/>
        </p:nvPicPr>
        <p:blipFill>
          <a:blip r:embed="rId3">
            <a:alphaModFix amt="100000"/>
          </a:blip>
          <a:srcRect l="0" t="13592" r="0" b="13592"/>
          <a:stretch>
            <a:fillRect/>
          </a:stretch>
        </p:blipFill>
        <p:spPr>
          <a:xfrm rot="0" flipH="0" flipV="0">
            <a:off x="5963477" y="3761079"/>
            <a:ext cx="5349958" cy="2183292"/>
          </a:xfrm>
          <a:custGeom>
            <a:avLst/>
            <a:gdLst/>
            <a:rect l="l" t="t" r="r" b="b"/>
            <a:pathLst>
              <a:path w="5349958" h="2183292">
                <a:moveTo>
                  <a:pt x="117920" y="0"/>
                </a:moveTo>
                <a:lnTo>
                  <a:pt x="5232038" y="0"/>
                </a:lnTo>
                <a:cubicBezTo>
                  <a:pt x="5297163" y="0"/>
                  <a:pt x="5349958" y="52795"/>
                  <a:pt x="5349958" y="117920"/>
                </a:cubicBezTo>
                <a:lnTo>
                  <a:pt x="5349958" y="2065372"/>
                </a:lnTo>
                <a:cubicBezTo>
                  <a:pt x="5349958" y="2130497"/>
                  <a:pt x="5297163" y="2183292"/>
                  <a:pt x="5232038" y="2183292"/>
                </a:cubicBezTo>
                <a:lnTo>
                  <a:pt x="117920" y="2183292"/>
                </a:lnTo>
                <a:cubicBezTo>
                  <a:pt x="52795" y="2183292"/>
                  <a:pt x="0" y="2130497"/>
                  <a:pt x="0" y="2065372"/>
                </a:cubicBezTo>
                <a:lnTo>
                  <a:pt x="0" y="117920"/>
                </a:lnTo>
                <a:cubicBezTo>
                  <a:pt x="0" y="52795"/>
                  <a:pt x="52795" y="0"/>
                  <a:pt x="117920" y="0"/>
                </a:cubicBezTo>
                <a:close/>
              </a:path>
            </a:pathLst>
          </a:custGeom>
          <a:noFill/>
          <a:ln>
            <a:noFill/>
          </a:ln>
        </p:spPr>
      </p:pic>
      <p:pic>
        <p:nvPicPr>
          <p:cNvPr id="10" name="图片"/>
          <p:cNvPicPr>
            <a:picLocks noChangeAspect="1"/>
          </p:cNvPicPr>
          <p:nvPr/>
        </p:nvPicPr>
        <p:blipFill>
          <a:blip r:embed="rId3">
            <a:alphaModFix amt="100000"/>
          </a:blip>
          <a:srcRect l="0" t="13592" r="0" b="13592"/>
          <a:stretch>
            <a:fillRect/>
          </a:stretch>
        </p:blipFill>
        <p:spPr>
          <a:xfrm rot="0" flipH="0" flipV="0">
            <a:off x="807277" y="1335379"/>
            <a:ext cx="5349958" cy="2183292"/>
          </a:xfrm>
          <a:custGeom>
            <a:avLst/>
            <a:gdLst/>
            <a:rect l="l" t="t" r="r" b="b"/>
            <a:pathLst>
              <a:path w="5349958" h="2183292">
                <a:moveTo>
                  <a:pt x="117920" y="0"/>
                </a:moveTo>
                <a:lnTo>
                  <a:pt x="5232038" y="0"/>
                </a:lnTo>
                <a:cubicBezTo>
                  <a:pt x="5297163" y="0"/>
                  <a:pt x="5349958" y="52795"/>
                  <a:pt x="5349958" y="117920"/>
                </a:cubicBezTo>
                <a:lnTo>
                  <a:pt x="5349958" y="2065372"/>
                </a:lnTo>
                <a:cubicBezTo>
                  <a:pt x="5349958" y="2130497"/>
                  <a:pt x="5297163" y="2183292"/>
                  <a:pt x="5232038" y="2183292"/>
                </a:cubicBezTo>
                <a:lnTo>
                  <a:pt x="117920" y="2183292"/>
                </a:lnTo>
                <a:cubicBezTo>
                  <a:pt x="52795" y="2183292"/>
                  <a:pt x="0" y="2130497"/>
                  <a:pt x="0" y="2065372"/>
                </a:cubicBezTo>
                <a:lnTo>
                  <a:pt x="0" y="117920"/>
                </a:lnTo>
                <a:cubicBezTo>
                  <a:pt x="0" y="52795"/>
                  <a:pt x="52795" y="0"/>
                  <a:pt x="117920" y="0"/>
                </a:cubicBezTo>
                <a:close/>
              </a:path>
            </a:pathLst>
          </a:custGeom>
          <a:noFill/>
          <a:ln>
            <a:noFill/>
          </a:ln>
        </p:spPr>
      </p:pic>
      <p:sp>
        <p:nvSpPr>
          <p:cNvPr id="11" name="标题 1"/>
          <p:cNvSpPr txBox="1"/>
          <p:nvPr/>
        </p:nvSpPr>
        <p:spPr>
          <a:xfrm rot="0" flipH="0" flipV="0">
            <a:off x="783520" y="467040"/>
            <a:ext cx="10671175" cy="468000"/>
          </a:xfrm>
          <a:prstGeom prst="rect">
            <a:avLst/>
          </a:prstGeom>
          <a:noFill/>
          <a:ln>
            <a:noFill/>
          </a:ln>
        </p:spPr>
        <p:txBody>
          <a:bodyPr vert="horz" wrap="square" lIns="0" tIns="0" rIns="0" bIns="0" rtlCol="0" anchor="ctr"/>
          <a:lstStyle/>
          <a:p>
            <a:pPr algn="l">
              <a:lnSpc>
                <a:spcPct val="110000"/>
              </a:lnSpc>
            </a:pPr>
            <a:r>
              <a:rPr kumimoji="1" lang="en-US" altLang="zh-CN" sz="3300">
                <a:ln>
                  <a:noFill/>
                </a:ln>
                <a:solidFill>
                  <a:srgbClr val="262626">
                    <a:alpha val="100000"/>
                  </a:srgbClr>
                </a:solidFill>
                <a:latin typeface="Source Han Sans CN Bold Bold"/>
                <a:ea typeface="Source Han Sans CN Bold Bold"/>
                <a:cs typeface="Source Han Sans CN Bold Bold"/>
              </a:rPr>
              <a:t>文化遗址遗迹众多，非遗项目丰富</a:t>
            </a:r>
            <a:endParaRPr kumimoji="1" lang="zh-CN" altLang="en-US"/>
          </a:p>
        </p:txBody>
      </p:sp>
      <p:sp>
        <p:nvSpPr>
          <p:cNvPr id="12" name="标题 1"/>
          <p:cNvSpPr txBox="1"/>
          <p:nvPr/>
        </p:nvSpPr>
        <p:spPr>
          <a:xfrm rot="0" flipH="0" flipV="0">
            <a:off x="176306" y="473900"/>
            <a:ext cx="373217" cy="373216"/>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409081" y="376135"/>
            <a:ext cx="251319" cy="251319"/>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10800000" flipH="0" flipV="0">
            <a:off x="1" y="-3969"/>
            <a:ext cx="12191999" cy="6865938"/>
          </a:xfrm>
          <a:prstGeom prst="rect">
            <a:avLst/>
          </a:prstGeom>
          <a:gradFill>
            <a:gsLst>
              <a:gs pos="0">
                <a:schemeClr val="accent1">
                  <a:lumMod val="20000"/>
                  <a:lumOff val="80000"/>
                </a:schemeClr>
              </a:gs>
              <a:gs pos="100000">
                <a:schemeClr val="bg1">
                  <a:alpha val="66000"/>
                </a:schemeClr>
              </a:gs>
            </a:gsLst>
            <a:lin ang="2700000" scaled="1"/>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pic>
        <p:nvPicPr>
          <p:cNvPr id="3" name="图片"/>
          <p:cNvPicPr>
            <a:picLocks noChangeAspect="1"/>
          </p:cNvPicPr>
          <p:nvPr/>
        </p:nvPicPr>
        <p:blipFill>
          <a:blip r:embed="rId3">
            <a:alphaModFix amt="100000"/>
          </a:blip>
          <a:srcRect l="0" t="8314" r="168" b="18214"/>
          <a:stretch>
            <a:fillRect/>
          </a:stretch>
        </p:blipFill>
        <p:spPr>
          <a:xfrm rot="0" flipH="0" flipV="0">
            <a:off x="695326" y="1161252"/>
            <a:ext cx="4095953" cy="5038725"/>
          </a:xfrm>
          <a:custGeom>
            <a:avLst/>
            <a:gdLst/>
            <a:rect l="l" t="t" r="r" b="b"/>
            <a:pathLst>
              <a:path w="4102100" h="5041900">
                <a:moveTo>
                  <a:pt x="0" y="0"/>
                </a:moveTo>
                <a:lnTo>
                  <a:pt x="4095953" y="0"/>
                </a:lnTo>
                <a:lnTo>
                  <a:pt x="4095953" y="5038725"/>
                </a:lnTo>
                <a:lnTo>
                  <a:pt x="0" y="5038725"/>
                </a:lnTo>
                <a:close/>
              </a:path>
            </a:pathLst>
          </a:custGeom>
          <a:noFill/>
          <a:ln>
            <a:noFill/>
          </a:ln>
        </p:spPr>
      </p:pic>
      <p:sp>
        <p:nvSpPr>
          <p:cNvPr id="4" name="标题 1"/>
          <p:cNvSpPr txBox="1"/>
          <p:nvPr/>
        </p:nvSpPr>
        <p:spPr>
          <a:xfrm rot="0" flipH="0" flipV="0">
            <a:off x="0" y="6769099"/>
            <a:ext cx="12192000" cy="88901"/>
          </a:xfrm>
          <a:prstGeom prst="rect">
            <a:avLst/>
          </a:prstGeom>
          <a:solidFill>
            <a:schemeClr val="accent1"/>
          </a:solidFill>
          <a:ln w="12700" cap="sq">
            <a:noFill/>
            <a:miter/>
          </a:ln>
          <a:effectLst>
            <a:outerShdw dist="0" blurRad="317500" dir="0" sx="100000" sy="100000" kx="0" ky="0" algn="ctr" rotWithShape="0">
              <a:schemeClr val="accent1">
                <a:alpha val="20000"/>
              </a:schemeClr>
            </a:outerShdw>
          </a:effectLst>
        </p:spPr>
        <p:txBody>
          <a:bodyPr vert="horz" wrap="square" lIns="91440" tIns="45720" rIns="91440" bIns="45720" rtlCol="0" anchor="ctr"/>
          <a:lstStyle/>
          <a:p>
            <a:pPr algn="ctr">
              <a:lnSpc>
                <a:spcPct val="100000"/>
              </a:lnSpc>
            </a:pPr>
            <a:endParaRPr kumimoji="1" lang="zh-CN" altLang="en-US"/>
          </a:p>
        </p:txBody>
      </p:sp>
      <p:sp>
        <p:nvSpPr>
          <p:cNvPr id="5" name="标题 1"/>
          <p:cNvSpPr txBox="1"/>
          <p:nvPr/>
        </p:nvSpPr>
        <p:spPr>
          <a:xfrm rot="0" flipH="0" flipV="0">
            <a:off x="4190034" y="1877015"/>
            <a:ext cx="7306641" cy="3898778"/>
          </a:xfrm>
          <a:prstGeom prst="roundRect">
            <a:avLst>
              <a:gd name="adj" fmla="val 0"/>
            </a:avLst>
          </a:prstGeom>
          <a:solidFill>
            <a:schemeClr val="bg1"/>
          </a:solidFill>
          <a:ln w="3175" cap="sq">
            <a:gradFill>
              <a:gsLst>
                <a:gs pos="0">
                  <a:schemeClr val="accent1">
                    <a:alpha val="0"/>
                  </a:schemeClr>
                </a:gs>
                <a:gs pos="100000">
                  <a:schemeClr val="accent1">
                    <a:alpha val="45000"/>
                  </a:schemeClr>
                </a:gs>
              </a:gsLst>
              <a:lin ang="13500000" scaled="0"/>
            </a:gradFill>
            <a:miter/>
          </a:ln>
          <a:effectLst>
            <a:outerShdw dist="38100" blurRad="152400" dir="2700000" sx="100000" sy="100000" kx="0" ky="0" algn="tl" rotWithShape="0">
              <a:schemeClr val="accent1">
                <a:lumMod val="50000"/>
                <a:alpha val="19000"/>
              </a:schemeClr>
            </a:outerShdw>
          </a:effectLst>
        </p:spPr>
        <p:txBody>
          <a:bodyPr vert="horz" wrap="square" lIns="91440" tIns="45720" rIns="91440" bIns="45720" rtlCol="0" anchor="ctr"/>
          <a:lstStyle/>
          <a:p>
            <a:pPr algn="ctr">
              <a:lnSpc>
                <a:spcPct val="100000"/>
              </a:lnSpc>
            </a:pPr>
            <a:endParaRPr kumimoji="1" lang="zh-CN" altLang="en-US"/>
          </a:p>
        </p:txBody>
      </p:sp>
      <p:sp>
        <p:nvSpPr>
          <p:cNvPr id="6" name="标题 1"/>
          <p:cNvSpPr txBox="1"/>
          <p:nvPr/>
        </p:nvSpPr>
        <p:spPr>
          <a:xfrm rot="0" flipH="0" flipV="0">
            <a:off x="4196918" y="5748305"/>
            <a:ext cx="7309485" cy="36000"/>
          </a:xfrm>
          <a:prstGeom prst="rect">
            <a:avLst/>
          </a:prstGeom>
          <a:gradFill>
            <a:gsLst>
              <a:gs pos="0">
                <a:schemeClr val="accent1"/>
              </a:gs>
              <a:gs pos="100000">
                <a:schemeClr val="accent1">
                  <a:lumMod val="75000"/>
                </a:schemeClr>
              </a:gs>
            </a:gsLst>
            <a:lin ang="2700000" scaled="0"/>
          </a:gradFill>
          <a:ln w="12700" cap="flat">
            <a:noFill/>
            <a:miter/>
          </a:ln>
          <a:effectLst>
            <a:outerShdw dist="38100" blurRad="203200" dir="2700000" sx="100000" sy="100000" kx="0" ky="0" algn="tl" rotWithShape="0">
              <a:schemeClr val="accent1">
                <a:lumMod val="50000"/>
                <a:alpha val="40000"/>
              </a:schemeClr>
            </a:outerShdw>
          </a:effectLst>
        </p:spPr>
        <p:txBody>
          <a:bodyPr vert="horz" wrap="square" lIns="91440" tIns="45720" rIns="91440" bIns="45720" rtlCol="0" anchor="ctr"/>
          <a:lstStyle/>
          <a:p>
            <a:pPr algn="ctr">
              <a:lnSpc>
                <a:spcPct val="100000"/>
              </a:lnSpc>
            </a:pPr>
            <a:endParaRPr kumimoji="1" lang="zh-CN" altLang="en-US"/>
          </a:p>
        </p:txBody>
      </p:sp>
      <p:sp>
        <p:nvSpPr>
          <p:cNvPr id="7" name="标题 1"/>
          <p:cNvSpPr txBox="1"/>
          <p:nvPr/>
        </p:nvSpPr>
        <p:spPr>
          <a:xfrm rot="0" flipH="0" flipV="0">
            <a:off x="4602173" y="2417788"/>
            <a:ext cx="6631157" cy="276999"/>
          </a:xfrm>
          <a:prstGeom prst="rect">
            <a:avLst/>
          </a:prstGeom>
          <a:noFill/>
          <a:ln>
            <a:noFill/>
          </a:ln>
        </p:spPr>
        <p:txBody>
          <a:bodyPr vert="horz" wrap="square" lIns="0" tIns="0" rIns="0" bIns="0" rtlCol="0" anchor="t"/>
          <a:lstStyle/>
          <a:p>
            <a:pPr algn="l">
              <a:lnSpc>
                <a:spcPct val="100000"/>
              </a:lnSpc>
            </a:pPr>
            <a:r>
              <a:rPr kumimoji="1" lang="en-US" altLang="zh-CN" sz="2000">
                <a:ln w="12700">
                  <a:noFill/>
                </a:ln>
                <a:solidFill>
                  <a:srgbClr val="FE6E1E">
                    <a:alpha val="100000"/>
                  </a:srgbClr>
                </a:solidFill>
                <a:latin typeface="Source Han Sans CN Bold Bold"/>
                <a:ea typeface="Source Han Sans CN Bold Bold"/>
                <a:cs typeface="Source Han Sans CN Bold Bold"/>
              </a:rPr>
              <a:t>“善”文化由来</a:t>
            </a:r>
            <a:endParaRPr kumimoji="1" lang="zh-CN" altLang="en-US"/>
          </a:p>
        </p:txBody>
      </p:sp>
      <p:sp>
        <p:nvSpPr>
          <p:cNvPr id="8" name="标题 1"/>
          <p:cNvSpPr txBox="1"/>
          <p:nvPr/>
        </p:nvSpPr>
        <p:spPr>
          <a:xfrm rot="0" flipH="0" flipV="0">
            <a:off x="4617168" y="2806917"/>
            <a:ext cx="6616163" cy="1037804"/>
          </a:xfrm>
          <a:prstGeom prst="rect">
            <a:avLst/>
          </a:prstGeom>
          <a:noFill/>
          <a:ln>
            <a:noFill/>
          </a:ln>
        </p:spPr>
        <p:txBody>
          <a:bodyPr vert="horz" wrap="square" lIns="0" tIns="0" rIns="0" bIns="0" rtlCol="0" anchor="t"/>
          <a:lstStyle/>
          <a:p>
            <a:pPr algn="l">
              <a:lnSpc>
                <a:spcPct val="150000"/>
              </a:lnSpc>
            </a:pPr>
            <a:r>
              <a:rPr kumimoji="1" lang="en-US" altLang="zh-CN" sz="1100">
                <a:ln w="12700">
                  <a:noFill/>
                </a:ln>
                <a:solidFill>
                  <a:srgbClr val="0D0D0D">
                    <a:alpha val="100000"/>
                  </a:srgbClr>
                </a:solidFill>
                <a:latin typeface="Source Han Sans CN Normal"/>
                <a:ea typeface="Source Han Sans CN Normal"/>
                <a:cs typeface="Source Han Sans CN Normal"/>
              </a:rPr>
              <a:t>据《嘉庆县志略》记载，永善于清雍正六年（1728 年）建县，“因当地土酋叛服靡常，变乱频繁，为形势所迫，相度地宜。建城永善，取其边境永久安平，民众平和善良之义”。这揭示了永善县名的由来，体现了这片土地上人们对和平与安宁的深切渴望。</a:t>
            </a:r>
            <a:endParaRPr kumimoji="1" lang="zh-CN" altLang="en-US"/>
          </a:p>
        </p:txBody>
      </p:sp>
      <p:sp>
        <p:nvSpPr>
          <p:cNvPr id="9" name="标题 1"/>
          <p:cNvSpPr txBox="1"/>
          <p:nvPr/>
        </p:nvSpPr>
        <p:spPr>
          <a:xfrm rot="0" flipH="0" flipV="0">
            <a:off x="4602172" y="4024714"/>
            <a:ext cx="6631157" cy="276999"/>
          </a:xfrm>
          <a:prstGeom prst="rect">
            <a:avLst/>
          </a:prstGeom>
          <a:noFill/>
          <a:ln>
            <a:noFill/>
          </a:ln>
        </p:spPr>
        <p:txBody>
          <a:bodyPr vert="horz" wrap="square" lIns="0" tIns="0" rIns="0" bIns="0" rtlCol="0" anchor="t"/>
          <a:lstStyle/>
          <a:p>
            <a:pPr algn="l">
              <a:lnSpc>
                <a:spcPct val="100000"/>
              </a:lnSpc>
            </a:pPr>
            <a:r>
              <a:rPr kumimoji="1" lang="en-US" altLang="zh-CN" sz="2000">
                <a:ln w="12700">
                  <a:noFill/>
                </a:ln>
                <a:solidFill>
                  <a:srgbClr val="FE6E1E">
                    <a:alpha val="100000"/>
                  </a:srgbClr>
                </a:solidFill>
                <a:latin typeface="Source Han Sans CN Bold Bold"/>
                <a:ea typeface="Source Han Sans CN Bold Bold"/>
                <a:cs typeface="Source Han Sans CN Bold Bold"/>
              </a:rPr>
              <a:t>“善”文化内涵</a:t>
            </a:r>
            <a:endParaRPr kumimoji="1" lang="zh-CN" altLang="en-US"/>
          </a:p>
        </p:txBody>
      </p:sp>
      <p:sp>
        <p:nvSpPr>
          <p:cNvPr id="10" name="标题 1"/>
          <p:cNvSpPr txBox="1"/>
          <p:nvPr/>
        </p:nvSpPr>
        <p:spPr>
          <a:xfrm rot="0" flipH="0" flipV="0">
            <a:off x="4617167" y="4413843"/>
            <a:ext cx="6616163" cy="1037804"/>
          </a:xfrm>
          <a:prstGeom prst="rect">
            <a:avLst/>
          </a:prstGeom>
          <a:noFill/>
          <a:ln>
            <a:noFill/>
          </a:ln>
        </p:spPr>
        <p:txBody>
          <a:bodyPr vert="horz" wrap="square" lIns="0" tIns="0" rIns="0" bIns="0" rtlCol="0" anchor="t"/>
          <a:lstStyle/>
          <a:p>
            <a:pPr algn="l">
              <a:lnSpc>
                <a:spcPct val="150000"/>
              </a:lnSpc>
            </a:pPr>
            <a:r>
              <a:rPr kumimoji="1" lang="en-US" altLang="zh-CN" sz="1100">
                <a:ln w="12700">
                  <a:noFill/>
                </a:ln>
                <a:solidFill>
                  <a:srgbClr val="0D0D0D">
                    <a:alpha val="100000"/>
                  </a:srgbClr>
                </a:solidFill>
                <a:latin typeface="Source Han Sans CN Normal"/>
                <a:ea typeface="Source Han Sans CN Normal"/>
                <a:cs typeface="Source Han Sans CN Normal"/>
              </a:rPr>
              <a:t>永善之“善”，亦为“明德之善”，知“明德”，方能“至善”。两百多年来，崇德尚善的永善人得益于“明德”的激励以及“善行”的熏陶，秉承“明德永善”的古训，践行了“明德”“至善”的善举，锤炼了“博爱、奉献、坚韧、包容”的情怀和品质，锻造了“团结奋进、敢于拼搏，求真务实、善于创新，奋发有为、勇于担当”的精神，孕育了“德行隽永，善行天下”的价值取向和精神追求。</a:t>
            </a:r>
            <a:endParaRPr kumimoji="1" lang="zh-CN" altLang="en-US"/>
          </a:p>
        </p:txBody>
      </p:sp>
      <p:sp>
        <p:nvSpPr>
          <p:cNvPr id="11" name="标题 1"/>
          <p:cNvSpPr txBox="1"/>
          <p:nvPr/>
        </p:nvSpPr>
        <p:spPr>
          <a:xfrm rot="0" flipH="0" flipV="0">
            <a:off x="783520" y="467040"/>
            <a:ext cx="10671175" cy="468000"/>
          </a:xfrm>
          <a:prstGeom prst="rect">
            <a:avLst/>
          </a:prstGeom>
          <a:noFill/>
          <a:ln>
            <a:noFill/>
          </a:ln>
        </p:spPr>
        <p:txBody>
          <a:bodyPr vert="horz" wrap="square" lIns="0" tIns="0" rIns="0" bIns="0" rtlCol="0" anchor="ctr"/>
          <a:lstStyle/>
          <a:p>
            <a:pPr algn="l">
              <a:lnSpc>
                <a:spcPct val="110000"/>
              </a:lnSpc>
            </a:pPr>
            <a:r>
              <a:rPr kumimoji="1" lang="en-US" altLang="zh-CN" sz="3300">
                <a:ln>
                  <a:noFill/>
                </a:ln>
                <a:solidFill>
                  <a:srgbClr val="262626">
                    <a:alpha val="100000"/>
                  </a:srgbClr>
                </a:solidFill>
                <a:latin typeface="Source Han Sans CN Bold Bold"/>
                <a:ea typeface="Source Han Sans CN Bold Bold"/>
                <a:cs typeface="Source Han Sans CN Bold Bold"/>
              </a:rPr>
              <a:t>拥有底蕴深厚的“善”文化</a:t>
            </a:r>
            <a:endParaRPr kumimoji="1" lang="zh-CN" altLang="en-US"/>
          </a:p>
        </p:txBody>
      </p:sp>
      <p:sp>
        <p:nvSpPr>
          <p:cNvPr id="12" name="标题 1"/>
          <p:cNvSpPr txBox="1"/>
          <p:nvPr/>
        </p:nvSpPr>
        <p:spPr>
          <a:xfrm rot="0" flipH="0" flipV="0">
            <a:off x="176306" y="473900"/>
            <a:ext cx="373217" cy="373216"/>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409081" y="376135"/>
            <a:ext cx="251319" cy="251319"/>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40000"/>
          </a:blip>
          <a:srcRect l="8851" t="21148" r="0" b="945"/>
          <a:stretch>
            <a:fillRect/>
          </a:stretch>
        </p:blipFill>
        <p:spPr>
          <a:xfrm rot="0" flipH="0" flipV="0">
            <a:off x="0" y="0"/>
            <a:ext cx="12035490" cy="6858000"/>
          </a:xfrm>
          <a:custGeom>
            <a:avLst/>
            <a:gdLst>
              <a:gd name="connsiteX0" fmla="*/ 0 w 12035490"/>
              <a:gd name="connsiteY0" fmla="*/ 0 h 6858000"/>
              <a:gd name="connsiteX1" fmla="*/ 12035490 w 12035490"/>
              <a:gd name="connsiteY1" fmla="*/ 0 h 6858000"/>
              <a:gd name="connsiteX2" fmla="*/ 12035490 w 12035490"/>
              <a:gd name="connsiteY2" fmla="*/ 6858000 h 6858000"/>
              <a:gd name="connsiteX3" fmla="*/ 0 w 12035490"/>
              <a:gd name="connsiteY3" fmla="*/ 6858000 h 6858000"/>
            </a:gdLst>
            <a:rect l="l" t="t" r="r" b="b"/>
            <a:pathLst>
              <a:path w="12035490" h="6858000">
                <a:moveTo>
                  <a:pt x="0" y="0"/>
                </a:moveTo>
                <a:lnTo>
                  <a:pt x="12035490" y="0"/>
                </a:lnTo>
                <a:lnTo>
                  <a:pt x="12035490" y="6858000"/>
                </a:lnTo>
                <a:lnTo>
                  <a:pt x="0" y="6858000"/>
                </a:lnTo>
                <a:close/>
              </a:path>
            </a:pathLst>
          </a:custGeom>
          <a:noFill/>
          <a:ln>
            <a:noFill/>
          </a:ln>
        </p:spPr>
      </p:pic>
      <p:sp>
        <p:nvSpPr>
          <p:cNvPr id="3" name="标题 1"/>
          <p:cNvSpPr txBox="1"/>
          <p:nvPr/>
        </p:nvSpPr>
        <p:spPr>
          <a:xfrm rot="0" flipH="0" flipV="0">
            <a:off x="-3784" y="-14538"/>
            <a:ext cx="12191999" cy="6887076"/>
          </a:xfrm>
          <a:prstGeom prst="rect">
            <a:avLst/>
          </a:prstGeom>
          <a:solidFill>
            <a:schemeClr val="bg1">
              <a:alpha val="64000"/>
            </a:schemeClr>
          </a:soli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10800000" flipH="0" flipV="0">
            <a:off x="0" y="7938"/>
            <a:ext cx="12191999" cy="6865938"/>
          </a:xfrm>
          <a:prstGeom prst="rect">
            <a:avLst/>
          </a:prstGeom>
          <a:gradFill>
            <a:gsLst>
              <a:gs pos="8000">
                <a:schemeClr val="bg1">
                  <a:alpha val="79000"/>
                </a:schemeClr>
              </a:gs>
              <a:gs pos="100000">
                <a:schemeClr val="bg1">
                  <a:alpha val="0"/>
                </a:schemeClr>
              </a:gs>
            </a:gsLst>
            <a:path path="circle">
              <a:fillToRect t="100000" l="100000"/>
            </a:path>
            <a:tileRect b="-100000" r="-10000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985968" y="2143125"/>
            <a:ext cx="2883525" cy="524772"/>
          </a:xfrm>
          <a:prstGeom prst="rect">
            <a:avLst/>
          </a:prstGeom>
          <a:gradFill>
            <a:gsLst>
              <a:gs pos="0">
                <a:schemeClr val="accent1">
                  <a:alpha val="0"/>
                </a:schemeClr>
              </a:gs>
              <a:gs pos="54100">
                <a:schemeClr val="accent1">
                  <a:alpha val="43000"/>
                </a:schemeClr>
              </a:gs>
              <a:gs pos="94000">
                <a:schemeClr val="accent1">
                  <a:alpha val="76000"/>
                </a:schemeClr>
              </a:gs>
            </a:gsLst>
            <a:lin ang="10800000" scaled="0"/>
          </a:gradFill>
          <a:ln w="19050" cap="sq">
            <a:noFill/>
            <a:prstDash val="solid"/>
            <a:miter/>
          </a:ln>
          <a:effectLst>
            <a:outerShdw dist="88900" blurRad="88900" dir="5400000" sx="100000" sy="100000" kx="0" ky="0" algn="t" rotWithShape="0">
              <a:schemeClr val="accent1">
                <a:lumMod val="40000"/>
                <a:lumOff val="60000"/>
                <a:alpha val="14000"/>
              </a:schemeClr>
            </a:outerShdw>
          </a:effectLst>
        </p:spPr>
        <p:txBody>
          <a:bodyPr vert="horz" wrap="square" lIns="91440" tIns="45720" rIns="91440" bIns="45720" rtlCol="0" anchor="ctr"/>
          <a:lstStyle/>
          <a:p>
            <a:pPr algn="ctr">
              <a:lnSpc>
                <a:spcPct val="110000"/>
              </a:lnSpc>
            </a:pPr>
            <a:endParaRPr kumimoji="1" lang="zh-CN" altLang="en-US"/>
          </a:p>
        </p:txBody>
      </p:sp>
      <p:pic>
        <p:nvPicPr>
          <p:cNvPr id="6" name="图片"/>
          <p:cNvPicPr>
            <a:picLocks noChangeAspect="1"/>
          </p:cNvPicPr>
          <p:nvPr/>
        </p:nvPicPr>
        <p:blipFill>
          <a:blip r:embed="rId4">
            <a:alphaModFix amt="20000"/>
          </a:blip>
          <a:srcRect l="0" t="0" r="0" b="0"/>
          <a:stretch>
            <a:fillRect/>
          </a:stretch>
        </p:blipFill>
        <p:spPr>
          <a:xfrm rot="0" flipH="0" flipV="0">
            <a:off x="560593" y="3549317"/>
            <a:ext cx="5804111" cy="723187"/>
          </a:xfrm>
          <a:prstGeom prst="rect">
            <a:avLst/>
          </a:prstGeom>
          <a:noFill/>
          <a:ln>
            <a:noFill/>
          </a:ln>
        </p:spPr>
      </p:pic>
      <p:sp>
        <p:nvSpPr>
          <p:cNvPr id="7" name="标题 1"/>
          <p:cNvSpPr txBox="1"/>
          <p:nvPr/>
        </p:nvSpPr>
        <p:spPr>
          <a:xfrm rot="0" flipH="1" flipV="0">
            <a:off x="6692263" y="0"/>
            <a:ext cx="5499735" cy="6858000"/>
          </a:xfrm>
          <a:custGeom>
            <a:avLst/>
            <a:gdLst>
              <a:gd name="connsiteX0" fmla="*/ 0 w 5499735"/>
              <a:gd name="connsiteY0" fmla="*/ 0 h 6858000"/>
              <a:gd name="connsiteX1" fmla="*/ 4445564 w 5499735"/>
              <a:gd name="connsiteY1" fmla="*/ 0 h 6858000"/>
              <a:gd name="connsiteX2" fmla="*/ 4508412 w 5499735"/>
              <a:gd name="connsiteY2" fmla="*/ 88380 h 6858000"/>
              <a:gd name="connsiteX3" fmla="*/ 5499735 w 5499735"/>
              <a:gd name="connsiteY3" fmla="*/ 3333750 h 6858000"/>
              <a:gd name="connsiteX4" fmla="*/ 4346580 w 5499735"/>
              <a:gd name="connsiteY4" fmla="*/ 6806696 h 6858000"/>
              <a:gd name="connsiteX5" fmla="*/ 4306263 w 5499735"/>
              <a:gd name="connsiteY5" fmla="*/ 6858000 h 6858000"/>
              <a:gd name="connsiteX6" fmla="*/ 0 w 5499735"/>
              <a:gd name="connsiteY6" fmla="*/ 6858000 h 6858000"/>
            </a:gdLst>
            <a:rect l="l" t="t" r="r" b="b"/>
            <a:pathLst>
              <a:path w="5499735" h="6858000">
                <a:moveTo>
                  <a:pt x="0" y="0"/>
                </a:moveTo>
                <a:lnTo>
                  <a:pt x="4445564" y="0"/>
                </a:lnTo>
                <a:lnTo>
                  <a:pt x="4508412" y="88380"/>
                </a:lnTo>
                <a:cubicBezTo>
                  <a:pt x="5134282" y="1014789"/>
                  <a:pt x="5499735" y="2131592"/>
                  <a:pt x="5499735" y="3333750"/>
                </a:cubicBezTo>
                <a:cubicBezTo>
                  <a:pt x="5499735" y="4636089"/>
                  <a:pt x="5070835" y="5838252"/>
                  <a:pt x="4346580" y="6806696"/>
                </a:cubicBezTo>
                <a:lnTo>
                  <a:pt x="4306263" y="6858000"/>
                </a:lnTo>
                <a:lnTo>
                  <a:pt x="0" y="6858000"/>
                </a:lnTo>
                <a:close/>
              </a:path>
            </a:pathLst>
          </a:custGeom>
          <a:gradFill>
            <a:gsLst>
              <a:gs pos="55000">
                <a:schemeClr val="accent1">
                  <a:lumMod val="20000"/>
                  <a:lumOff val="80000"/>
                </a:schemeClr>
              </a:gs>
              <a:gs pos="100000">
                <a:schemeClr val="accent1">
                  <a:lumMod val="60000"/>
                  <a:lumOff val="40000"/>
                </a:schemeClr>
              </a:gs>
            </a:gsLst>
            <a:lin ang="2700000" scaled="1"/>
          </a:gradFill>
          <a:ln w="19050" cap="sq">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1" flipV="0">
            <a:off x="7143749" y="0"/>
            <a:ext cx="5048250" cy="6858000"/>
          </a:xfrm>
          <a:custGeom>
            <a:avLst/>
            <a:gdLst>
              <a:gd name="connsiteX0" fmla="*/ 0 w 5048250"/>
              <a:gd name="connsiteY0" fmla="*/ 0 h 6858000"/>
              <a:gd name="connsiteX1" fmla="*/ 2976378 w 5048250"/>
              <a:gd name="connsiteY1" fmla="*/ 0 h 6858000"/>
              <a:gd name="connsiteX2" fmla="*/ 3127967 w 5048250"/>
              <a:gd name="connsiteY2" fmla="*/ 119126 h 6858000"/>
              <a:gd name="connsiteX3" fmla="*/ 5048250 w 5048250"/>
              <a:gd name="connsiteY3" fmla="*/ 4191000 h 6858000"/>
              <a:gd name="connsiteX4" fmla="*/ 4411363 w 5048250"/>
              <a:gd name="connsiteY4" fmla="*/ 6706260 h 6858000"/>
              <a:gd name="connsiteX5" fmla="*/ 4319179 w 5048250"/>
              <a:gd name="connsiteY5" fmla="*/ 6858000 h 6858000"/>
              <a:gd name="connsiteX6" fmla="*/ 0 w 5048250"/>
              <a:gd name="connsiteY6" fmla="*/ 6858000 h 6858000"/>
            </a:gdLst>
            <a:rect l="l" t="t" r="r" b="b"/>
            <a:pathLst>
              <a:path w="5048250" h="6858000">
                <a:moveTo>
                  <a:pt x="0" y="0"/>
                </a:moveTo>
                <a:lnTo>
                  <a:pt x="2976378" y="0"/>
                </a:lnTo>
                <a:lnTo>
                  <a:pt x="3127967" y="119126"/>
                </a:lnTo>
                <a:cubicBezTo>
                  <a:pt x="4300732" y="1086978"/>
                  <a:pt x="5048250" y="2551693"/>
                  <a:pt x="5048250" y="4191000"/>
                </a:cubicBezTo>
                <a:cubicBezTo>
                  <a:pt x="5048250" y="5101726"/>
                  <a:pt x="4817535" y="5958566"/>
                  <a:pt x="4411363" y="6706260"/>
                </a:cubicBezTo>
                <a:lnTo>
                  <a:pt x="4319179" y="6858000"/>
                </a:lnTo>
                <a:lnTo>
                  <a:pt x="0" y="6858000"/>
                </a:lnTo>
                <a:close/>
              </a:path>
            </a:pathLst>
          </a:custGeom>
          <a:gradFill>
            <a:gsLst>
              <a:gs pos="0">
                <a:schemeClr val="accent1"/>
              </a:gs>
              <a:gs pos="72000">
                <a:schemeClr val="accent2"/>
              </a:gs>
            </a:gsLst>
            <a:lin ang="16200000" scaled="1"/>
          </a:gradFill>
          <a:ln w="19050" cap="sq">
            <a:noFill/>
            <a:prstDash val="solid"/>
            <a:miter/>
          </a:ln>
          <a:effectLst>
            <a:outerShdw dist="0" blurRad="215900" dir="0" sx="99000" sy="99000" kx="0" ky="0" algn="l" rotWithShape="0">
              <a:schemeClr val="accent1">
                <a:lumMod val="50000"/>
                <a:alpha val="32000"/>
              </a:schemeClr>
            </a:outerShdw>
          </a:effectLst>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1" flipV="0">
            <a:off x="6254113" y="0"/>
            <a:ext cx="5937885" cy="6858000"/>
          </a:xfrm>
          <a:custGeom>
            <a:avLst/>
            <a:gdLst>
              <a:gd name="connsiteX0" fmla="*/ 0 w 5937885"/>
              <a:gd name="connsiteY0" fmla="*/ 0 h 6858000"/>
              <a:gd name="connsiteX1" fmla="*/ 5064545 w 5937885"/>
              <a:gd name="connsiteY1" fmla="*/ 0 h 6858000"/>
              <a:gd name="connsiteX2" fmla="*/ 5097543 w 5937885"/>
              <a:gd name="connsiteY2" fmla="*/ 51473 h 6858000"/>
              <a:gd name="connsiteX3" fmla="*/ 5937885 w 5937885"/>
              <a:gd name="connsiteY3" fmla="*/ 3061335 h 6858000"/>
              <a:gd name="connsiteX4" fmla="*/ 4612412 w 5937885"/>
              <a:gd name="connsiteY4" fmla="*/ 6753558 h 6858000"/>
              <a:gd name="connsiteX5" fmla="*/ 4521942 w 5937885"/>
              <a:gd name="connsiteY5" fmla="*/ 6858000 h 6858000"/>
              <a:gd name="connsiteX6" fmla="*/ 0 w 5937885"/>
              <a:gd name="connsiteY6" fmla="*/ 6858000 h 6858000"/>
            </a:gdLst>
            <a:rect l="l" t="t" r="r" b="b"/>
            <a:pathLst>
              <a:path w="5937885" h="6858000">
                <a:moveTo>
                  <a:pt x="0" y="0"/>
                </a:moveTo>
                <a:lnTo>
                  <a:pt x="5064545" y="0"/>
                </a:lnTo>
                <a:lnTo>
                  <a:pt x="5097543" y="51473"/>
                </a:lnTo>
                <a:cubicBezTo>
                  <a:pt x="5630803" y="929101"/>
                  <a:pt x="5937885" y="1959357"/>
                  <a:pt x="5937885" y="3061335"/>
                </a:cubicBezTo>
                <a:cubicBezTo>
                  <a:pt x="5937885" y="4463854"/>
                  <a:pt x="5440463" y="5750193"/>
                  <a:pt x="4612412" y="6753558"/>
                </a:cubicBezTo>
                <a:lnTo>
                  <a:pt x="4521942" y="6858000"/>
                </a:lnTo>
                <a:lnTo>
                  <a:pt x="0" y="6858000"/>
                </a:lnTo>
                <a:close/>
              </a:path>
            </a:pathLst>
          </a:custGeom>
          <a:noFill/>
          <a:ln w="19050" cap="sq">
            <a:gradFill>
              <a:gsLst>
                <a:gs pos="78000">
                  <a:schemeClr val="accent1">
                    <a:alpha val="0"/>
                  </a:schemeClr>
                </a:gs>
                <a:gs pos="100000">
                  <a:schemeClr val="accent1"/>
                </a:gs>
              </a:gsLst>
              <a:lin ang="21000000" scaled="0"/>
            </a:grad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688573" y="728642"/>
            <a:ext cx="2118859" cy="401667"/>
          </a:xfrm>
          <a:prstGeom prst="snip2DiagRect">
            <a:avLst/>
          </a:prstGeom>
          <a:solidFill>
            <a:schemeClr val="accent1">
              <a:alpha val="18000"/>
            </a:schemeClr>
          </a:soli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845396" y="803875"/>
            <a:ext cx="1805213" cy="251200"/>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tx1"/>
          </a:solidFill>
          <a:ln w="9525" cap="flat">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1015758" y="2039985"/>
            <a:ext cx="782992" cy="738664"/>
          </a:xfrm>
          <a:prstGeom prst="rect">
            <a:avLst/>
          </a:prstGeom>
          <a:noFill/>
          <a:ln>
            <a:noFill/>
          </a:ln>
        </p:spPr>
        <p:txBody>
          <a:bodyPr vert="horz" wrap="square" lIns="0" tIns="0" rIns="0" bIns="0" rtlCol="0" anchor="t"/>
          <a:lstStyle/>
          <a:p>
            <a:pPr algn="ctr">
              <a:lnSpc>
                <a:spcPct val="110000"/>
              </a:lnSpc>
            </a:pPr>
            <a:r>
              <a:rPr kumimoji="1" lang="en-US" altLang="zh-CN" sz="4800">
                <a:ln w="12700">
                  <a:noFill/>
                </a:ln>
                <a:solidFill>
                  <a:srgbClr val="FE6E1E">
                    <a:alpha val="100000"/>
                  </a:srgbClr>
                </a:solidFill>
                <a:latin typeface="Source Han Sans CN Bold Bold"/>
                <a:ea typeface="Source Han Sans CN Bold Bold"/>
                <a:cs typeface="Source Han Sans CN Bold Bold"/>
              </a:rPr>
              <a:t>04</a:t>
            </a:r>
            <a:endParaRPr kumimoji="1" lang="zh-CN" altLang="en-US"/>
          </a:p>
        </p:txBody>
      </p:sp>
      <p:sp>
        <p:nvSpPr>
          <p:cNvPr id="13" name="标题 1"/>
          <p:cNvSpPr txBox="1"/>
          <p:nvPr/>
        </p:nvSpPr>
        <p:spPr>
          <a:xfrm rot="0" flipH="0" flipV="0">
            <a:off x="663958" y="5085835"/>
            <a:ext cx="5273930" cy="431980"/>
          </a:xfrm>
          <a:prstGeom prst="roundRect">
            <a:avLst>
              <a:gd name="adj" fmla="val 5776"/>
            </a:avLst>
          </a:prstGeom>
          <a:gradFill>
            <a:gsLst>
              <a:gs pos="0">
                <a:schemeClr val="bg1">
                  <a:alpha val="0"/>
                </a:schemeClr>
              </a:gs>
              <a:gs pos="94000">
                <a:schemeClr val="accent1">
                  <a:alpha val="76000"/>
                </a:schemeClr>
              </a:gs>
            </a:gsLst>
            <a:lin ang="10800000" scaled="0"/>
          </a:gradFill>
          <a:ln w="12700" cap="sq">
            <a:noFill/>
            <a:miter/>
          </a:ln>
        </p:spPr>
        <p:txBody>
          <a:bodyPr vert="horz" wrap="square" lIns="22859" tIns="22859" rIns="22859" bIns="22859" rtlCol="0" anchor="ctr"/>
          <a:lstStyle/>
          <a:p>
            <a:pPr algn="ctr">
              <a:lnSpc>
                <a:spcPct val="110000"/>
              </a:lnSpc>
            </a:pPr>
            <a:endParaRPr kumimoji="1" lang="zh-CN" altLang="en-US"/>
          </a:p>
        </p:txBody>
      </p:sp>
      <p:sp>
        <p:nvSpPr>
          <p:cNvPr id="14" name="标题 1"/>
          <p:cNvSpPr txBox="1"/>
          <p:nvPr/>
        </p:nvSpPr>
        <p:spPr>
          <a:xfrm rot="0" flipH="0" flipV="0">
            <a:off x="811644" y="5236583"/>
            <a:ext cx="153254" cy="130484"/>
          </a:xfrm>
          <a:custGeom>
            <a:avLst/>
            <a:gdLst/>
            <a:rect l="0" t="0" r="r" b="b"/>
            <a:pathLst>
              <a:path w="21600" h="21600" extrusionOk="0">
                <a:moveTo>
                  <a:pt x="1093" y="0"/>
                </a:moveTo>
                <a:cubicBezTo>
                  <a:pt x="499" y="0"/>
                  <a:pt x="0" y="584"/>
                  <a:pt x="0" y="1283"/>
                </a:cubicBezTo>
                <a:cubicBezTo>
                  <a:pt x="0" y="1537"/>
                  <a:pt x="86" y="1788"/>
                  <a:pt x="205" y="1978"/>
                </a:cubicBezTo>
                <a:lnTo>
                  <a:pt x="5189" y="10800"/>
                </a:lnTo>
                <a:lnTo>
                  <a:pt x="205" y="19649"/>
                </a:lnTo>
                <a:cubicBezTo>
                  <a:pt x="86" y="19839"/>
                  <a:pt x="0" y="20089"/>
                  <a:pt x="0" y="20344"/>
                </a:cubicBezTo>
                <a:cubicBezTo>
                  <a:pt x="0" y="21042"/>
                  <a:pt x="499" y="21600"/>
                  <a:pt x="1093" y="21600"/>
                </a:cubicBezTo>
                <a:lnTo>
                  <a:pt x="4325" y="21600"/>
                </a:lnTo>
                <a:cubicBezTo>
                  <a:pt x="4702" y="21600"/>
                  <a:pt x="5041" y="21382"/>
                  <a:pt x="5235" y="21039"/>
                </a:cubicBezTo>
                <a:lnTo>
                  <a:pt x="10629" y="11495"/>
                </a:lnTo>
                <a:cubicBezTo>
                  <a:pt x="10748" y="11304"/>
                  <a:pt x="10811" y="11054"/>
                  <a:pt x="10811" y="10800"/>
                </a:cubicBezTo>
                <a:cubicBezTo>
                  <a:pt x="10811" y="10546"/>
                  <a:pt x="10748" y="10296"/>
                  <a:pt x="10629" y="10105"/>
                </a:cubicBezTo>
                <a:lnTo>
                  <a:pt x="5235" y="588"/>
                </a:lnTo>
                <a:cubicBezTo>
                  <a:pt x="5041" y="245"/>
                  <a:pt x="4702" y="0"/>
                  <a:pt x="4325" y="0"/>
                </a:cubicBezTo>
                <a:lnTo>
                  <a:pt x="1093" y="0"/>
                </a:lnTo>
                <a:close/>
                <a:moveTo>
                  <a:pt x="11881" y="0"/>
                </a:moveTo>
                <a:cubicBezTo>
                  <a:pt x="11287" y="0"/>
                  <a:pt x="10811" y="584"/>
                  <a:pt x="10811" y="1283"/>
                </a:cubicBezTo>
                <a:cubicBezTo>
                  <a:pt x="10811" y="1537"/>
                  <a:pt x="10875" y="1788"/>
                  <a:pt x="10993" y="1978"/>
                </a:cubicBezTo>
                <a:lnTo>
                  <a:pt x="15978" y="10800"/>
                </a:lnTo>
                <a:lnTo>
                  <a:pt x="10993" y="19649"/>
                </a:lnTo>
                <a:cubicBezTo>
                  <a:pt x="10875" y="19839"/>
                  <a:pt x="10811" y="20089"/>
                  <a:pt x="10811" y="20344"/>
                </a:cubicBezTo>
                <a:cubicBezTo>
                  <a:pt x="10811" y="21042"/>
                  <a:pt x="11287" y="21600"/>
                  <a:pt x="11881" y="21600"/>
                </a:cubicBezTo>
                <a:lnTo>
                  <a:pt x="15113" y="21600"/>
                </a:lnTo>
                <a:cubicBezTo>
                  <a:pt x="15491" y="21600"/>
                  <a:pt x="15829" y="21382"/>
                  <a:pt x="16024" y="21039"/>
                </a:cubicBezTo>
                <a:lnTo>
                  <a:pt x="21418" y="11495"/>
                </a:lnTo>
                <a:cubicBezTo>
                  <a:pt x="21537" y="11304"/>
                  <a:pt x="21600" y="11054"/>
                  <a:pt x="21600" y="10800"/>
                </a:cubicBezTo>
                <a:cubicBezTo>
                  <a:pt x="21600" y="10546"/>
                  <a:pt x="21537" y="10296"/>
                  <a:pt x="21418" y="10105"/>
                </a:cubicBezTo>
                <a:lnTo>
                  <a:pt x="16024" y="588"/>
                </a:lnTo>
                <a:cubicBezTo>
                  <a:pt x="15829" y="245"/>
                  <a:pt x="15491" y="0"/>
                  <a:pt x="15113" y="0"/>
                </a:cubicBezTo>
                <a:lnTo>
                  <a:pt x="11881" y="0"/>
                </a:lnTo>
                <a:close/>
              </a:path>
            </a:pathLst>
          </a:custGeom>
          <a:solidFill>
            <a:schemeClr val="bg1"/>
          </a:solidFill>
          <a:ln w="12700" cap="sq">
            <a:noFill/>
            <a:miter/>
          </a:ln>
        </p:spPr>
        <p:txBody>
          <a:bodyPr vert="horz" wrap="square" lIns="22860" tIns="45720" rIns="22860" bIns="45720" rtlCol="0" anchor="ctr"/>
          <a:lstStyle/>
          <a:p>
            <a:pPr algn="l">
              <a:lnSpc>
                <a:spcPct val="110000"/>
              </a:lnSpc>
            </a:pPr>
            <a:endParaRPr kumimoji="1" lang="zh-CN" altLang="en-US"/>
          </a:p>
        </p:txBody>
      </p:sp>
      <p:sp>
        <p:nvSpPr>
          <p:cNvPr id="15" name="标题 1"/>
          <p:cNvSpPr txBox="1"/>
          <p:nvPr/>
        </p:nvSpPr>
        <p:spPr>
          <a:xfrm rot="0" flipH="0" flipV="0">
            <a:off x="648664" y="3401577"/>
            <a:ext cx="5363516" cy="1567428"/>
          </a:xfrm>
          <a:prstGeom prst="rect">
            <a:avLst/>
          </a:prstGeom>
          <a:noFill/>
          <a:ln>
            <a:noFill/>
          </a:ln>
        </p:spPr>
        <p:txBody>
          <a:bodyPr vert="horz" wrap="square" lIns="0" tIns="0" rIns="0" bIns="0" rtlCol="0" anchor="t"/>
          <a:lstStyle/>
          <a:p>
            <a:pPr algn="l">
              <a:lnSpc>
                <a:spcPct val="130000"/>
              </a:lnSpc>
            </a:pPr>
            <a:r>
              <a:rPr kumimoji="1" lang="en-US" altLang="zh-CN" sz="4700">
                <a:ln w="12700">
                  <a:noFill/>
                </a:ln>
                <a:solidFill>
                  <a:srgbClr val="000000">
                    <a:alpha val="100000"/>
                  </a:srgbClr>
                </a:solidFill>
                <a:latin typeface="Source Han Sans CN Bold Bold"/>
                <a:ea typeface="Source Han Sans CN Bold Bold"/>
                <a:cs typeface="Source Han Sans CN Bold Bold"/>
              </a:rPr>
              <a:t>永善乡土文化的传承困境</a:t>
            </a:r>
            <a:endParaRPr kumimoji="1" lang="zh-CN" altLang="en-US"/>
          </a:p>
        </p:txBody>
      </p:sp>
      <p:sp>
        <p:nvSpPr>
          <p:cNvPr id="16" name="标题 1"/>
          <p:cNvSpPr txBox="1"/>
          <p:nvPr/>
        </p:nvSpPr>
        <p:spPr>
          <a:xfrm rot="2576871" flipH="0" flipV="0">
            <a:off x="691659" y="1608492"/>
            <a:ext cx="1378479" cy="1460275"/>
          </a:xfrm>
          <a:custGeom>
            <a:avLst/>
            <a:gdLst>
              <a:gd name="connsiteX0" fmla="*/ 991062 w 1378479"/>
              <a:gd name="connsiteY0" fmla="*/ 1168637 h 1460275"/>
              <a:gd name="connsiteX1" fmla="*/ 1061457 w 1378479"/>
              <a:gd name="connsiteY1" fmla="*/ 1139281 h 1460275"/>
              <a:gd name="connsiteX2" fmla="*/ 1161349 w 1378479"/>
              <a:gd name="connsiteY2" fmla="*/ 1238695 h 1460275"/>
              <a:gd name="connsiteX3" fmla="*/ 1061934 w 1378479"/>
              <a:gd name="connsiteY3" fmla="*/ 1338586 h 1460275"/>
              <a:gd name="connsiteX4" fmla="*/ 962043 w 1378479"/>
              <a:gd name="connsiteY4" fmla="*/ 1239172 h 1460275"/>
              <a:gd name="connsiteX5" fmla="*/ 991062 w 1378479"/>
              <a:gd name="connsiteY5" fmla="*/ 1168637 h 1460275"/>
              <a:gd name="connsiteX6" fmla="*/ 1220140 w 1378479"/>
              <a:gd name="connsiteY6" fmla="*/ 864259 h 1460275"/>
              <a:gd name="connsiteX7" fmla="*/ 1353238 w 1378479"/>
              <a:gd name="connsiteY7" fmla="*/ 869028 h 1460275"/>
              <a:gd name="connsiteX8" fmla="*/ 1348469 w 1378479"/>
              <a:gd name="connsiteY8" fmla="*/ 1002126 h 1460275"/>
              <a:gd name="connsiteX9" fmla="*/ 1215371 w 1378479"/>
              <a:gd name="connsiteY9" fmla="*/ 997357 h 1460275"/>
              <a:gd name="connsiteX10" fmla="*/ 1220140 w 1378479"/>
              <a:gd name="connsiteY10" fmla="*/ 864259 h 1460275"/>
              <a:gd name="connsiteX11" fmla="*/ 629769 w 1378479"/>
              <a:gd name="connsiteY11" fmla="*/ 1278761 h 1460275"/>
              <a:gd name="connsiteX12" fmla="*/ 744264 w 1378479"/>
              <a:gd name="connsiteY12" fmla="*/ 1258821 h 1460275"/>
              <a:gd name="connsiteX13" fmla="*/ 798371 w 1378479"/>
              <a:gd name="connsiteY13" fmla="*/ 1397305 h 1460275"/>
              <a:gd name="connsiteX14" fmla="*/ 659888 w 1378479"/>
              <a:gd name="connsiteY14" fmla="*/ 1451413 h 1460275"/>
              <a:gd name="connsiteX15" fmla="*/ 605780 w 1378479"/>
              <a:gd name="connsiteY15" fmla="*/ 1312929 h 1460275"/>
              <a:gd name="connsiteX16" fmla="*/ 629769 w 1378479"/>
              <a:gd name="connsiteY16" fmla="*/ 1278761 h 1460275"/>
              <a:gd name="connsiteX17" fmla="*/ 259194 w 1378479"/>
              <a:gd name="connsiteY17" fmla="*/ 1166665 h 1460275"/>
              <a:gd name="connsiteX18" fmla="*/ 376661 w 1378479"/>
              <a:gd name="connsiteY18" fmla="*/ 1132713 h 1460275"/>
              <a:gd name="connsiteX19" fmla="*/ 449091 w 1378479"/>
              <a:gd name="connsiteY19" fmla="*/ 1271362 h 1460275"/>
              <a:gd name="connsiteX20" fmla="*/ 310443 w 1378479"/>
              <a:gd name="connsiteY20" fmla="*/ 1343792 h 1460275"/>
              <a:gd name="connsiteX21" fmla="*/ 238013 w 1378479"/>
              <a:gd name="connsiteY21" fmla="*/ 1205144 h 1460275"/>
              <a:gd name="connsiteX22" fmla="*/ 259194 w 1378479"/>
              <a:gd name="connsiteY22" fmla="*/ 1166665 h 1460275"/>
              <a:gd name="connsiteX23" fmla="*/ 41846 w 1378479"/>
              <a:gd name="connsiteY23" fmla="*/ 847866 h 1460275"/>
              <a:gd name="connsiteX24" fmla="*/ 81024 w 1378479"/>
              <a:gd name="connsiteY24" fmla="*/ 823572 h 1460275"/>
              <a:gd name="connsiteX25" fmla="*/ 230286 w 1378479"/>
              <a:gd name="connsiteY25" fmla="*/ 891942 h 1460275"/>
              <a:gd name="connsiteX26" fmla="*/ 161915 w 1378479"/>
              <a:gd name="connsiteY26" fmla="*/ 1041205 h 1460275"/>
              <a:gd name="connsiteX27" fmla="*/ 12653 w 1378479"/>
              <a:gd name="connsiteY27" fmla="*/ 972834 h 1460275"/>
              <a:gd name="connsiteX28" fmla="*/ 41846 w 1378479"/>
              <a:gd name="connsiteY28" fmla="*/ 847866 h 1460275"/>
              <a:gd name="connsiteX29" fmla="*/ 610121 w 1378479"/>
              <a:gd name="connsiteY29" fmla="*/ 38816 h 1460275"/>
              <a:gd name="connsiteX30" fmla="*/ 703831 w 1378479"/>
              <a:gd name="connsiteY30" fmla="*/ 0 h 1460275"/>
              <a:gd name="connsiteX31" fmla="*/ 836357 w 1378479"/>
              <a:gd name="connsiteY31" fmla="*/ 132526 h 1460275"/>
              <a:gd name="connsiteX32" fmla="*/ 703831 w 1378479"/>
              <a:gd name="connsiteY32" fmla="*/ 265052 h 1460275"/>
              <a:gd name="connsiteX33" fmla="*/ 571305 w 1378479"/>
              <a:gd name="connsiteY33" fmla="*/ 132526 h 1460275"/>
              <a:gd name="connsiteX34" fmla="*/ 610121 w 1378479"/>
              <a:gd name="connsiteY34" fmla="*/ 38816 h 1460275"/>
              <a:gd name="connsiteX35" fmla="*/ 29699 w 1378479"/>
              <a:gd name="connsiteY35" fmla="*/ 474822 h 1460275"/>
              <a:gd name="connsiteX36" fmla="*/ 159179 w 1378479"/>
              <a:gd name="connsiteY36" fmla="*/ 438836 h 1460275"/>
              <a:gd name="connsiteX37" fmla="*/ 237214 w 1378479"/>
              <a:gd name="connsiteY37" fmla="*/ 592028 h 1460275"/>
              <a:gd name="connsiteX38" fmla="*/ 84022 w 1378479"/>
              <a:gd name="connsiteY38" fmla="*/ 670064 h 1460275"/>
              <a:gd name="connsiteX39" fmla="*/ 5986 w 1378479"/>
              <a:gd name="connsiteY39" fmla="*/ 516871 h 1460275"/>
              <a:gd name="connsiteX40" fmla="*/ 29699 w 1378479"/>
              <a:gd name="connsiteY40" fmla="*/ 474822 h 1460275"/>
              <a:gd name="connsiteX41" fmla="*/ 269571 w 1378479"/>
              <a:gd name="connsiteY41" fmla="*/ 145899 h 1460275"/>
              <a:gd name="connsiteX42" fmla="*/ 447021 w 1378479"/>
              <a:gd name="connsiteY42" fmla="*/ 174070 h 1460275"/>
              <a:gd name="connsiteX43" fmla="*/ 418849 w 1378479"/>
              <a:gd name="connsiteY43" fmla="*/ 351520 h 1460275"/>
              <a:gd name="connsiteX44" fmla="*/ 241400 w 1378479"/>
              <a:gd name="connsiteY44" fmla="*/ 323348 h 1460275"/>
              <a:gd name="connsiteX45" fmla="*/ 269571 w 1378479"/>
              <a:gd name="connsiteY45" fmla="*/ 145899 h 1460275"/>
            </a:gdLst>
            <a:rect l="l" t="t" r="r" b="b"/>
            <a:pathLst>
              <a:path w="1378479" h="1460275">
                <a:moveTo>
                  <a:pt x="991062" y="1168637"/>
                </a:moveTo>
                <a:cubicBezTo>
                  <a:pt x="1009053" y="1150560"/>
                  <a:pt x="1033939" y="1139347"/>
                  <a:pt x="1061457" y="1139281"/>
                </a:cubicBezTo>
                <a:cubicBezTo>
                  <a:pt x="1116494" y="1139149"/>
                  <a:pt x="1161217" y="1183658"/>
                  <a:pt x="1161349" y="1238695"/>
                </a:cubicBezTo>
                <a:cubicBezTo>
                  <a:pt x="1161480" y="1293732"/>
                  <a:pt x="1116971" y="1338455"/>
                  <a:pt x="1061934" y="1338586"/>
                </a:cubicBezTo>
                <a:cubicBezTo>
                  <a:pt x="1006898" y="1338718"/>
                  <a:pt x="962175" y="1294209"/>
                  <a:pt x="962043" y="1239172"/>
                </a:cubicBezTo>
                <a:cubicBezTo>
                  <a:pt x="961977" y="1211654"/>
                  <a:pt x="973072" y="1186714"/>
                  <a:pt x="991062" y="1168637"/>
                </a:cubicBezTo>
                <a:close/>
                <a:moveTo>
                  <a:pt x="1220140" y="864259"/>
                </a:moveTo>
                <a:cubicBezTo>
                  <a:pt x="1258211" y="828822"/>
                  <a:pt x="1317801" y="830958"/>
                  <a:pt x="1353238" y="869028"/>
                </a:cubicBezTo>
                <a:cubicBezTo>
                  <a:pt x="1388675" y="907099"/>
                  <a:pt x="1386540" y="966690"/>
                  <a:pt x="1348469" y="1002126"/>
                </a:cubicBezTo>
                <a:cubicBezTo>
                  <a:pt x="1310398" y="1037563"/>
                  <a:pt x="1250808" y="1035428"/>
                  <a:pt x="1215371" y="997357"/>
                </a:cubicBezTo>
                <a:cubicBezTo>
                  <a:pt x="1179934" y="959286"/>
                  <a:pt x="1182069" y="899696"/>
                  <a:pt x="1220140" y="864259"/>
                </a:cubicBezTo>
                <a:close/>
                <a:moveTo>
                  <a:pt x="629769" y="1278761"/>
                </a:moveTo>
                <a:cubicBezTo>
                  <a:pt x="659529" y="1250604"/>
                  <a:pt x="704377" y="1241346"/>
                  <a:pt x="744264" y="1258821"/>
                </a:cubicBezTo>
                <a:cubicBezTo>
                  <a:pt x="797447" y="1282121"/>
                  <a:pt x="821671" y="1344122"/>
                  <a:pt x="798371" y="1397305"/>
                </a:cubicBezTo>
                <a:cubicBezTo>
                  <a:pt x="775072" y="1450488"/>
                  <a:pt x="713071" y="1474713"/>
                  <a:pt x="659888" y="1451413"/>
                </a:cubicBezTo>
                <a:cubicBezTo>
                  <a:pt x="606705" y="1428113"/>
                  <a:pt x="582480" y="1366112"/>
                  <a:pt x="605780" y="1312929"/>
                </a:cubicBezTo>
                <a:cubicBezTo>
                  <a:pt x="611605" y="1299633"/>
                  <a:pt x="619849" y="1288147"/>
                  <a:pt x="629769" y="1278761"/>
                </a:cubicBezTo>
                <a:close/>
                <a:moveTo>
                  <a:pt x="259194" y="1166665"/>
                </a:moveTo>
                <a:cubicBezTo>
                  <a:pt x="287099" y="1133811"/>
                  <a:pt x="332945" y="1118999"/>
                  <a:pt x="376661" y="1132713"/>
                </a:cubicBezTo>
                <a:cubicBezTo>
                  <a:pt x="434949" y="1150999"/>
                  <a:pt x="467377" y="1213074"/>
                  <a:pt x="449091" y="1271362"/>
                </a:cubicBezTo>
                <a:cubicBezTo>
                  <a:pt x="430806" y="1329650"/>
                  <a:pt x="368731" y="1362078"/>
                  <a:pt x="310443" y="1343792"/>
                </a:cubicBezTo>
                <a:cubicBezTo>
                  <a:pt x="252155" y="1325507"/>
                  <a:pt x="219727" y="1263432"/>
                  <a:pt x="238013" y="1205144"/>
                </a:cubicBezTo>
                <a:cubicBezTo>
                  <a:pt x="242584" y="1190572"/>
                  <a:pt x="249892" y="1177616"/>
                  <a:pt x="259194" y="1166665"/>
                </a:cubicBezTo>
                <a:close/>
                <a:moveTo>
                  <a:pt x="41846" y="847866"/>
                </a:moveTo>
                <a:cubicBezTo>
                  <a:pt x="52818" y="837521"/>
                  <a:pt x="65999" y="829156"/>
                  <a:pt x="81024" y="823572"/>
                </a:cubicBezTo>
                <a:cubicBezTo>
                  <a:pt x="141122" y="801234"/>
                  <a:pt x="207948" y="831845"/>
                  <a:pt x="230286" y="891942"/>
                </a:cubicBezTo>
                <a:cubicBezTo>
                  <a:pt x="252624" y="952040"/>
                  <a:pt x="222013" y="1018867"/>
                  <a:pt x="161915" y="1041205"/>
                </a:cubicBezTo>
                <a:cubicBezTo>
                  <a:pt x="101817" y="1063542"/>
                  <a:pt x="34991" y="1032932"/>
                  <a:pt x="12653" y="972834"/>
                </a:cubicBezTo>
                <a:cubicBezTo>
                  <a:pt x="-4100" y="927761"/>
                  <a:pt x="8930" y="878902"/>
                  <a:pt x="41846" y="847866"/>
                </a:cubicBezTo>
                <a:close/>
                <a:moveTo>
                  <a:pt x="610121" y="38816"/>
                </a:moveTo>
                <a:cubicBezTo>
                  <a:pt x="634104" y="14834"/>
                  <a:pt x="667235" y="0"/>
                  <a:pt x="703831" y="0"/>
                </a:cubicBezTo>
                <a:cubicBezTo>
                  <a:pt x="777023" y="0"/>
                  <a:pt x="836357" y="59334"/>
                  <a:pt x="836357" y="132526"/>
                </a:cubicBezTo>
                <a:cubicBezTo>
                  <a:pt x="836357" y="205718"/>
                  <a:pt x="777023" y="265052"/>
                  <a:pt x="703831" y="265052"/>
                </a:cubicBezTo>
                <a:cubicBezTo>
                  <a:pt x="630639" y="265052"/>
                  <a:pt x="571305" y="205718"/>
                  <a:pt x="571305" y="132526"/>
                </a:cubicBezTo>
                <a:cubicBezTo>
                  <a:pt x="571305" y="95930"/>
                  <a:pt x="586138" y="62798"/>
                  <a:pt x="610121" y="38816"/>
                </a:cubicBezTo>
                <a:close/>
                <a:moveTo>
                  <a:pt x="29699" y="474822"/>
                </a:moveTo>
                <a:cubicBezTo>
                  <a:pt x="60738" y="439031"/>
                  <a:pt x="111290" y="423270"/>
                  <a:pt x="159179" y="438836"/>
                </a:cubicBezTo>
                <a:cubicBezTo>
                  <a:pt x="223030" y="459590"/>
                  <a:pt x="257968" y="528176"/>
                  <a:pt x="237214" y="592028"/>
                </a:cubicBezTo>
                <a:cubicBezTo>
                  <a:pt x="216460" y="655880"/>
                  <a:pt x="147874" y="690818"/>
                  <a:pt x="84022" y="670064"/>
                </a:cubicBezTo>
                <a:cubicBezTo>
                  <a:pt x="20170" y="649310"/>
                  <a:pt x="-14768" y="580723"/>
                  <a:pt x="5986" y="516871"/>
                </a:cubicBezTo>
                <a:cubicBezTo>
                  <a:pt x="11175" y="500908"/>
                  <a:pt x="19353" y="486753"/>
                  <a:pt x="29699" y="474822"/>
                </a:cubicBezTo>
                <a:close/>
                <a:moveTo>
                  <a:pt x="269571" y="145899"/>
                </a:moveTo>
                <a:cubicBezTo>
                  <a:pt x="326352" y="104677"/>
                  <a:pt x="405799" y="117290"/>
                  <a:pt x="447021" y="174070"/>
                </a:cubicBezTo>
                <a:cubicBezTo>
                  <a:pt x="488242" y="230851"/>
                  <a:pt x="475630" y="310298"/>
                  <a:pt x="418849" y="351520"/>
                </a:cubicBezTo>
                <a:cubicBezTo>
                  <a:pt x="362069" y="392741"/>
                  <a:pt x="282622" y="380129"/>
                  <a:pt x="241400" y="323348"/>
                </a:cubicBezTo>
                <a:cubicBezTo>
                  <a:pt x="200178" y="266568"/>
                  <a:pt x="212791" y="187121"/>
                  <a:pt x="269571" y="145899"/>
                </a:cubicBezTo>
                <a:close/>
              </a:path>
            </a:pathLst>
          </a:custGeom>
          <a:gradFill>
            <a:gsLst>
              <a:gs pos="33000">
                <a:schemeClr val="accent1">
                  <a:lumMod val="70000"/>
                  <a:lumOff val="30000"/>
                  <a:alpha val="90000"/>
                </a:schemeClr>
              </a:gs>
              <a:gs pos="75000">
                <a:schemeClr val="accent1">
                  <a:lumMod val="100000"/>
                  <a:alpha val="90000"/>
                </a:schemeClr>
              </a:gs>
            </a:gsLst>
            <a:path path="circle">
              <a:fillToRect t="100000" l="100000"/>
            </a:path>
            <a:tileRect b="-100000" r="-100000"/>
          </a:gradFill>
          <a:ln w="19050" cap="sq">
            <a:noFill/>
            <a:prstDash val="solid"/>
            <a:miter/>
          </a:ln>
          <a:effectLst>
            <a:outerShdw dist="88900" blurRad="88900" dir="5400000" sx="100000" sy="100000" kx="0" ky="0" algn="t" rotWithShape="0">
              <a:schemeClr val="accent1">
                <a:alpha val="1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2133134" y="2224651"/>
            <a:ext cx="852156" cy="369332"/>
          </a:xfrm>
          <a:prstGeom prst="rect">
            <a:avLst/>
          </a:prstGeom>
          <a:noFill/>
          <a:ln>
            <a:noFill/>
          </a:ln>
        </p:spPr>
        <p:txBody>
          <a:bodyPr vert="horz" wrap="square" lIns="0" tIns="0" rIns="0" bIns="0" rtlCol="0" anchor="ctr"/>
          <a:lstStyle/>
          <a:p>
            <a:pPr algn="l">
              <a:lnSpc>
                <a:spcPct val="110000"/>
              </a:lnSpc>
            </a:pPr>
            <a:r>
              <a:rPr kumimoji="1" lang="en-US" altLang="zh-CN" sz="2400">
                <a:ln w="12700">
                  <a:noFill/>
                </a:ln>
                <a:solidFill>
                  <a:srgbClr val="FFFFFF">
                    <a:alpha val="100000"/>
                  </a:srgbClr>
                </a:solidFill>
                <a:latin typeface="Source Han Sans CN Bold Bold"/>
                <a:ea typeface="Source Han Sans CN Bold Bold"/>
                <a:cs typeface="Source Han Sans CN Bold Bold"/>
              </a:rPr>
              <a:t>PART</a:t>
            </a:r>
            <a:endParaRPr kumimoji="1" lang="zh-CN" altLang="en-US"/>
          </a:p>
        </p:txBody>
      </p:sp>
      <p:sp>
        <p:nvSpPr>
          <p:cNvPr id="18" name="标题 1"/>
          <p:cNvSpPr txBox="1"/>
          <p:nvPr/>
        </p:nvSpPr>
        <p:spPr>
          <a:xfrm rot="0" flipH="0" flipV="0">
            <a:off x="1103788" y="5178715"/>
            <a:ext cx="4719241" cy="246221"/>
          </a:xfrm>
          <a:prstGeom prst="rect">
            <a:avLst/>
          </a:prstGeom>
          <a:noFill/>
          <a:ln>
            <a:noFill/>
          </a:ln>
        </p:spPr>
        <p:txBody>
          <a:bodyPr vert="horz" wrap="square" lIns="0" tIns="0" rIns="0" bIns="0" rtlCol="0" anchor="ctr"/>
          <a:lstStyle/>
          <a:p>
            <a:pPr algn="l">
              <a:lnSpc>
                <a:spcPct val="110000"/>
              </a:lnSpc>
            </a:pPr>
            <a:r>
              <a:rPr kumimoji="1" lang="en-US" altLang="zh-CN" sz="1600">
                <a:ln w="12700">
                  <a:noFill/>
                </a:ln>
                <a:solidFill>
                  <a:srgbClr val="000000">
                    <a:alpha val="100000"/>
                  </a:srgbClr>
                </a:solidFill>
                <a:latin typeface="Source Han Sans CN Normal"/>
                <a:ea typeface="Source Han Sans CN Normal"/>
                <a:cs typeface="Source Han Sans CN Normal"/>
              </a:rPr>
              <a:t>POWERPOINT DESIGN</a:t>
            </a:r>
            <a:endParaRPr kumimoji="1" lang="zh-CN" altLang="en-US"/>
          </a:p>
        </p:txBody>
      </p:sp>
      <p:pic>
        <p:nvPicPr>
          <p:cNvPr id="19" name="图片"/>
          <p:cNvPicPr>
            <a:picLocks noChangeAspect="1"/>
          </p:cNvPicPr>
          <p:nvPr/>
        </p:nvPicPr>
        <p:blipFill>
          <a:blip r:embed="rId5">
            <a:alphaModFix amt="100000"/>
          </a:blip>
          <a:srcRect l="6496" t="7494" r="12894" b="22461"/>
          <a:stretch>
            <a:fillRect/>
          </a:stretch>
        </p:blipFill>
        <p:spPr>
          <a:xfrm rot="0" flipH="0" flipV="0">
            <a:off x="4471049" y="1323818"/>
            <a:ext cx="1466839" cy="849724"/>
          </a:xfrm>
          <a:custGeom>
            <a:avLst/>
            <a:gdLst>
              <a:gd name="connsiteX0" fmla="*/ 0 w 1963872"/>
              <a:gd name="connsiteY0" fmla="*/ 0 h 1137650"/>
              <a:gd name="connsiteX1" fmla="*/ 1963872 w 1963872"/>
              <a:gd name="connsiteY1" fmla="*/ 0 h 1137650"/>
              <a:gd name="connsiteX2" fmla="*/ 1963872 w 1963872"/>
              <a:gd name="connsiteY2" fmla="*/ 1137650 h 1137650"/>
              <a:gd name="connsiteX3" fmla="*/ 0 w 1963872"/>
              <a:gd name="connsiteY3" fmla="*/ 1137650 h 1137650"/>
            </a:gdLst>
            <a:rect l="l" t="t" r="r" b="b"/>
            <a:pathLst>
              <a:path w="1963872" h="1137650">
                <a:moveTo>
                  <a:pt x="0" y="0"/>
                </a:moveTo>
                <a:lnTo>
                  <a:pt x="1963872" y="0"/>
                </a:lnTo>
                <a:lnTo>
                  <a:pt x="1963872" y="1137650"/>
                </a:lnTo>
                <a:lnTo>
                  <a:pt x="0" y="1137650"/>
                </a:lnTo>
                <a:close/>
              </a:path>
            </a:pathLst>
          </a:custGeom>
          <a:noFill/>
          <a:ln>
            <a:noFill/>
          </a:ln>
        </p:spPr>
      </p:pic>
      <p:pic>
        <p:nvPicPr>
          <p:cNvPr id="20" name="图片"/>
          <p:cNvPicPr>
            <a:picLocks noChangeAspect="1"/>
          </p:cNvPicPr>
          <p:nvPr/>
        </p:nvPicPr>
        <p:blipFill>
          <a:blip r:embed="rId6">
            <a:alphaModFix amt="100000"/>
          </a:blip>
          <a:srcRect l="29373" t="0" r="29373" b="0"/>
          <a:stretch>
            <a:fillRect/>
          </a:stretch>
        </p:blipFill>
        <p:spPr>
          <a:xfrm rot="0" flipH="0" flipV="0">
            <a:off x="7516125" y="-8529"/>
            <a:ext cx="5048250" cy="6858000"/>
          </a:xfrm>
          <a:custGeom>
            <a:avLst/>
            <a:gdLst>
              <a:gd name="connsiteX0" fmla="*/ 2071872 w 5048250"/>
              <a:gd name="connsiteY0" fmla="*/ 0 h 6858000"/>
              <a:gd name="connsiteX1" fmla="*/ 5048250 w 5048250"/>
              <a:gd name="connsiteY1" fmla="*/ 0 h 6858000"/>
              <a:gd name="connsiteX2" fmla="*/ 5048250 w 5048250"/>
              <a:gd name="connsiteY2" fmla="*/ 6858000 h 6858000"/>
              <a:gd name="connsiteX3" fmla="*/ 729071 w 5048250"/>
              <a:gd name="connsiteY3" fmla="*/ 6858000 h 6858000"/>
              <a:gd name="connsiteX4" fmla="*/ 636887 w 5048250"/>
              <a:gd name="connsiteY4" fmla="*/ 6706260 h 6858000"/>
              <a:gd name="connsiteX5" fmla="*/ 0 w 5048250"/>
              <a:gd name="connsiteY5" fmla="*/ 4191000 h 6858000"/>
              <a:gd name="connsiteX6" fmla="*/ 1920283 w 5048250"/>
              <a:gd name="connsiteY6" fmla="*/ 119126 h 6858000"/>
            </a:gdLst>
            <a:rect l="l" t="t" r="r" b="b"/>
            <a:pathLst>
              <a:path w="5048250" h="6858000">
                <a:moveTo>
                  <a:pt x="2071872" y="0"/>
                </a:moveTo>
                <a:lnTo>
                  <a:pt x="5048250" y="0"/>
                </a:lnTo>
                <a:lnTo>
                  <a:pt x="5048250" y="6858000"/>
                </a:lnTo>
                <a:lnTo>
                  <a:pt x="729071" y="6858000"/>
                </a:lnTo>
                <a:lnTo>
                  <a:pt x="636887" y="6706260"/>
                </a:lnTo>
                <a:cubicBezTo>
                  <a:pt x="230715" y="5958566"/>
                  <a:pt x="0" y="5101726"/>
                  <a:pt x="0" y="4191000"/>
                </a:cubicBezTo>
                <a:cubicBezTo>
                  <a:pt x="0" y="2551693"/>
                  <a:pt x="747518" y="1086978"/>
                  <a:pt x="1920283" y="119126"/>
                </a:cubicBezTo>
                <a:close/>
              </a:path>
            </a:pathLst>
          </a:custGeom>
          <a:noFill/>
          <a:ln>
            <a:noFill/>
          </a:ln>
        </p:spPr>
      </p:pic>
      <p:sp>
        <p:nvSpPr>
          <p:cNvPr id="21" name="标题 1"/>
          <p:cNvSpPr txBox="1"/>
          <p:nvPr/>
        </p:nvSpPr>
        <p:spPr>
          <a:xfrm rot="0" flipH="1" flipV="0">
            <a:off x="7528056" y="-32935"/>
            <a:ext cx="5048250" cy="6858000"/>
          </a:xfrm>
          <a:custGeom>
            <a:avLst/>
            <a:gdLst>
              <a:gd name="connsiteX0" fmla="*/ 0 w 5048250"/>
              <a:gd name="connsiteY0" fmla="*/ 0 h 6858000"/>
              <a:gd name="connsiteX1" fmla="*/ 2976378 w 5048250"/>
              <a:gd name="connsiteY1" fmla="*/ 0 h 6858000"/>
              <a:gd name="connsiteX2" fmla="*/ 3127967 w 5048250"/>
              <a:gd name="connsiteY2" fmla="*/ 119126 h 6858000"/>
              <a:gd name="connsiteX3" fmla="*/ 5048250 w 5048250"/>
              <a:gd name="connsiteY3" fmla="*/ 4191000 h 6858000"/>
              <a:gd name="connsiteX4" fmla="*/ 4411363 w 5048250"/>
              <a:gd name="connsiteY4" fmla="*/ 6706260 h 6858000"/>
              <a:gd name="connsiteX5" fmla="*/ 4319179 w 5048250"/>
              <a:gd name="connsiteY5" fmla="*/ 6858000 h 6858000"/>
              <a:gd name="connsiteX6" fmla="*/ 0 w 5048250"/>
              <a:gd name="connsiteY6" fmla="*/ 6858000 h 6858000"/>
            </a:gdLst>
            <a:rect l="l" t="t" r="r" b="b"/>
            <a:pathLst>
              <a:path w="5048250" h="6858000">
                <a:moveTo>
                  <a:pt x="0" y="0"/>
                </a:moveTo>
                <a:lnTo>
                  <a:pt x="2976378" y="0"/>
                </a:lnTo>
                <a:lnTo>
                  <a:pt x="3127967" y="119126"/>
                </a:lnTo>
                <a:cubicBezTo>
                  <a:pt x="4300732" y="1086978"/>
                  <a:pt x="5048250" y="2551693"/>
                  <a:pt x="5048250" y="4191000"/>
                </a:cubicBezTo>
                <a:cubicBezTo>
                  <a:pt x="5048250" y="5101726"/>
                  <a:pt x="4817535" y="5958566"/>
                  <a:pt x="4411363" y="6706260"/>
                </a:cubicBezTo>
                <a:lnTo>
                  <a:pt x="4319179" y="6858000"/>
                </a:lnTo>
                <a:lnTo>
                  <a:pt x="0" y="6858000"/>
                </a:lnTo>
                <a:close/>
              </a:path>
            </a:pathLst>
          </a:custGeom>
          <a:gradFill>
            <a:gsLst>
              <a:gs pos="20000">
                <a:schemeClr val="accent1">
                  <a:alpha val="0"/>
                </a:schemeClr>
              </a:gs>
              <a:gs pos="100000">
                <a:schemeClr val="accent2"/>
              </a:gs>
            </a:gsLst>
            <a:lin ang="16200000" scaled="1"/>
          </a:gradFill>
          <a:ln w="19050" cap="sq">
            <a:noFill/>
            <a:prstDash val="solid"/>
            <a:miter/>
          </a:ln>
          <a:effectLst>
            <a:outerShdw dist="190500" blurRad="215900" dir="0" sx="99000" sy="99000" kx="0" ky="0" algn="l" rotWithShape="0">
              <a:schemeClr val="accent1">
                <a:lumMod val="50000"/>
                <a:alpha val="32000"/>
              </a:schemeClr>
            </a:outerShdw>
          </a:effectLst>
        </p:spPr>
        <p:txBody>
          <a:bodyPr vert="horz" wrap="square" lIns="91440" tIns="45720" rIns="91440" bIns="45720" rtlCol="0" anchor="ctr"/>
          <a:lstStyle/>
          <a:p>
            <a:pPr algn="ctr">
              <a:lnSpc>
                <a:spcPct val="110000"/>
              </a:lnSpc>
            </a:pPr>
            <a:endParaRPr kumimoji="1" lang="zh-CN" altLang="en-US"/>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10800000" flipH="0" flipV="0">
            <a:off x="1" y="-3969"/>
            <a:ext cx="12191999" cy="6865938"/>
          </a:xfrm>
          <a:prstGeom prst="rect">
            <a:avLst/>
          </a:prstGeom>
          <a:gradFill>
            <a:gsLst>
              <a:gs pos="0">
                <a:schemeClr val="accent1">
                  <a:lumMod val="20000"/>
                  <a:lumOff val="80000"/>
                </a:schemeClr>
              </a:gs>
              <a:gs pos="100000">
                <a:schemeClr val="bg1">
                  <a:alpha val="66000"/>
                </a:schemeClr>
              </a:gs>
            </a:gsLst>
            <a:lin ang="2700000" scaled="1"/>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826521" y="4709652"/>
            <a:ext cx="5510779" cy="662448"/>
          </a:xfrm>
          <a:prstGeom prst="rect">
            <a:avLst/>
          </a:prstGeom>
          <a:solidFill>
            <a:schemeClr val="accent1"/>
          </a:soli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4" name="标题 1"/>
          <p:cNvSpPr txBox="1"/>
          <p:nvPr/>
        </p:nvSpPr>
        <p:spPr>
          <a:xfrm rot="0" flipH="0" flipV="0">
            <a:off x="6955246" y="2428533"/>
            <a:ext cx="4487454" cy="1135660"/>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000000">
                    <a:alpha val="100000"/>
                  </a:srgbClr>
                </a:solidFill>
                <a:latin typeface="Source Han Sans CN Normal"/>
                <a:ea typeface="Source Han Sans CN Normal"/>
                <a:cs typeface="Source Han Sans CN Normal"/>
              </a:rPr>
              <a:t>年轻人为了寻求更高的收入纷纷涌入城市务工，导致乡村人口结构失衡，使得传统民俗活动难以为继。以彝族火把节为例，由于传承人青黄不接且年轻群体缺席，导致舞蹈排练不齐、仪式组织松散，节日氛围渐淡。</a:t>
            </a:r>
            <a:endParaRPr kumimoji="1" lang="zh-CN" altLang="en-US"/>
          </a:p>
        </p:txBody>
      </p:sp>
      <p:sp>
        <p:nvSpPr>
          <p:cNvPr id="5" name="标题 1"/>
          <p:cNvSpPr txBox="1"/>
          <p:nvPr/>
        </p:nvSpPr>
        <p:spPr>
          <a:xfrm rot="0" flipH="0" flipV="0">
            <a:off x="6733205" y="2137582"/>
            <a:ext cx="109075" cy="109075"/>
          </a:xfrm>
          <a:prstGeom prst="rect">
            <a:avLst/>
          </a:prstGeom>
          <a:solidFill>
            <a:schemeClr val="accent1">
              <a:lumMod val="75000"/>
            </a:schemeClr>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6955246" y="4357090"/>
            <a:ext cx="4487454" cy="1135660"/>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000000">
                    <a:alpha val="100000"/>
                  </a:srgbClr>
                </a:solidFill>
                <a:latin typeface="Source Han Sans CN Normal"/>
                <a:ea typeface="Source Han Sans CN Normal"/>
                <a:cs typeface="Source Han Sans CN Normal"/>
              </a:rPr>
              <a:t>永善县部分偏远山区急于发展经济，过度依赖资源开发，在一定程度上破坏了承载乡土文化的自然环境，导致那些与山水相依的古老传说、传统农耕文化场景因地貌改变、生态受损而失去生存根基。</a:t>
            </a:r>
            <a:endParaRPr kumimoji="1" lang="zh-CN" altLang="en-US"/>
          </a:p>
        </p:txBody>
      </p:sp>
      <p:sp>
        <p:nvSpPr>
          <p:cNvPr id="7" name="标题 1"/>
          <p:cNvSpPr txBox="1"/>
          <p:nvPr/>
        </p:nvSpPr>
        <p:spPr>
          <a:xfrm rot="0" flipH="0" flipV="0">
            <a:off x="6733205" y="4049805"/>
            <a:ext cx="109075" cy="109075"/>
          </a:xfrm>
          <a:prstGeom prst="rect">
            <a:avLst/>
          </a:prstGeom>
          <a:solidFill>
            <a:schemeClr val="accent1">
              <a:lumMod val="75000"/>
            </a:schemeClr>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pic>
        <p:nvPicPr>
          <p:cNvPr id="8" name="图片"/>
          <p:cNvPicPr>
            <a:picLocks noChangeAspect="1"/>
          </p:cNvPicPr>
          <p:nvPr/>
        </p:nvPicPr>
        <p:blipFill>
          <a:blip r:embed="rId3">
            <a:alphaModFix amt="100000"/>
          </a:blip>
          <a:srcRect l="0" t="0" r="0" b="0"/>
          <a:stretch>
            <a:fillRect/>
          </a:stretch>
        </p:blipFill>
        <p:spPr>
          <a:xfrm rot="0" flipH="0" flipV="0">
            <a:off x="825500" y="1886133"/>
            <a:ext cx="5526729" cy="2647205"/>
          </a:xfrm>
          <a:prstGeom prst="rect">
            <a:avLst/>
          </a:prstGeom>
        </p:spPr>
      </p:pic>
      <p:sp>
        <p:nvSpPr>
          <p:cNvPr id="9" name="标题 1"/>
          <p:cNvSpPr txBox="1"/>
          <p:nvPr/>
        </p:nvSpPr>
        <p:spPr>
          <a:xfrm rot="0" flipH="0" flipV="0">
            <a:off x="6955246" y="2022133"/>
            <a:ext cx="4487454" cy="348260"/>
          </a:xfrm>
          <a:prstGeom prst="rect">
            <a:avLst/>
          </a:prstGeom>
          <a:noFill/>
          <a:ln>
            <a:noFill/>
          </a:ln>
        </p:spPr>
        <p:txBody>
          <a:bodyPr vert="horz" wrap="square" lIns="0" tIns="0" rIns="0" bIns="0" rtlCol="0" anchor="ctr"/>
          <a:lstStyle/>
          <a:p>
            <a:pPr algn="l">
              <a:lnSpc>
                <a:spcPct val="150000"/>
              </a:lnSpc>
            </a:pPr>
            <a:r>
              <a:rPr kumimoji="1" lang="en-US" altLang="zh-CN" sz="1800">
                <a:ln w="12700">
                  <a:noFill/>
                </a:ln>
                <a:solidFill>
                  <a:srgbClr val="000000">
                    <a:alpha val="100000"/>
                  </a:srgbClr>
                </a:solidFill>
                <a:latin typeface="Source Han Sans CN Bold Bold"/>
                <a:ea typeface="Source Han Sans CN Bold Bold"/>
                <a:cs typeface="Source Han Sans CN Bold Bold"/>
              </a:rPr>
              <a:t>人口结构失衡</a:t>
            </a:r>
            <a:endParaRPr kumimoji="1" lang="zh-CN" altLang="en-US"/>
          </a:p>
        </p:txBody>
      </p:sp>
      <p:sp>
        <p:nvSpPr>
          <p:cNvPr id="10" name="标题 1"/>
          <p:cNvSpPr txBox="1"/>
          <p:nvPr/>
        </p:nvSpPr>
        <p:spPr>
          <a:xfrm rot="0" flipH="0" flipV="0">
            <a:off x="6955246" y="3927133"/>
            <a:ext cx="4487454" cy="348260"/>
          </a:xfrm>
          <a:prstGeom prst="rect">
            <a:avLst/>
          </a:prstGeom>
          <a:noFill/>
          <a:ln>
            <a:noFill/>
          </a:ln>
        </p:spPr>
        <p:txBody>
          <a:bodyPr vert="horz" wrap="square" lIns="0" tIns="0" rIns="0" bIns="0" rtlCol="0" anchor="ctr"/>
          <a:lstStyle/>
          <a:p>
            <a:pPr algn="l">
              <a:lnSpc>
                <a:spcPct val="150000"/>
              </a:lnSpc>
            </a:pPr>
            <a:r>
              <a:rPr kumimoji="1" lang="en-US" altLang="zh-CN" sz="1800">
                <a:ln w="12700">
                  <a:noFill/>
                </a:ln>
                <a:solidFill>
                  <a:srgbClr val="000000">
                    <a:alpha val="100000"/>
                  </a:srgbClr>
                </a:solidFill>
                <a:latin typeface="Source Han Sans CN Bold Bold"/>
                <a:ea typeface="Source Han Sans CN Bold Bold"/>
                <a:cs typeface="Source Han Sans CN Bold Bold"/>
              </a:rPr>
              <a:t>自然环境破坏</a:t>
            </a:r>
            <a:endParaRPr kumimoji="1" lang="zh-CN" altLang="en-US"/>
          </a:p>
        </p:txBody>
      </p:sp>
      <p:sp>
        <p:nvSpPr>
          <p:cNvPr id="11" name="标题 1"/>
          <p:cNvSpPr txBox="1"/>
          <p:nvPr/>
        </p:nvSpPr>
        <p:spPr>
          <a:xfrm rot="0" flipH="0" flipV="0">
            <a:off x="783520" y="467040"/>
            <a:ext cx="10671175" cy="468000"/>
          </a:xfrm>
          <a:prstGeom prst="rect">
            <a:avLst/>
          </a:prstGeom>
          <a:noFill/>
          <a:ln>
            <a:noFill/>
          </a:ln>
        </p:spPr>
        <p:txBody>
          <a:bodyPr vert="horz" wrap="square" lIns="0" tIns="0" rIns="0" bIns="0" rtlCol="0" anchor="ctr"/>
          <a:lstStyle/>
          <a:p>
            <a:pPr algn="l">
              <a:lnSpc>
                <a:spcPct val="110000"/>
              </a:lnSpc>
            </a:pPr>
            <a:r>
              <a:rPr kumimoji="1" lang="en-US" altLang="zh-CN" sz="3300">
                <a:ln>
                  <a:noFill/>
                </a:ln>
                <a:solidFill>
                  <a:srgbClr val="262626">
                    <a:alpha val="100000"/>
                  </a:srgbClr>
                </a:solidFill>
                <a:latin typeface="Source Han Sans CN Bold Bold"/>
                <a:ea typeface="Source Han Sans CN Bold Bold"/>
                <a:cs typeface="Source Han Sans CN Bold Bold"/>
              </a:rPr>
              <a:t>传承人青黄不接</a:t>
            </a:r>
            <a:endParaRPr kumimoji="1" lang="zh-CN" altLang="en-US"/>
          </a:p>
        </p:txBody>
      </p:sp>
      <p:sp>
        <p:nvSpPr>
          <p:cNvPr id="12" name="标题 1"/>
          <p:cNvSpPr txBox="1"/>
          <p:nvPr/>
        </p:nvSpPr>
        <p:spPr>
          <a:xfrm rot="0" flipH="0" flipV="0">
            <a:off x="176306" y="473900"/>
            <a:ext cx="373217" cy="373216"/>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409081" y="376135"/>
            <a:ext cx="251319" cy="251319"/>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10800000" flipH="0" flipV="0">
            <a:off x="1" y="-3969"/>
            <a:ext cx="12191999" cy="6865938"/>
          </a:xfrm>
          <a:prstGeom prst="rect">
            <a:avLst/>
          </a:prstGeom>
          <a:gradFill>
            <a:gsLst>
              <a:gs pos="0">
                <a:schemeClr val="accent1">
                  <a:lumMod val="20000"/>
                  <a:lumOff val="80000"/>
                </a:schemeClr>
              </a:gs>
              <a:gs pos="100000">
                <a:schemeClr val="bg1">
                  <a:alpha val="66000"/>
                </a:schemeClr>
              </a:gs>
            </a:gsLst>
            <a:lin ang="2700000" scaled="1"/>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706394" y="1644822"/>
            <a:ext cx="8488406" cy="4528923"/>
          </a:xfrm>
          <a:prstGeom prst="roundRect">
            <a:avLst>
              <a:gd name="adj" fmla="val 4310"/>
            </a:avLst>
          </a:prstGeom>
          <a:noFill/>
          <a:ln w="19050" cap="flat">
            <a:solidFill>
              <a:schemeClr val="accent1"/>
            </a:solidFill>
            <a:miter/>
          </a:ln>
          <a:effectLst/>
        </p:spPr>
        <p:txBody>
          <a:bodyPr vert="horz" wrap="square" lIns="91440" tIns="45720" rIns="91440" bIns="45720" rtlCol="0" anchor="ctr"/>
          <a:lstStyle/>
          <a:p>
            <a:pPr algn="ctr">
              <a:lnSpc>
                <a:spcPct val="100000"/>
              </a:lnSpc>
            </a:pPr>
            <a:endParaRPr kumimoji="1" lang="zh-CN" altLang="en-US"/>
          </a:p>
        </p:txBody>
      </p:sp>
      <p:sp>
        <p:nvSpPr>
          <p:cNvPr id="4" name="标题 1"/>
          <p:cNvSpPr txBox="1"/>
          <p:nvPr/>
        </p:nvSpPr>
        <p:spPr>
          <a:xfrm rot="0" flipH="0" flipV="0">
            <a:off x="6438486" y="1335183"/>
            <a:ext cx="5047120" cy="5047120"/>
          </a:xfrm>
          <a:prstGeom prst="ellipse">
            <a:avLst/>
          </a:prstGeom>
          <a:solidFill>
            <a:schemeClr val="bg1"/>
          </a:solidFill>
          <a:ln w="19050" cap="sq">
            <a:solidFill>
              <a:schemeClr val="accent2"/>
            </a:solidFill>
            <a:miter/>
          </a:ln>
        </p:spPr>
        <p:txBody>
          <a:bodyPr vert="horz" wrap="square" lIns="91440" tIns="45720" rIns="91440" bIns="45720" rtlCol="0" anchor="ctr"/>
          <a:lstStyle/>
          <a:p>
            <a:pPr algn="ctr">
              <a:lnSpc>
                <a:spcPct val="100000"/>
              </a:lnSpc>
            </a:pPr>
            <a:endParaRPr kumimoji="1" lang="zh-CN" altLang="en-US"/>
          </a:p>
        </p:txBody>
      </p:sp>
      <p:sp>
        <p:nvSpPr>
          <p:cNvPr id="5" name="标题 1"/>
          <p:cNvSpPr txBox="1"/>
          <p:nvPr/>
        </p:nvSpPr>
        <p:spPr>
          <a:xfrm rot="0" flipH="0" flipV="0">
            <a:off x="1002765" y="4181512"/>
            <a:ext cx="181540" cy="380604"/>
          </a:xfrm>
          <a:prstGeom prst="parallelogram">
            <a:avLst/>
          </a:prstGeom>
          <a:solidFill>
            <a:schemeClr val="accent1"/>
          </a:solidFill>
          <a:ln w="12700" cap="flat">
            <a:noFill/>
            <a:miter/>
          </a:ln>
          <a:effectLst>
            <a:outerShdw dist="38100" blurRad="127000" dir="2700000" sx="100000" sy="100000" kx="0" ky="0" algn="tl" rotWithShape="0">
              <a:schemeClr val="tx1">
                <a:lumMod val="65000"/>
                <a:lumOff val="35000"/>
                <a:alpha val="30000"/>
              </a:schemeClr>
            </a:outerShdw>
          </a:effectLst>
        </p:spPr>
        <p:txBody>
          <a:bodyPr vert="horz" wrap="square" lIns="91440" tIns="45720" rIns="91440" bIns="45720" rtlCol="0" anchor="ctr"/>
          <a:lstStyle/>
          <a:p>
            <a:pPr algn="ctr">
              <a:lnSpc>
                <a:spcPct val="100000"/>
              </a:lnSpc>
            </a:pPr>
            <a:endParaRPr kumimoji="1" lang="zh-CN" altLang="en-US"/>
          </a:p>
        </p:txBody>
      </p:sp>
      <p:sp>
        <p:nvSpPr>
          <p:cNvPr id="6" name="标题 1"/>
          <p:cNvSpPr txBox="1"/>
          <p:nvPr/>
        </p:nvSpPr>
        <p:spPr>
          <a:xfrm rot="0" flipH="0" flipV="0">
            <a:off x="1171320" y="4562115"/>
            <a:ext cx="5199468" cy="1457685"/>
          </a:xfrm>
          <a:prstGeom prst="rect">
            <a:avLst/>
          </a:prstGeom>
          <a:noFill/>
          <a:ln>
            <a:noFill/>
          </a:ln>
        </p:spPr>
        <p:txBody>
          <a:bodyPr vert="horz" wrap="square" lIns="91440" tIns="45720" rIns="91440" bIns="45720" rtlCol="0" anchor="t"/>
          <a:lstStyle/>
          <a:p>
            <a:pPr algn="l">
              <a:lnSpc>
                <a:spcPct val="150000"/>
              </a:lnSpc>
            </a:pPr>
            <a:r>
              <a:rPr kumimoji="1" lang="en-US" altLang="zh-CN" sz="1442">
                <a:ln w="12700">
                  <a:noFill/>
                </a:ln>
                <a:solidFill>
                  <a:srgbClr val="262626">
                    <a:alpha val="100000"/>
                  </a:srgbClr>
                </a:solidFill>
                <a:latin typeface="Source Han Sans CN Normal"/>
                <a:ea typeface="Source Han Sans CN Normal"/>
                <a:cs typeface="Source Han Sans CN Normal"/>
              </a:rPr>
              <a:t>时尚的现代建筑拔地而起，导致传统民居木雕、彩绘等技艺逐渐失去用武之地。同时，古老建筑因无人修缮在风雨侵蚀下日益破败，其承载的营造技艺、民俗记忆也随之逐渐消散。</a:t>
            </a:r>
            <a:endParaRPr kumimoji="1" lang="zh-CN" altLang="en-US"/>
          </a:p>
        </p:txBody>
      </p:sp>
      <p:sp>
        <p:nvSpPr>
          <p:cNvPr id="7" name="标题 1"/>
          <p:cNvSpPr txBox="1"/>
          <p:nvPr/>
        </p:nvSpPr>
        <p:spPr>
          <a:xfrm rot="0" flipH="0" flipV="0">
            <a:off x="1171320" y="3993818"/>
            <a:ext cx="5199468" cy="594340"/>
          </a:xfrm>
          <a:prstGeom prst="rect">
            <a:avLst/>
          </a:prstGeom>
          <a:noFill/>
          <a:ln>
            <a:noFill/>
          </a:ln>
        </p:spPr>
        <p:txBody>
          <a:bodyPr vert="horz" wrap="square" lIns="91440" tIns="45720" rIns="91440" bIns="45720" rtlCol="0" anchor="b"/>
          <a:lstStyle/>
          <a:p>
            <a:pPr algn="l">
              <a:lnSpc>
                <a:spcPct val="100000"/>
              </a:lnSpc>
            </a:pPr>
            <a:r>
              <a:rPr kumimoji="1" lang="en-US" altLang="zh-CN" sz="2000">
                <a:ln w="12700">
                  <a:noFill/>
                </a:ln>
                <a:solidFill>
                  <a:srgbClr val="FE6E1E">
                    <a:alpha val="100000"/>
                  </a:srgbClr>
                </a:solidFill>
                <a:latin typeface="Source Han Sans CN Bold Bold"/>
                <a:ea typeface="Source Han Sans CN Bold Bold"/>
                <a:cs typeface="Source Han Sans CN Bold Bold"/>
              </a:rPr>
              <a:t>传统技艺失去用武之地</a:t>
            </a:r>
            <a:endParaRPr kumimoji="1" lang="zh-CN" altLang="en-US"/>
          </a:p>
        </p:txBody>
      </p:sp>
      <p:pic>
        <p:nvPicPr>
          <p:cNvPr id="8" name="图片"/>
          <p:cNvPicPr>
            <a:picLocks noChangeAspect="1"/>
          </p:cNvPicPr>
          <p:nvPr/>
        </p:nvPicPr>
        <p:blipFill>
          <a:blip r:embed="rId3">
            <a:alphaModFix amt="100000"/>
          </a:blip>
          <a:srcRect l="19340" t="5189" r="30893" b="5901"/>
          <a:stretch>
            <a:fillRect/>
          </a:stretch>
        </p:blipFill>
        <p:spPr>
          <a:xfrm rot="0" flipH="0" flipV="0">
            <a:off x="6576973" y="1470601"/>
            <a:ext cx="4773090" cy="4773090"/>
          </a:xfrm>
          <a:custGeom>
            <a:avLst/>
            <a:gdLst/>
            <a:rect l="l" t="t" r="r" b="b"/>
            <a:pathLst>
              <a:path w="4775200" h="4775200">
                <a:moveTo>
                  <a:pt x="2386545" y="0"/>
                </a:moveTo>
                <a:cubicBezTo>
                  <a:pt x="3704597" y="0"/>
                  <a:pt x="4773090" y="1068493"/>
                  <a:pt x="4773090" y="2386545"/>
                </a:cubicBezTo>
                <a:cubicBezTo>
                  <a:pt x="4773090" y="3704597"/>
                  <a:pt x="3704597" y="4773090"/>
                  <a:pt x="2386545" y="4773090"/>
                </a:cubicBezTo>
                <a:cubicBezTo>
                  <a:pt x="1068493" y="4773090"/>
                  <a:pt x="0" y="3704597"/>
                  <a:pt x="0" y="2386545"/>
                </a:cubicBezTo>
                <a:cubicBezTo>
                  <a:pt x="0" y="1068493"/>
                  <a:pt x="1068493" y="0"/>
                  <a:pt x="2386545" y="0"/>
                </a:cubicBezTo>
                <a:close/>
              </a:path>
            </a:pathLst>
          </a:custGeom>
          <a:noFill/>
          <a:ln>
            <a:noFill/>
          </a:ln>
        </p:spPr>
      </p:pic>
      <p:sp>
        <p:nvSpPr>
          <p:cNvPr id="9" name="标题 1"/>
          <p:cNvSpPr txBox="1"/>
          <p:nvPr/>
        </p:nvSpPr>
        <p:spPr>
          <a:xfrm rot="0" flipH="0" flipV="0">
            <a:off x="1002765" y="2070232"/>
            <a:ext cx="181540" cy="380604"/>
          </a:xfrm>
          <a:prstGeom prst="parallelogram">
            <a:avLst/>
          </a:prstGeom>
          <a:solidFill>
            <a:schemeClr val="accent2"/>
          </a:solidFill>
          <a:ln w="12700" cap="flat">
            <a:noFill/>
            <a:miter/>
          </a:ln>
          <a:effectLst>
            <a:outerShdw dist="38100" blurRad="127000" dir="2700000" sx="100000" sy="100000" kx="0" ky="0" algn="tl" rotWithShape="0">
              <a:schemeClr val="tx1">
                <a:lumMod val="65000"/>
                <a:lumOff val="35000"/>
                <a:alpha val="30000"/>
              </a:schemeClr>
            </a:outerShdw>
          </a:effectLst>
        </p:spPr>
        <p:txBody>
          <a:bodyPr vert="horz" wrap="square" lIns="91440" tIns="45720" rIns="91440" bIns="45720" rtlCol="0" anchor="ctr"/>
          <a:lstStyle/>
          <a:p>
            <a:pPr algn="ctr">
              <a:lnSpc>
                <a:spcPct val="100000"/>
              </a:lnSpc>
            </a:pPr>
            <a:endParaRPr kumimoji="1" lang="zh-CN" altLang="en-US"/>
          </a:p>
        </p:txBody>
      </p:sp>
      <p:sp>
        <p:nvSpPr>
          <p:cNvPr id="10" name="标题 1"/>
          <p:cNvSpPr txBox="1"/>
          <p:nvPr/>
        </p:nvSpPr>
        <p:spPr>
          <a:xfrm rot="0" flipH="0" flipV="0">
            <a:off x="1171319" y="2447023"/>
            <a:ext cx="5199467" cy="1457685"/>
          </a:xfrm>
          <a:prstGeom prst="rect">
            <a:avLst/>
          </a:prstGeom>
          <a:noFill/>
          <a:ln>
            <a:noFill/>
          </a:ln>
        </p:spPr>
        <p:txBody>
          <a:bodyPr vert="horz" wrap="square" lIns="91440" tIns="45720" rIns="91440" bIns="45720" rtlCol="0" anchor="t"/>
          <a:lstStyle/>
          <a:p>
            <a:pPr algn="l">
              <a:lnSpc>
                <a:spcPct val="150000"/>
              </a:lnSpc>
            </a:pPr>
            <a:r>
              <a:rPr kumimoji="1" lang="en-US" altLang="zh-CN" sz="1442">
                <a:ln w="12700">
                  <a:noFill/>
                </a:ln>
                <a:solidFill>
                  <a:srgbClr val="262626">
                    <a:alpha val="100000"/>
                  </a:srgbClr>
                </a:solidFill>
                <a:latin typeface="Source Han Sans CN Normal"/>
                <a:ea typeface="Source Han Sans CN Normal"/>
                <a:cs typeface="Source Han Sans CN Normal"/>
              </a:rPr>
              <a:t>随着全球化与信息化进程的加快，流行文化裹挟着网络潮流汹涌而至，侵袭着永善县的文化阵地。新的娱乐方式和生活理念导致年轻一代对乡土文化缺乏认同感，尤其是一些学生在课余时间沉迷于短视频和电子游戏，对当地传统歌舞、民间故事等缺乏兴趣，使得传承断档的风险加剧。</a:t>
            </a:r>
            <a:endParaRPr kumimoji="1" lang="zh-CN" altLang="en-US"/>
          </a:p>
        </p:txBody>
      </p:sp>
      <p:sp>
        <p:nvSpPr>
          <p:cNvPr id="11" name="标题 1"/>
          <p:cNvSpPr txBox="1"/>
          <p:nvPr/>
        </p:nvSpPr>
        <p:spPr>
          <a:xfrm rot="0" flipH="0" flipV="0">
            <a:off x="1171319" y="1874209"/>
            <a:ext cx="5199467" cy="594340"/>
          </a:xfrm>
          <a:prstGeom prst="rect">
            <a:avLst/>
          </a:prstGeom>
          <a:noFill/>
          <a:ln>
            <a:noFill/>
          </a:ln>
        </p:spPr>
        <p:txBody>
          <a:bodyPr vert="horz" wrap="square" lIns="91440" tIns="45720" rIns="91440" bIns="45720" rtlCol="0" anchor="b"/>
          <a:lstStyle/>
          <a:p>
            <a:pPr algn="l">
              <a:lnSpc>
                <a:spcPct val="100000"/>
              </a:lnSpc>
            </a:pPr>
            <a:r>
              <a:rPr kumimoji="1" lang="en-US" altLang="zh-CN" sz="2000">
                <a:ln w="12700">
                  <a:noFill/>
                </a:ln>
                <a:solidFill>
                  <a:srgbClr val="FDC422">
                    <a:alpha val="100000"/>
                  </a:srgbClr>
                </a:solidFill>
                <a:latin typeface="Source Han Sans CN Bold Bold"/>
                <a:ea typeface="Source Han Sans CN Bold Bold"/>
                <a:cs typeface="Source Han Sans CN Bold Bold"/>
              </a:rPr>
              <a:t>年轻一代缺乏认同感</a:t>
            </a:r>
            <a:endParaRPr kumimoji="1" lang="zh-CN" altLang="en-US"/>
          </a:p>
        </p:txBody>
      </p:sp>
      <p:sp>
        <p:nvSpPr>
          <p:cNvPr id="12" name="标题 1"/>
          <p:cNvSpPr txBox="1"/>
          <p:nvPr/>
        </p:nvSpPr>
        <p:spPr>
          <a:xfrm rot="0" flipH="0" flipV="0">
            <a:off x="10194812" y="4495179"/>
            <a:ext cx="1651736" cy="1651736"/>
          </a:xfrm>
          <a:prstGeom prst="flowChartConnector">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10623599" y="4961047"/>
            <a:ext cx="794162" cy="720000"/>
          </a:xfrm>
          <a:custGeom>
            <a:avLst/>
            <a:gdLst>
              <a:gd name="connsiteX0" fmla="*/ 351048 w 1543905"/>
              <a:gd name="connsiteY0" fmla="*/ 523317 h 1399728"/>
              <a:gd name="connsiteX1" fmla="*/ 351048 w 1543905"/>
              <a:gd name="connsiteY1" fmla="*/ 523317 h 1399728"/>
              <a:gd name="connsiteX2" fmla="*/ 351420 w 1543905"/>
              <a:gd name="connsiteY2" fmla="*/ 523503 h 1399728"/>
              <a:gd name="connsiteX3" fmla="*/ 351420 w 1543905"/>
              <a:gd name="connsiteY3" fmla="*/ 1020031 h 1399728"/>
              <a:gd name="connsiteX4" fmla="*/ 351048 w 1543905"/>
              <a:gd name="connsiteY4" fmla="*/ 1020403 h 1399728"/>
              <a:gd name="connsiteX5" fmla="*/ 163525 w 1543905"/>
              <a:gd name="connsiteY5" fmla="*/ 1020403 h 1399728"/>
              <a:gd name="connsiteX6" fmla="*/ 163153 w 1543905"/>
              <a:gd name="connsiteY6" fmla="*/ 1020031 h 1399728"/>
              <a:gd name="connsiteX7" fmla="*/ 163153 w 1543905"/>
              <a:gd name="connsiteY7" fmla="*/ 523503 h 1399728"/>
              <a:gd name="connsiteX8" fmla="*/ 163153 w 1543905"/>
              <a:gd name="connsiteY8" fmla="*/ 523317 h 1399728"/>
              <a:gd name="connsiteX9" fmla="*/ 163339 w 1543905"/>
              <a:gd name="connsiteY9" fmla="*/ 523131 h 1399728"/>
              <a:gd name="connsiteX10" fmla="*/ 351048 w 1543905"/>
              <a:gd name="connsiteY10" fmla="*/ 523131 h 1399728"/>
              <a:gd name="connsiteX11" fmla="*/ 351048 w 1543905"/>
              <a:gd name="connsiteY11" fmla="*/ 411696 h 1399728"/>
              <a:gd name="connsiteX12" fmla="*/ 163339 w 1543905"/>
              <a:gd name="connsiteY12" fmla="*/ 411696 h 1399728"/>
              <a:gd name="connsiteX13" fmla="*/ 51346 w 1543905"/>
              <a:gd name="connsiteY13" fmla="*/ 523689 h 1399728"/>
              <a:gd name="connsiteX14" fmla="*/ 51346 w 1543905"/>
              <a:gd name="connsiteY14" fmla="*/ 1020217 h 1399728"/>
              <a:gd name="connsiteX15" fmla="*/ 163339 w 1543905"/>
              <a:gd name="connsiteY15" fmla="*/ 1132210 h 1399728"/>
              <a:gd name="connsiteX16" fmla="*/ 351048 w 1543905"/>
              <a:gd name="connsiteY16" fmla="*/ 1132210 h 1399728"/>
              <a:gd name="connsiteX17" fmla="*/ 463042 w 1543905"/>
              <a:gd name="connsiteY17" fmla="*/ 1020217 h 1399728"/>
              <a:gd name="connsiteX18" fmla="*/ 463042 w 1543905"/>
              <a:gd name="connsiteY18" fmla="*/ 523503 h 1399728"/>
              <a:gd name="connsiteX19" fmla="*/ 351048 w 1543905"/>
              <a:gd name="connsiteY19" fmla="*/ 411696 h 1399728"/>
              <a:gd name="connsiteX20" fmla="*/ 865808 w 1543905"/>
              <a:gd name="connsiteY20" fmla="*/ 111621 h 1399728"/>
              <a:gd name="connsiteX21" fmla="*/ 866180 w 1543905"/>
              <a:gd name="connsiteY21" fmla="*/ 111807 h 1399728"/>
              <a:gd name="connsiteX22" fmla="*/ 866180 w 1543905"/>
              <a:gd name="connsiteY22" fmla="*/ 1020031 h 1399728"/>
              <a:gd name="connsiteX23" fmla="*/ 865808 w 1543905"/>
              <a:gd name="connsiteY23" fmla="*/ 1020403 h 1399728"/>
              <a:gd name="connsiteX24" fmla="*/ 678284 w 1543905"/>
              <a:gd name="connsiteY24" fmla="*/ 1020403 h 1399728"/>
              <a:gd name="connsiteX25" fmla="*/ 677912 w 1543905"/>
              <a:gd name="connsiteY25" fmla="*/ 1020031 h 1399728"/>
              <a:gd name="connsiteX26" fmla="*/ 677912 w 1543905"/>
              <a:gd name="connsiteY26" fmla="*/ 111993 h 1399728"/>
              <a:gd name="connsiteX27" fmla="*/ 677912 w 1543905"/>
              <a:gd name="connsiteY27" fmla="*/ 111807 h 1399728"/>
              <a:gd name="connsiteX28" fmla="*/ 678098 w 1543905"/>
              <a:gd name="connsiteY28" fmla="*/ 111621 h 1399728"/>
              <a:gd name="connsiteX29" fmla="*/ 865808 w 1543905"/>
              <a:gd name="connsiteY29" fmla="*/ 111621 h 1399728"/>
              <a:gd name="connsiteX30" fmla="*/ 865808 w 1543905"/>
              <a:gd name="connsiteY30" fmla="*/ 0 h 1399728"/>
              <a:gd name="connsiteX31" fmla="*/ 677912 w 1543905"/>
              <a:gd name="connsiteY31" fmla="*/ 0 h 1399728"/>
              <a:gd name="connsiteX32" fmla="*/ 565919 w 1543905"/>
              <a:gd name="connsiteY32" fmla="*/ 111993 h 1399728"/>
              <a:gd name="connsiteX33" fmla="*/ 565919 w 1543905"/>
              <a:gd name="connsiteY33" fmla="*/ 1020217 h 1399728"/>
              <a:gd name="connsiteX34" fmla="*/ 677912 w 1543905"/>
              <a:gd name="connsiteY34" fmla="*/ 1132210 h 1399728"/>
              <a:gd name="connsiteX35" fmla="*/ 865622 w 1543905"/>
              <a:gd name="connsiteY35" fmla="*/ 1132210 h 1399728"/>
              <a:gd name="connsiteX36" fmla="*/ 977615 w 1543905"/>
              <a:gd name="connsiteY36" fmla="*/ 1020217 h 1399728"/>
              <a:gd name="connsiteX37" fmla="*/ 977615 w 1543905"/>
              <a:gd name="connsiteY37" fmla="*/ 111993 h 1399728"/>
              <a:gd name="connsiteX38" fmla="*/ 865808 w 1543905"/>
              <a:gd name="connsiteY38" fmla="*/ 0 h 1399728"/>
              <a:gd name="connsiteX39" fmla="*/ 1380381 w 1543905"/>
              <a:gd name="connsiteY39" fmla="*/ 729072 h 1399728"/>
              <a:gd name="connsiteX40" fmla="*/ 1380753 w 1543905"/>
              <a:gd name="connsiteY40" fmla="*/ 729258 h 1399728"/>
              <a:gd name="connsiteX41" fmla="*/ 1380753 w 1543905"/>
              <a:gd name="connsiteY41" fmla="*/ 1020031 h 1399728"/>
              <a:gd name="connsiteX42" fmla="*/ 1380381 w 1543905"/>
              <a:gd name="connsiteY42" fmla="*/ 1020403 h 1399728"/>
              <a:gd name="connsiteX43" fmla="*/ 1192858 w 1543905"/>
              <a:gd name="connsiteY43" fmla="*/ 1020403 h 1399728"/>
              <a:gd name="connsiteX44" fmla="*/ 1192485 w 1543905"/>
              <a:gd name="connsiteY44" fmla="*/ 1020031 h 1399728"/>
              <a:gd name="connsiteX45" fmla="*/ 1192485 w 1543905"/>
              <a:gd name="connsiteY45" fmla="*/ 729444 h 1399728"/>
              <a:gd name="connsiteX46" fmla="*/ 1192485 w 1543905"/>
              <a:gd name="connsiteY46" fmla="*/ 729258 h 1399728"/>
              <a:gd name="connsiteX47" fmla="*/ 1192671 w 1543905"/>
              <a:gd name="connsiteY47" fmla="*/ 729072 h 1399728"/>
              <a:gd name="connsiteX48" fmla="*/ 1380381 w 1543905"/>
              <a:gd name="connsiteY48" fmla="*/ 729072 h 1399728"/>
              <a:gd name="connsiteX49" fmla="*/ 1380381 w 1543905"/>
              <a:gd name="connsiteY49" fmla="*/ 617451 h 1399728"/>
              <a:gd name="connsiteX50" fmla="*/ 1192671 w 1543905"/>
              <a:gd name="connsiteY50" fmla="*/ 617451 h 1399728"/>
              <a:gd name="connsiteX51" fmla="*/ 1080678 w 1543905"/>
              <a:gd name="connsiteY51" fmla="*/ 729444 h 1399728"/>
              <a:gd name="connsiteX52" fmla="*/ 1080678 w 1543905"/>
              <a:gd name="connsiteY52" fmla="*/ 1020031 h 1399728"/>
              <a:gd name="connsiteX53" fmla="*/ 1192671 w 1543905"/>
              <a:gd name="connsiteY53" fmla="*/ 1132024 h 1399728"/>
              <a:gd name="connsiteX54" fmla="*/ 1380381 w 1543905"/>
              <a:gd name="connsiteY54" fmla="*/ 1132024 h 1399728"/>
              <a:gd name="connsiteX55" fmla="*/ 1492374 w 1543905"/>
              <a:gd name="connsiteY55" fmla="*/ 1020031 h 1399728"/>
              <a:gd name="connsiteX56" fmla="*/ 1492374 w 1543905"/>
              <a:gd name="connsiteY56" fmla="*/ 729444 h 1399728"/>
              <a:gd name="connsiteX57" fmla="*/ 1380381 w 1543905"/>
              <a:gd name="connsiteY57" fmla="*/ 617451 h 1399728"/>
              <a:gd name="connsiteX58" fmla="*/ 1481956 w 1543905"/>
              <a:gd name="connsiteY58" fmla="*/ 1276201 h 1399728"/>
              <a:gd name="connsiteX59" fmla="*/ 61764 w 1543905"/>
              <a:gd name="connsiteY59" fmla="*/ 1276201 h 1399728"/>
              <a:gd name="connsiteX60" fmla="*/ 0 w 1543905"/>
              <a:gd name="connsiteY60" fmla="*/ 1337965 h 1399728"/>
              <a:gd name="connsiteX61" fmla="*/ 61764 w 1543905"/>
              <a:gd name="connsiteY61" fmla="*/ 1399729 h 1399728"/>
              <a:gd name="connsiteX62" fmla="*/ 1482142 w 1543905"/>
              <a:gd name="connsiteY62" fmla="*/ 1399729 h 1399728"/>
              <a:gd name="connsiteX63" fmla="*/ 1543906 w 1543905"/>
              <a:gd name="connsiteY63" fmla="*/ 1337965 h 1399728"/>
              <a:gd name="connsiteX64" fmla="*/ 1481956 w 1543905"/>
              <a:gd name="connsiteY64" fmla="*/ 1276201 h 1399728"/>
            </a:gdLst>
            <a:rect l="l" t="t" r="r" b="b"/>
            <a:pathLst>
              <a:path w="1543905" h="1399728">
                <a:moveTo>
                  <a:pt x="351048" y="523317"/>
                </a:moveTo>
                <a:cubicBezTo>
                  <a:pt x="351234" y="523317"/>
                  <a:pt x="351234" y="523317"/>
                  <a:pt x="351048" y="523317"/>
                </a:cubicBezTo>
                <a:cubicBezTo>
                  <a:pt x="351234" y="523317"/>
                  <a:pt x="351420" y="523503"/>
                  <a:pt x="351420" y="523503"/>
                </a:cubicBezTo>
                <a:lnTo>
                  <a:pt x="351420" y="1020031"/>
                </a:lnTo>
                <a:lnTo>
                  <a:pt x="351048" y="1020403"/>
                </a:lnTo>
                <a:lnTo>
                  <a:pt x="163525" y="1020403"/>
                </a:lnTo>
                <a:lnTo>
                  <a:pt x="163153" y="1020031"/>
                </a:lnTo>
                <a:lnTo>
                  <a:pt x="163153" y="523503"/>
                </a:lnTo>
                <a:lnTo>
                  <a:pt x="163153" y="523317"/>
                </a:lnTo>
                <a:lnTo>
                  <a:pt x="163339" y="523131"/>
                </a:lnTo>
                <a:lnTo>
                  <a:pt x="351048" y="523131"/>
                </a:lnTo>
                <a:moveTo>
                  <a:pt x="351048" y="411696"/>
                </a:moveTo>
                <a:lnTo>
                  <a:pt x="163339" y="411696"/>
                </a:lnTo>
                <a:cubicBezTo>
                  <a:pt x="101575" y="411696"/>
                  <a:pt x="51346" y="461739"/>
                  <a:pt x="51346" y="523689"/>
                </a:cubicBezTo>
                <a:lnTo>
                  <a:pt x="51346" y="1020217"/>
                </a:lnTo>
                <a:cubicBezTo>
                  <a:pt x="51346" y="1081795"/>
                  <a:pt x="101761" y="1132210"/>
                  <a:pt x="163339" y="1132210"/>
                </a:cubicBezTo>
                <a:lnTo>
                  <a:pt x="351048" y="1132210"/>
                </a:lnTo>
                <a:cubicBezTo>
                  <a:pt x="412626" y="1132210"/>
                  <a:pt x="463042" y="1081795"/>
                  <a:pt x="463042" y="1020217"/>
                </a:cubicBezTo>
                <a:lnTo>
                  <a:pt x="463042" y="523503"/>
                </a:lnTo>
                <a:cubicBezTo>
                  <a:pt x="463042" y="461739"/>
                  <a:pt x="412998" y="411696"/>
                  <a:pt x="351048" y="411696"/>
                </a:cubicBezTo>
                <a:close/>
                <a:moveTo>
                  <a:pt x="865808" y="111621"/>
                </a:moveTo>
                <a:cubicBezTo>
                  <a:pt x="865994" y="111621"/>
                  <a:pt x="866180" y="111807"/>
                  <a:pt x="866180" y="111807"/>
                </a:cubicBezTo>
                <a:lnTo>
                  <a:pt x="866180" y="1020031"/>
                </a:lnTo>
                <a:lnTo>
                  <a:pt x="865808" y="1020403"/>
                </a:lnTo>
                <a:lnTo>
                  <a:pt x="678284" y="1020403"/>
                </a:lnTo>
                <a:lnTo>
                  <a:pt x="677912" y="1020031"/>
                </a:lnTo>
                <a:lnTo>
                  <a:pt x="677912" y="111993"/>
                </a:lnTo>
                <a:lnTo>
                  <a:pt x="677912" y="111807"/>
                </a:lnTo>
                <a:lnTo>
                  <a:pt x="678098" y="111621"/>
                </a:lnTo>
                <a:lnTo>
                  <a:pt x="865808" y="111621"/>
                </a:lnTo>
                <a:moveTo>
                  <a:pt x="865808" y="0"/>
                </a:moveTo>
                <a:lnTo>
                  <a:pt x="677912" y="0"/>
                </a:lnTo>
                <a:cubicBezTo>
                  <a:pt x="616148" y="0"/>
                  <a:pt x="565919" y="50043"/>
                  <a:pt x="565919" y="111993"/>
                </a:cubicBezTo>
                <a:lnTo>
                  <a:pt x="565919" y="1020217"/>
                </a:lnTo>
                <a:cubicBezTo>
                  <a:pt x="565919" y="1081795"/>
                  <a:pt x="616335" y="1132210"/>
                  <a:pt x="677912" y="1132210"/>
                </a:cubicBezTo>
                <a:lnTo>
                  <a:pt x="865622" y="1132210"/>
                </a:lnTo>
                <a:cubicBezTo>
                  <a:pt x="927199" y="1132210"/>
                  <a:pt x="977615" y="1081795"/>
                  <a:pt x="977615" y="1020217"/>
                </a:cubicBezTo>
                <a:lnTo>
                  <a:pt x="977615" y="111993"/>
                </a:lnTo>
                <a:cubicBezTo>
                  <a:pt x="977615" y="50043"/>
                  <a:pt x="927571" y="0"/>
                  <a:pt x="865808" y="0"/>
                </a:cubicBezTo>
                <a:close/>
                <a:moveTo>
                  <a:pt x="1380381" y="729072"/>
                </a:moveTo>
                <a:cubicBezTo>
                  <a:pt x="1380567" y="729072"/>
                  <a:pt x="1380753" y="729258"/>
                  <a:pt x="1380753" y="729258"/>
                </a:cubicBezTo>
                <a:lnTo>
                  <a:pt x="1380753" y="1020031"/>
                </a:lnTo>
                <a:lnTo>
                  <a:pt x="1380381" y="1020403"/>
                </a:lnTo>
                <a:lnTo>
                  <a:pt x="1192858" y="1020403"/>
                </a:lnTo>
                <a:lnTo>
                  <a:pt x="1192485" y="1020031"/>
                </a:lnTo>
                <a:lnTo>
                  <a:pt x="1192485" y="729444"/>
                </a:lnTo>
                <a:lnTo>
                  <a:pt x="1192485" y="729258"/>
                </a:lnTo>
                <a:lnTo>
                  <a:pt x="1192671" y="729072"/>
                </a:lnTo>
                <a:lnTo>
                  <a:pt x="1380381" y="729072"/>
                </a:lnTo>
                <a:moveTo>
                  <a:pt x="1380381" y="617451"/>
                </a:moveTo>
                <a:lnTo>
                  <a:pt x="1192671" y="617451"/>
                </a:lnTo>
                <a:cubicBezTo>
                  <a:pt x="1130908" y="617451"/>
                  <a:pt x="1080678" y="667494"/>
                  <a:pt x="1080678" y="729444"/>
                </a:cubicBezTo>
                <a:lnTo>
                  <a:pt x="1080678" y="1020031"/>
                </a:lnTo>
                <a:cubicBezTo>
                  <a:pt x="1080678" y="1081608"/>
                  <a:pt x="1131094" y="1132024"/>
                  <a:pt x="1192671" y="1132024"/>
                </a:cubicBezTo>
                <a:lnTo>
                  <a:pt x="1380381" y="1132024"/>
                </a:lnTo>
                <a:cubicBezTo>
                  <a:pt x="1441959" y="1132024"/>
                  <a:pt x="1492374" y="1081608"/>
                  <a:pt x="1492374" y="1020031"/>
                </a:cubicBezTo>
                <a:lnTo>
                  <a:pt x="1492374" y="729444"/>
                </a:lnTo>
                <a:cubicBezTo>
                  <a:pt x="1492374" y="667680"/>
                  <a:pt x="1442145" y="617451"/>
                  <a:pt x="1380381" y="617451"/>
                </a:cubicBezTo>
                <a:close/>
                <a:moveTo>
                  <a:pt x="1481956" y="1276201"/>
                </a:moveTo>
                <a:lnTo>
                  <a:pt x="61764" y="1276201"/>
                </a:lnTo>
                <a:cubicBezTo>
                  <a:pt x="27719" y="1276201"/>
                  <a:pt x="0" y="1303920"/>
                  <a:pt x="0" y="1337965"/>
                </a:cubicBezTo>
                <a:cubicBezTo>
                  <a:pt x="0" y="1372009"/>
                  <a:pt x="27719" y="1399729"/>
                  <a:pt x="61764" y="1399729"/>
                </a:cubicBezTo>
                <a:lnTo>
                  <a:pt x="1482142" y="1399729"/>
                </a:lnTo>
                <a:cubicBezTo>
                  <a:pt x="1516187" y="1399729"/>
                  <a:pt x="1543906" y="1372009"/>
                  <a:pt x="1543906" y="1337965"/>
                </a:cubicBezTo>
                <a:cubicBezTo>
                  <a:pt x="1543720" y="1303734"/>
                  <a:pt x="1516187" y="1276201"/>
                  <a:pt x="1481956" y="1276201"/>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4" name="标题 1"/>
          <p:cNvSpPr txBox="1"/>
          <p:nvPr/>
        </p:nvSpPr>
        <p:spPr>
          <a:xfrm rot="0" flipH="0" flipV="0">
            <a:off x="783520" y="467040"/>
            <a:ext cx="10671175" cy="468000"/>
          </a:xfrm>
          <a:prstGeom prst="rect">
            <a:avLst/>
          </a:prstGeom>
          <a:noFill/>
          <a:ln>
            <a:noFill/>
          </a:ln>
        </p:spPr>
        <p:txBody>
          <a:bodyPr vert="horz" wrap="square" lIns="0" tIns="0" rIns="0" bIns="0" rtlCol="0" anchor="ctr"/>
          <a:lstStyle/>
          <a:p>
            <a:pPr algn="l">
              <a:lnSpc>
                <a:spcPct val="110000"/>
              </a:lnSpc>
            </a:pPr>
            <a:r>
              <a:rPr kumimoji="1" lang="en-US" altLang="zh-CN" sz="3300">
                <a:ln>
                  <a:noFill/>
                </a:ln>
                <a:solidFill>
                  <a:srgbClr val="262626">
                    <a:alpha val="100000"/>
                  </a:srgbClr>
                </a:solidFill>
                <a:latin typeface="Source Han Sans CN Bold Bold"/>
                <a:ea typeface="Source Han Sans CN Bold Bold"/>
                <a:cs typeface="Source Han Sans CN Bold Bold"/>
              </a:rPr>
              <a:t>流行文化的冲击</a:t>
            </a:r>
            <a:endParaRPr kumimoji="1" lang="zh-CN" altLang="en-US"/>
          </a:p>
        </p:txBody>
      </p:sp>
      <p:sp>
        <p:nvSpPr>
          <p:cNvPr id="15" name="标题 1"/>
          <p:cNvSpPr txBox="1"/>
          <p:nvPr/>
        </p:nvSpPr>
        <p:spPr>
          <a:xfrm rot="0" flipH="0" flipV="0">
            <a:off x="176306" y="473900"/>
            <a:ext cx="373217" cy="373216"/>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409081" y="376135"/>
            <a:ext cx="251319" cy="251319"/>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10800000" flipH="0" flipV="0">
            <a:off x="1" y="-3969"/>
            <a:ext cx="12191999" cy="6865938"/>
          </a:xfrm>
          <a:prstGeom prst="rect">
            <a:avLst/>
          </a:prstGeom>
          <a:gradFill>
            <a:gsLst>
              <a:gs pos="0">
                <a:schemeClr val="accent1">
                  <a:lumMod val="20000"/>
                  <a:lumOff val="80000"/>
                </a:schemeClr>
              </a:gs>
              <a:gs pos="100000">
                <a:schemeClr val="bg1">
                  <a:alpha val="66000"/>
                </a:schemeClr>
              </a:gs>
            </a:gsLst>
            <a:lin ang="2700000" scaled="1"/>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1358006" y="1954811"/>
            <a:ext cx="4513397" cy="3826864"/>
          </a:xfrm>
          <a:prstGeom prst="roundRect">
            <a:avLst>
              <a:gd name="adj" fmla="val 8204"/>
            </a:avLst>
          </a:prstGeom>
          <a:solidFill>
            <a:schemeClr val="bg1"/>
          </a:solidFill>
          <a:ln w="12700" cap="sq">
            <a:noFill/>
            <a:miter/>
          </a:ln>
          <a:effectLst>
            <a:outerShdw dist="0" blurRad="190500" dir="0" sx="100000" sy="100000" kx="0" ky="0" algn="ctr" rotWithShape="0">
              <a:schemeClr val="accent1">
                <a:alpha val="8000"/>
              </a:schemeClr>
            </a:outerShdw>
          </a:effectLst>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660400" y="1954811"/>
            <a:ext cx="1731364" cy="1731364"/>
          </a:xfrm>
          <a:prstGeom prst="flowChartConnector">
            <a:avLst/>
          </a:prstGeom>
          <a:gradFill>
            <a:gsLst>
              <a:gs pos="0">
                <a:schemeClr val="accent1">
                  <a:lumMod val="20000"/>
                  <a:lumOff val="80000"/>
                </a:schemeClr>
              </a:gs>
              <a:gs pos="54100">
                <a:schemeClr val="accent1">
                  <a:lumMod val="60000"/>
                  <a:lumOff val="40000"/>
                </a:schemeClr>
              </a:gs>
              <a:gs pos="100000">
                <a:schemeClr val="accent1"/>
              </a:gs>
            </a:gsLst>
            <a:lin ang="5400000" scaled="0"/>
          </a:gradFill>
          <a:ln w="12700" cap="sq">
            <a:noFill/>
            <a:miter/>
          </a:ln>
          <a:effectLst>
            <a:outerShdw dist="0" blurRad="190500" dir="0" sx="100000" sy="100000" kx="0" ky="0" algn="ctr" rotWithShape="0">
              <a:schemeClr val="accent1">
                <a:alpha val="8000"/>
              </a:schemeClr>
            </a:outerShdw>
          </a:effectLst>
        </p:spPr>
        <p:txBody>
          <a:bodyPr vert="horz" wrap="square" lIns="91440" tIns="45720" rIns="91440" bIns="45720" rtlCol="0" anchor="ctr"/>
          <a:lstStyle/>
          <a:p>
            <a:pPr algn="ctr">
              <a:lnSpc>
                <a:spcPct val="110000"/>
              </a:lnSpc>
            </a:pPr>
            <a:endParaRPr kumimoji="1" lang="zh-CN" altLang="en-US"/>
          </a:p>
        </p:txBody>
      </p:sp>
      <p:pic>
        <p:nvPicPr>
          <p:cNvPr id="5" name="图片"/>
          <p:cNvPicPr>
            <a:picLocks noChangeAspect="1"/>
          </p:cNvPicPr>
          <p:nvPr/>
        </p:nvPicPr>
        <p:blipFill>
          <a:blip r:embed="rId3">
            <a:alphaModFix amt="100000"/>
          </a:blip>
          <a:srcRect l="28862" t="318" r="40717" b="0"/>
          <a:stretch>
            <a:fillRect/>
          </a:stretch>
        </p:blipFill>
        <p:spPr>
          <a:xfrm rot="0" flipH="0" flipV="0">
            <a:off x="807240" y="2101651"/>
            <a:ext cx="1437683" cy="1437683"/>
          </a:xfrm>
          <a:custGeom>
            <a:avLst/>
            <a:gdLst/>
            <a:rect l="l" t="t" r="r" b="b"/>
            <a:pathLst>
              <a:path w="1437683" h="1437683">
                <a:moveTo>
                  <a:pt x="718842" y="0"/>
                </a:moveTo>
                <a:cubicBezTo>
                  <a:pt x="1115847" y="0"/>
                  <a:pt x="1437683" y="321836"/>
                  <a:pt x="1437683" y="718842"/>
                </a:cubicBezTo>
                <a:cubicBezTo>
                  <a:pt x="1437683" y="1115847"/>
                  <a:pt x="1115847" y="1437683"/>
                  <a:pt x="718842" y="1437683"/>
                </a:cubicBezTo>
                <a:cubicBezTo>
                  <a:pt x="321836" y="1437683"/>
                  <a:pt x="0" y="1115847"/>
                  <a:pt x="0" y="718842"/>
                </a:cubicBezTo>
                <a:cubicBezTo>
                  <a:pt x="0" y="321836"/>
                  <a:pt x="321836" y="0"/>
                  <a:pt x="718842" y="0"/>
                </a:cubicBezTo>
                <a:close/>
              </a:path>
            </a:pathLst>
          </a:custGeom>
          <a:noFill/>
          <a:ln>
            <a:noFill/>
          </a:ln>
        </p:spPr>
      </p:pic>
      <p:sp>
        <p:nvSpPr>
          <p:cNvPr id="6" name="标题 1"/>
          <p:cNvSpPr txBox="1"/>
          <p:nvPr/>
        </p:nvSpPr>
        <p:spPr>
          <a:xfrm rot="0" flipH="0" flipV="0">
            <a:off x="2515160" y="2559428"/>
            <a:ext cx="3247465" cy="2860297"/>
          </a:xfrm>
          <a:prstGeom prst="rect">
            <a:avLst/>
          </a:prstGeom>
          <a:noFill/>
          <a:ln>
            <a:noFill/>
          </a:ln>
        </p:spPr>
        <p:txBody>
          <a:bodyPr vert="horz" wrap="square" lIns="91440" tIns="45720" rIns="91440" bIns="4572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当地学校有关乡土文化的课程较少，即便偶尔涉及相关知识，教师也多停留在浅层次介绍，没有进行深入教学。例如，对于苗族花山节的起源、仪式流程、文化内涵等内容，很多学生只是略知皮毛，无法领略其中的精髓，难以激发他们的传承热情。</a:t>
            </a:r>
            <a:endParaRPr kumimoji="1" lang="zh-CN" altLang="en-US"/>
          </a:p>
        </p:txBody>
      </p:sp>
      <p:sp>
        <p:nvSpPr>
          <p:cNvPr id="7" name="标题 1"/>
          <p:cNvSpPr txBox="1"/>
          <p:nvPr/>
        </p:nvSpPr>
        <p:spPr>
          <a:xfrm rot="0" flipH="0" flipV="0">
            <a:off x="2515159" y="2250878"/>
            <a:ext cx="3247465" cy="435647"/>
          </a:xfrm>
          <a:prstGeom prst="rect">
            <a:avLst/>
          </a:prstGeom>
          <a:noFill/>
          <a:ln>
            <a:noFill/>
          </a:ln>
        </p:spPr>
        <p:txBody>
          <a:bodyPr vert="horz" wrap="square" lIns="91440" tIns="45720" rIns="91440" bIns="45720" rtlCol="0" anchor="t"/>
          <a:lstStyle/>
          <a:p>
            <a:pPr algn="l">
              <a:lnSpc>
                <a:spcPct val="110000"/>
              </a:lnSpc>
            </a:pPr>
            <a:r>
              <a:rPr kumimoji="1" lang="en-US" altLang="zh-CN" sz="2000">
                <a:ln w="12700">
                  <a:noFill/>
                </a:ln>
                <a:solidFill>
                  <a:srgbClr val="FE6E1E">
                    <a:alpha val="100000"/>
                  </a:srgbClr>
                </a:solidFill>
                <a:latin typeface="Source Han Sans CN Bold Bold"/>
                <a:ea typeface="Source Han Sans CN Bold Bold"/>
                <a:cs typeface="Source Han Sans CN Bold Bold"/>
              </a:rPr>
              <a:t>学校课程教学不足</a:t>
            </a:r>
            <a:endParaRPr kumimoji="1" lang="zh-CN" altLang="en-US"/>
          </a:p>
        </p:txBody>
      </p:sp>
      <p:sp>
        <p:nvSpPr>
          <p:cNvPr id="8" name="标题 1"/>
          <p:cNvSpPr txBox="1"/>
          <p:nvPr/>
        </p:nvSpPr>
        <p:spPr>
          <a:xfrm rot="0" flipH="0" flipV="0">
            <a:off x="667300" y="3686174"/>
            <a:ext cx="373402" cy="373402"/>
          </a:xfrm>
          <a:prstGeom prst="flowChartConnector">
            <a:avLst/>
          </a:prstGeom>
          <a:gradFill>
            <a:gsLst>
              <a:gs pos="0">
                <a:schemeClr val="accent1">
                  <a:lumMod val="20000"/>
                  <a:lumOff val="80000"/>
                  <a:alpha val="43000"/>
                </a:schemeClr>
              </a:gs>
              <a:gs pos="54100">
                <a:schemeClr val="accent1">
                  <a:lumMod val="60000"/>
                  <a:lumOff val="40000"/>
                  <a:alpha val="42000"/>
                </a:schemeClr>
              </a:gs>
              <a:gs pos="100000">
                <a:schemeClr val="accent1">
                  <a:alpha val="57000"/>
                </a:schemeClr>
              </a:gs>
            </a:gsLst>
            <a:lin ang="5400000" scaled="0"/>
          </a:gradFill>
          <a:ln w="12700" cap="sq">
            <a:noFill/>
            <a:miter/>
          </a:ln>
          <a:effectLst>
            <a:outerShdw dist="0" blurRad="190500" dir="0" sx="100000" sy="100000" kx="0" ky="0" algn="ctr" rotWithShape="0">
              <a:schemeClr val="accent1">
                <a:alpha val="8000"/>
              </a:schemeClr>
            </a:outerShdw>
          </a:effectLst>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6980142" y="1954811"/>
            <a:ext cx="4513397" cy="3826864"/>
          </a:xfrm>
          <a:prstGeom prst="roundRect">
            <a:avLst>
              <a:gd name="adj" fmla="val 8204"/>
            </a:avLst>
          </a:prstGeom>
          <a:solidFill>
            <a:schemeClr val="bg1"/>
          </a:solidFill>
          <a:ln w="12700" cap="sq">
            <a:noFill/>
            <a:miter/>
          </a:ln>
          <a:effectLst>
            <a:outerShdw dist="0" blurRad="190500" dir="0" sx="100000" sy="100000" kx="0" ky="0" algn="ctr" rotWithShape="0">
              <a:schemeClr val="accent1">
                <a:alpha val="8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6282536" y="1954811"/>
            <a:ext cx="1731364" cy="1731364"/>
          </a:xfrm>
          <a:prstGeom prst="flowChartConnector">
            <a:avLst/>
          </a:prstGeom>
          <a:gradFill>
            <a:gsLst>
              <a:gs pos="0">
                <a:schemeClr val="accent1">
                  <a:lumMod val="20000"/>
                  <a:lumOff val="80000"/>
                </a:schemeClr>
              </a:gs>
              <a:gs pos="54100">
                <a:schemeClr val="accent1">
                  <a:lumMod val="60000"/>
                  <a:lumOff val="40000"/>
                </a:schemeClr>
              </a:gs>
              <a:gs pos="100000">
                <a:schemeClr val="accent1"/>
              </a:gs>
            </a:gsLst>
            <a:lin ang="5400000" scaled="0"/>
          </a:gradFill>
          <a:ln w="12700" cap="sq">
            <a:noFill/>
            <a:miter/>
          </a:ln>
          <a:effectLst>
            <a:outerShdw dist="0" blurRad="190500" dir="0" sx="100000" sy="100000" kx="0" ky="0" algn="ctr" rotWithShape="0">
              <a:schemeClr val="accent1">
                <a:alpha val="8000"/>
              </a:schemeClr>
            </a:outerShdw>
          </a:effectLst>
        </p:spPr>
        <p:txBody>
          <a:bodyPr vert="horz" wrap="square" lIns="91440" tIns="45720" rIns="91440" bIns="45720" rtlCol="0" anchor="ctr"/>
          <a:lstStyle/>
          <a:p>
            <a:pPr algn="ctr">
              <a:lnSpc>
                <a:spcPct val="110000"/>
              </a:lnSpc>
            </a:pPr>
            <a:endParaRPr kumimoji="1" lang="zh-CN" altLang="en-US"/>
          </a:p>
        </p:txBody>
      </p:sp>
      <p:pic>
        <p:nvPicPr>
          <p:cNvPr id="11" name="图片"/>
          <p:cNvPicPr>
            <a:picLocks noChangeAspect="1"/>
          </p:cNvPicPr>
          <p:nvPr/>
        </p:nvPicPr>
        <p:blipFill>
          <a:blip r:embed="rId4">
            <a:alphaModFix amt="100000"/>
          </a:blip>
          <a:srcRect l="22012" t="0" r="22012" b="0"/>
          <a:stretch>
            <a:fillRect/>
          </a:stretch>
        </p:blipFill>
        <p:spPr>
          <a:xfrm rot="0" flipH="0" flipV="0">
            <a:off x="6429376" y="2101651"/>
            <a:ext cx="1437683" cy="1437683"/>
          </a:xfrm>
          <a:custGeom>
            <a:avLst/>
            <a:gdLst/>
            <a:rect l="l" t="t" r="r" b="b"/>
            <a:pathLst>
              <a:path w="1437683" h="1437683">
                <a:moveTo>
                  <a:pt x="718842" y="0"/>
                </a:moveTo>
                <a:cubicBezTo>
                  <a:pt x="1115847" y="0"/>
                  <a:pt x="1437683" y="321836"/>
                  <a:pt x="1437683" y="718842"/>
                </a:cubicBezTo>
                <a:cubicBezTo>
                  <a:pt x="1437683" y="1115847"/>
                  <a:pt x="1115847" y="1437683"/>
                  <a:pt x="718842" y="1437683"/>
                </a:cubicBezTo>
                <a:cubicBezTo>
                  <a:pt x="321836" y="1437683"/>
                  <a:pt x="0" y="1115847"/>
                  <a:pt x="0" y="718842"/>
                </a:cubicBezTo>
                <a:cubicBezTo>
                  <a:pt x="0" y="321836"/>
                  <a:pt x="321836" y="0"/>
                  <a:pt x="718842" y="0"/>
                </a:cubicBezTo>
                <a:close/>
              </a:path>
            </a:pathLst>
          </a:custGeom>
          <a:noFill/>
          <a:ln>
            <a:noFill/>
          </a:ln>
        </p:spPr>
      </p:pic>
      <p:sp>
        <p:nvSpPr>
          <p:cNvPr id="12" name="标题 1"/>
          <p:cNvSpPr txBox="1"/>
          <p:nvPr/>
        </p:nvSpPr>
        <p:spPr>
          <a:xfrm rot="0" flipH="0" flipV="0">
            <a:off x="8137296" y="2559428"/>
            <a:ext cx="3247465" cy="2860297"/>
          </a:xfrm>
          <a:prstGeom prst="rect">
            <a:avLst/>
          </a:prstGeom>
          <a:noFill/>
          <a:ln>
            <a:noFill/>
          </a:ln>
        </p:spPr>
        <p:txBody>
          <a:bodyPr vert="horz" wrap="square" lIns="91440" tIns="45720" rIns="91440" bIns="4572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民间技艺传承多靠师徒口传心授，学习周期长、经济效益低，愿意吃苦学艺的年轻人寥寥无几，老一辈非遗传承人因无徒可授，导致其独门技艺濒临失传，非遗传承陷入了后继乏人的困境。</a:t>
            </a:r>
            <a:endParaRPr kumimoji="1" lang="zh-CN" altLang="en-US"/>
          </a:p>
        </p:txBody>
      </p:sp>
      <p:sp>
        <p:nvSpPr>
          <p:cNvPr id="13" name="标题 1"/>
          <p:cNvSpPr txBox="1"/>
          <p:nvPr/>
        </p:nvSpPr>
        <p:spPr>
          <a:xfrm rot="0" flipH="0" flipV="0">
            <a:off x="8137295" y="2250878"/>
            <a:ext cx="3247465" cy="435647"/>
          </a:xfrm>
          <a:prstGeom prst="rect">
            <a:avLst/>
          </a:prstGeom>
          <a:noFill/>
          <a:ln>
            <a:noFill/>
          </a:ln>
        </p:spPr>
        <p:txBody>
          <a:bodyPr vert="horz" wrap="square" lIns="91440" tIns="45720" rIns="91440" bIns="45720" rtlCol="0" anchor="t"/>
          <a:lstStyle/>
          <a:p>
            <a:pPr algn="l">
              <a:lnSpc>
                <a:spcPct val="110000"/>
              </a:lnSpc>
            </a:pPr>
            <a:r>
              <a:rPr kumimoji="1" lang="en-US" altLang="zh-CN" sz="2000">
                <a:ln w="12700">
                  <a:noFill/>
                </a:ln>
                <a:solidFill>
                  <a:srgbClr val="FE6E1E">
                    <a:alpha val="100000"/>
                  </a:srgbClr>
                </a:solidFill>
                <a:latin typeface="Source Han Sans CN Bold Bold"/>
                <a:ea typeface="Source Han Sans CN Bold Bold"/>
                <a:cs typeface="Source Han Sans CN Bold Bold"/>
              </a:rPr>
              <a:t>民间技艺传承困难</a:t>
            </a:r>
            <a:endParaRPr kumimoji="1" lang="zh-CN" altLang="en-US"/>
          </a:p>
        </p:txBody>
      </p:sp>
      <p:sp>
        <p:nvSpPr>
          <p:cNvPr id="14" name="标题 1"/>
          <p:cNvSpPr txBox="1"/>
          <p:nvPr/>
        </p:nvSpPr>
        <p:spPr>
          <a:xfrm rot="0" flipH="0" flipV="0">
            <a:off x="6289436" y="3686174"/>
            <a:ext cx="373402" cy="373402"/>
          </a:xfrm>
          <a:prstGeom prst="flowChartConnector">
            <a:avLst/>
          </a:prstGeom>
          <a:gradFill>
            <a:gsLst>
              <a:gs pos="0">
                <a:schemeClr val="accent1">
                  <a:lumMod val="20000"/>
                  <a:lumOff val="80000"/>
                  <a:alpha val="43000"/>
                </a:schemeClr>
              </a:gs>
              <a:gs pos="54100">
                <a:schemeClr val="accent1">
                  <a:lumMod val="60000"/>
                  <a:lumOff val="40000"/>
                  <a:alpha val="42000"/>
                </a:schemeClr>
              </a:gs>
              <a:gs pos="100000">
                <a:schemeClr val="accent1">
                  <a:alpha val="57000"/>
                </a:schemeClr>
              </a:gs>
            </a:gsLst>
            <a:lin ang="5400000" scaled="0"/>
          </a:gradFill>
          <a:ln w="12700" cap="sq">
            <a:noFill/>
            <a:miter/>
          </a:ln>
          <a:effectLst>
            <a:outerShdw dist="0" blurRad="190500" dir="0" sx="100000" sy="100000" kx="0" ky="0" algn="ctr" rotWithShape="0">
              <a:schemeClr val="accent1">
                <a:alpha val="8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783520" y="467040"/>
            <a:ext cx="10671175" cy="468000"/>
          </a:xfrm>
          <a:prstGeom prst="rect">
            <a:avLst/>
          </a:prstGeom>
          <a:noFill/>
          <a:ln>
            <a:noFill/>
          </a:ln>
        </p:spPr>
        <p:txBody>
          <a:bodyPr vert="horz" wrap="square" lIns="0" tIns="0" rIns="0" bIns="0" rtlCol="0" anchor="ctr"/>
          <a:lstStyle/>
          <a:p>
            <a:pPr algn="l">
              <a:lnSpc>
                <a:spcPct val="110000"/>
              </a:lnSpc>
            </a:pPr>
            <a:r>
              <a:rPr kumimoji="1" lang="en-US" altLang="zh-CN" sz="3300">
                <a:ln>
                  <a:noFill/>
                </a:ln>
                <a:solidFill>
                  <a:srgbClr val="262626">
                    <a:alpha val="100000"/>
                  </a:srgbClr>
                </a:solidFill>
                <a:latin typeface="Source Han Sans CN Bold Bold"/>
                <a:ea typeface="Source Han Sans CN Bold Bold"/>
                <a:cs typeface="Source Han Sans CN Bold Bold"/>
              </a:rPr>
              <a:t>教育传承体系不完善</a:t>
            </a:r>
            <a:endParaRPr kumimoji="1" lang="zh-CN" altLang="en-US"/>
          </a:p>
        </p:txBody>
      </p:sp>
      <p:sp>
        <p:nvSpPr>
          <p:cNvPr id="16" name="标题 1"/>
          <p:cNvSpPr txBox="1"/>
          <p:nvPr/>
        </p:nvSpPr>
        <p:spPr>
          <a:xfrm rot="0" flipH="0" flipV="0">
            <a:off x="176306" y="473900"/>
            <a:ext cx="373217" cy="373216"/>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409081" y="376135"/>
            <a:ext cx="251319" cy="251319"/>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10800000" flipH="0" flipV="0">
            <a:off x="1" y="-3969"/>
            <a:ext cx="12191999" cy="6865938"/>
          </a:xfrm>
          <a:prstGeom prst="rect">
            <a:avLst/>
          </a:prstGeom>
          <a:gradFill>
            <a:gsLst>
              <a:gs pos="0">
                <a:schemeClr val="accent1">
                  <a:lumMod val="20000"/>
                  <a:lumOff val="80000"/>
                </a:schemeClr>
              </a:gs>
              <a:gs pos="100000">
                <a:schemeClr val="bg1">
                  <a:alpha val="66000"/>
                </a:schemeClr>
              </a:gs>
            </a:gsLst>
            <a:lin ang="2700000" scaled="1"/>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6241340" y="1317929"/>
            <a:ext cx="5104706" cy="2240280"/>
          </a:xfrm>
          <a:custGeom>
            <a:avLst/>
            <a:gdLst>
              <a:gd name="connsiteX0" fmla="*/ 108000 w 3419337"/>
              <a:gd name="connsiteY0" fmla="*/ 0 h 1846032"/>
              <a:gd name="connsiteX1" fmla="*/ 2924086 w 3419337"/>
              <a:gd name="connsiteY1" fmla="*/ 0 h 1846032"/>
              <a:gd name="connsiteX2" fmla="*/ 3021635 w 3419337"/>
              <a:gd name="connsiteY2" fmla="*/ 61651 h 1846032"/>
              <a:gd name="connsiteX3" fmla="*/ 3408882 w 3419337"/>
              <a:gd name="connsiteY3" fmla="*/ 876667 h 1846032"/>
              <a:gd name="connsiteX4" fmla="*/ 3408882 w 3419337"/>
              <a:gd name="connsiteY4" fmla="*/ 969365 h 1846032"/>
              <a:gd name="connsiteX5" fmla="*/ 3021635 w 3419337"/>
              <a:gd name="connsiteY5" fmla="*/ 1784381 h 1846032"/>
              <a:gd name="connsiteX6" fmla="*/ 2924086 w 3419337"/>
              <a:gd name="connsiteY6" fmla="*/ 1846032 h 1846032"/>
              <a:gd name="connsiteX7" fmla="*/ 108000 w 3419337"/>
              <a:gd name="connsiteY7" fmla="*/ 1846032 h 1846032"/>
              <a:gd name="connsiteX8" fmla="*/ 0 w 3419337"/>
              <a:gd name="connsiteY8" fmla="*/ 1738032 h 1846032"/>
              <a:gd name="connsiteX9" fmla="*/ 0 w 3419337"/>
              <a:gd name="connsiteY9" fmla="*/ 108000 h 1846032"/>
              <a:gd name="connsiteX10" fmla="*/ 108000 w 3419337"/>
              <a:gd name="connsiteY10" fmla="*/ 0 h 1846032"/>
            </a:gdLst>
            <a:rect l="l" t="t" r="r" b="b"/>
            <a:pathLst>
              <a:path w="3419337" h="1846032">
                <a:moveTo>
                  <a:pt x="108000" y="0"/>
                </a:moveTo>
                <a:lnTo>
                  <a:pt x="2924086" y="0"/>
                </a:lnTo>
                <a:cubicBezTo>
                  <a:pt x="2965791" y="0"/>
                  <a:pt x="3003737" y="23982"/>
                  <a:pt x="3021635" y="61651"/>
                </a:cubicBezTo>
                <a:lnTo>
                  <a:pt x="3408882" y="876667"/>
                </a:lnTo>
                <a:cubicBezTo>
                  <a:pt x="3422822" y="906006"/>
                  <a:pt x="3422822" y="940026"/>
                  <a:pt x="3408882" y="969365"/>
                </a:cubicBezTo>
                <a:lnTo>
                  <a:pt x="3021635" y="1784381"/>
                </a:lnTo>
                <a:cubicBezTo>
                  <a:pt x="3003737" y="1822050"/>
                  <a:pt x="2965791" y="1846032"/>
                  <a:pt x="2924086" y="1846032"/>
                </a:cubicBezTo>
                <a:lnTo>
                  <a:pt x="108000" y="1846032"/>
                </a:lnTo>
                <a:cubicBezTo>
                  <a:pt x="48384" y="1846032"/>
                  <a:pt x="0" y="1797648"/>
                  <a:pt x="0" y="1738032"/>
                </a:cubicBezTo>
                <a:lnTo>
                  <a:pt x="0" y="108000"/>
                </a:lnTo>
                <a:cubicBezTo>
                  <a:pt x="0" y="48384"/>
                  <a:pt x="48384" y="0"/>
                  <a:pt x="108000" y="0"/>
                </a:cubicBezTo>
              </a:path>
            </a:pathLst>
          </a:custGeom>
          <a:solidFill>
            <a:schemeClr val="accent1">
              <a:lumMod val="20000"/>
              <a:lumOff val="80000"/>
            </a:schemeClr>
          </a:solidFill>
          <a:ln w="15875" cap="flat">
            <a:noFill/>
            <a:miter/>
          </a:ln>
          <a:effectLst/>
        </p:spPr>
        <p:txBody>
          <a:bodyPr vert="horz" wrap="square" lIns="114300" tIns="57150" rIns="114300" bIns="57150" rtlCol="0" anchor="ctr"/>
          <a:lstStyle/>
          <a:p>
            <a:pPr algn="ctr">
              <a:lnSpc>
                <a:spcPct val="110000"/>
              </a:lnSpc>
            </a:pPr>
            <a:endParaRPr kumimoji="1" lang="zh-CN" altLang="en-US"/>
          </a:p>
        </p:txBody>
      </p:sp>
      <p:pic>
        <p:nvPicPr>
          <p:cNvPr id="4" name="图片"/>
          <p:cNvPicPr>
            <a:picLocks noChangeAspect="1"/>
          </p:cNvPicPr>
          <p:nvPr/>
        </p:nvPicPr>
        <p:blipFill>
          <a:blip r:embed="rId3">
            <a:alphaModFix amt="100000"/>
          </a:blip>
          <a:srcRect l="11593" t="24101" r="11083" b="17512"/>
          <a:stretch>
            <a:fillRect/>
          </a:stretch>
        </p:blipFill>
        <p:spPr>
          <a:xfrm rot="0" flipH="0" flipV="0">
            <a:off x="6282608" y="1374767"/>
            <a:ext cx="5022171" cy="2126604"/>
          </a:xfrm>
          <a:custGeom>
            <a:avLst/>
            <a:gdLst>
              <a:gd name="connsiteX0" fmla="*/ 4828688 w 5022171"/>
              <a:gd name="connsiteY0" fmla="*/ 968393 h 2126604"/>
              <a:gd name="connsiteX1" fmla="*/ 4729748 w 5022171"/>
              <a:gd name="connsiteY1" fmla="*/ 1063302 h 2126604"/>
              <a:gd name="connsiteX2" fmla="*/ 4828688 w 5022171"/>
              <a:gd name="connsiteY2" fmla="*/ 1158211 h 2126604"/>
              <a:gd name="connsiteX3" fmla="*/ 4927628 w 5022171"/>
              <a:gd name="connsiteY3" fmla="*/ 1063302 h 2126604"/>
              <a:gd name="connsiteX4" fmla="*/ 4828688 w 5022171"/>
              <a:gd name="connsiteY4" fmla="*/ 968393 h 2126604"/>
              <a:gd name="connsiteX5" fmla="*/ 158626 w 5022171"/>
              <a:gd name="connsiteY5" fmla="*/ 0 h 2126604"/>
              <a:gd name="connsiteX6" fmla="*/ 4294768 w 5022171"/>
              <a:gd name="connsiteY6" fmla="*/ 0 h 2126604"/>
              <a:gd name="connsiteX7" fmla="*/ 4438044 w 5022171"/>
              <a:gd name="connsiteY7" fmla="*/ 71021 h 2126604"/>
              <a:gd name="connsiteX8" fmla="*/ 5006815 w 5022171"/>
              <a:gd name="connsiteY8" fmla="*/ 1009909 h 2126604"/>
              <a:gd name="connsiteX9" fmla="*/ 5006815 w 5022171"/>
              <a:gd name="connsiteY9" fmla="*/ 1116695 h 2126604"/>
              <a:gd name="connsiteX10" fmla="*/ 4438044 w 5022171"/>
              <a:gd name="connsiteY10" fmla="*/ 2055583 h 2126604"/>
              <a:gd name="connsiteX11" fmla="*/ 4294768 w 5022171"/>
              <a:gd name="connsiteY11" fmla="*/ 2126604 h 2126604"/>
              <a:gd name="connsiteX12" fmla="*/ 158626 w 5022171"/>
              <a:gd name="connsiteY12" fmla="*/ 2126604 h 2126604"/>
              <a:gd name="connsiteX13" fmla="*/ 0 w 5022171"/>
              <a:gd name="connsiteY13" fmla="*/ 2002190 h 2126604"/>
              <a:gd name="connsiteX14" fmla="*/ 0 w 5022171"/>
              <a:gd name="connsiteY14" fmla="*/ 124415 h 2126604"/>
              <a:gd name="connsiteX15" fmla="*/ 158626 w 5022171"/>
              <a:gd name="connsiteY15" fmla="*/ 0 h 2126604"/>
            </a:gdLst>
            <a:rect l="l" t="t" r="r" b="b"/>
            <a:pathLst>
              <a:path w="5022171" h="2126604">
                <a:moveTo>
                  <a:pt x="4828688" y="968393"/>
                </a:moveTo>
                <a:cubicBezTo>
                  <a:pt x="4774046" y="968393"/>
                  <a:pt x="4729748" y="1010885"/>
                  <a:pt x="4729748" y="1063302"/>
                </a:cubicBezTo>
                <a:cubicBezTo>
                  <a:pt x="4729748" y="1115718"/>
                  <a:pt x="4774046" y="1158211"/>
                  <a:pt x="4828688" y="1158211"/>
                </a:cubicBezTo>
                <a:cubicBezTo>
                  <a:pt x="4883331" y="1158211"/>
                  <a:pt x="4927628" y="1115718"/>
                  <a:pt x="4927628" y="1063302"/>
                </a:cubicBezTo>
                <a:cubicBezTo>
                  <a:pt x="4927628" y="1010885"/>
                  <a:pt x="4883331" y="968393"/>
                  <a:pt x="4828688" y="968393"/>
                </a:cubicBezTo>
                <a:close/>
                <a:moveTo>
                  <a:pt x="158626" y="0"/>
                </a:moveTo>
                <a:lnTo>
                  <a:pt x="4294768" y="0"/>
                </a:lnTo>
                <a:cubicBezTo>
                  <a:pt x="4356023" y="0"/>
                  <a:pt x="4411756" y="27627"/>
                  <a:pt x="4438044" y="71021"/>
                </a:cubicBezTo>
                <a:lnTo>
                  <a:pt x="5006815" y="1009909"/>
                </a:lnTo>
                <a:cubicBezTo>
                  <a:pt x="5027290" y="1043707"/>
                  <a:pt x="5027290" y="1082897"/>
                  <a:pt x="5006815" y="1116695"/>
                </a:cubicBezTo>
                <a:lnTo>
                  <a:pt x="4438044" y="2055583"/>
                </a:lnTo>
                <a:cubicBezTo>
                  <a:pt x="4411756" y="2098978"/>
                  <a:pt x="4356023" y="2126604"/>
                  <a:pt x="4294768" y="2126604"/>
                </a:cubicBezTo>
                <a:lnTo>
                  <a:pt x="158626" y="2126604"/>
                </a:lnTo>
                <a:cubicBezTo>
                  <a:pt x="71065" y="2126604"/>
                  <a:pt x="0" y="2070866"/>
                  <a:pt x="0" y="2002190"/>
                </a:cubicBezTo>
                <a:lnTo>
                  <a:pt x="0" y="124415"/>
                </a:lnTo>
                <a:cubicBezTo>
                  <a:pt x="0" y="55738"/>
                  <a:pt x="71065" y="0"/>
                  <a:pt x="158626" y="0"/>
                </a:cubicBezTo>
                <a:close/>
              </a:path>
            </a:pathLst>
          </a:custGeom>
          <a:noFill/>
          <a:ln>
            <a:noFill/>
          </a:ln>
        </p:spPr>
      </p:pic>
      <p:sp>
        <p:nvSpPr>
          <p:cNvPr id="5" name="标题 1"/>
          <p:cNvSpPr txBox="1"/>
          <p:nvPr/>
        </p:nvSpPr>
        <p:spPr>
          <a:xfrm rot="10800000" flipH="0" flipV="0">
            <a:off x="-1" y="3191527"/>
            <a:ext cx="12192000" cy="3666473"/>
          </a:xfrm>
          <a:custGeom>
            <a:avLst/>
            <a:gdLst>
              <a:gd name="connsiteX0" fmla="*/ 0 w 12192000"/>
              <a:gd name="connsiteY0" fmla="*/ 3666470 h 3666473"/>
              <a:gd name="connsiteX1" fmla="*/ 0 w 12192000"/>
              <a:gd name="connsiteY1" fmla="*/ 1091228 h 3666473"/>
              <a:gd name="connsiteX2" fmla="*/ 1175317 w 12192000"/>
              <a:gd name="connsiteY2" fmla="*/ 0 h 3666473"/>
              <a:gd name="connsiteX3" fmla="*/ 3949008 w 12192000"/>
              <a:gd name="connsiteY3" fmla="*/ 0 h 3666473"/>
              <a:gd name="connsiteX4" fmla="*/ 12192000 w 12192000"/>
              <a:gd name="connsiteY4" fmla="*/ 3666473 h 3666473"/>
              <a:gd name="connsiteX5" fmla="*/ 8242987 w 12192000"/>
              <a:gd name="connsiteY5" fmla="*/ 0 h 3666473"/>
              <a:gd name="connsiteX6" fmla="*/ 11016680 w 12192000"/>
              <a:gd name="connsiteY6" fmla="*/ 0 h 3666473"/>
              <a:gd name="connsiteX7" fmla="*/ 12192000 w 12192000"/>
              <a:gd name="connsiteY7" fmla="*/ 1091230 h 3666473"/>
            </a:gdLst>
            <a:rect l="l" t="t" r="r" b="b"/>
            <a:pathLst>
              <a:path w="12192000" h="3666473">
                <a:moveTo>
                  <a:pt x="0" y="3666470"/>
                </a:moveTo>
                <a:lnTo>
                  <a:pt x="0" y="1091228"/>
                </a:lnTo>
                <a:lnTo>
                  <a:pt x="1175317" y="0"/>
                </a:lnTo>
                <a:lnTo>
                  <a:pt x="3949008" y="0"/>
                </a:lnTo>
                <a:close/>
                <a:moveTo>
                  <a:pt x="12192000" y="3666473"/>
                </a:moveTo>
                <a:lnTo>
                  <a:pt x="8242987" y="0"/>
                </a:lnTo>
                <a:lnTo>
                  <a:pt x="11016680" y="0"/>
                </a:lnTo>
                <a:lnTo>
                  <a:pt x="12192000" y="1091230"/>
                </a:lnTo>
                <a:close/>
              </a:path>
            </a:pathLst>
          </a:custGeom>
          <a:solidFill>
            <a:schemeClr val="accent1">
              <a:lumMod val="20000"/>
              <a:lumOff val="80000"/>
              <a:alpha val="2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845955" y="1317929"/>
            <a:ext cx="5104706" cy="2240280"/>
          </a:xfrm>
          <a:custGeom>
            <a:avLst/>
            <a:gdLst>
              <a:gd name="connsiteX0" fmla="*/ 108000 w 3419337"/>
              <a:gd name="connsiteY0" fmla="*/ 0 h 1846032"/>
              <a:gd name="connsiteX1" fmla="*/ 2924086 w 3419337"/>
              <a:gd name="connsiteY1" fmla="*/ 0 h 1846032"/>
              <a:gd name="connsiteX2" fmla="*/ 3021635 w 3419337"/>
              <a:gd name="connsiteY2" fmla="*/ 61651 h 1846032"/>
              <a:gd name="connsiteX3" fmla="*/ 3408882 w 3419337"/>
              <a:gd name="connsiteY3" fmla="*/ 876667 h 1846032"/>
              <a:gd name="connsiteX4" fmla="*/ 3408882 w 3419337"/>
              <a:gd name="connsiteY4" fmla="*/ 969365 h 1846032"/>
              <a:gd name="connsiteX5" fmla="*/ 3021635 w 3419337"/>
              <a:gd name="connsiteY5" fmla="*/ 1784381 h 1846032"/>
              <a:gd name="connsiteX6" fmla="*/ 2924086 w 3419337"/>
              <a:gd name="connsiteY6" fmla="*/ 1846032 h 1846032"/>
              <a:gd name="connsiteX7" fmla="*/ 108000 w 3419337"/>
              <a:gd name="connsiteY7" fmla="*/ 1846032 h 1846032"/>
              <a:gd name="connsiteX8" fmla="*/ 0 w 3419337"/>
              <a:gd name="connsiteY8" fmla="*/ 1738032 h 1846032"/>
              <a:gd name="connsiteX9" fmla="*/ 0 w 3419337"/>
              <a:gd name="connsiteY9" fmla="*/ 108000 h 1846032"/>
              <a:gd name="connsiteX10" fmla="*/ 108000 w 3419337"/>
              <a:gd name="connsiteY10" fmla="*/ 0 h 1846032"/>
            </a:gdLst>
            <a:rect l="l" t="t" r="r" b="b"/>
            <a:pathLst>
              <a:path w="3419337" h="1846032">
                <a:moveTo>
                  <a:pt x="108000" y="0"/>
                </a:moveTo>
                <a:lnTo>
                  <a:pt x="2924086" y="0"/>
                </a:lnTo>
                <a:cubicBezTo>
                  <a:pt x="2965791" y="0"/>
                  <a:pt x="3003737" y="23982"/>
                  <a:pt x="3021635" y="61651"/>
                </a:cubicBezTo>
                <a:lnTo>
                  <a:pt x="3408882" y="876667"/>
                </a:lnTo>
                <a:cubicBezTo>
                  <a:pt x="3422822" y="906006"/>
                  <a:pt x="3422822" y="940026"/>
                  <a:pt x="3408882" y="969365"/>
                </a:cubicBezTo>
                <a:lnTo>
                  <a:pt x="3021635" y="1784381"/>
                </a:lnTo>
                <a:cubicBezTo>
                  <a:pt x="3003737" y="1822050"/>
                  <a:pt x="2965791" y="1846032"/>
                  <a:pt x="2924086" y="1846032"/>
                </a:cubicBezTo>
                <a:lnTo>
                  <a:pt x="108000" y="1846032"/>
                </a:lnTo>
                <a:cubicBezTo>
                  <a:pt x="48384" y="1846032"/>
                  <a:pt x="0" y="1797648"/>
                  <a:pt x="0" y="1738032"/>
                </a:cubicBezTo>
                <a:lnTo>
                  <a:pt x="0" y="108000"/>
                </a:lnTo>
                <a:cubicBezTo>
                  <a:pt x="0" y="48384"/>
                  <a:pt x="48384" y="0"/>
                  <a:pt x="108000" y="0"/>
                </a:cubicBezTo>
              </a:path>
            </a:pathLst>
          </a:custGeom>
          <a:solidFill>
            <a:schemeClr val="accent1">
              <a:lumMod val="20000"/>
              <a:lumOff val="80000"/>
            </a:schemeClr>
          </a:solidFill>
          <a:ln w="15875" cap="flat">
            <a:noFill/>
            <a:miter/>
          </a:ln>
          <a:effectLst/>
        </p:spPr>
        <p:txBody>
          <a:bodyPr vert="horz" wrap="square" lIns="114300" tIns="57150" rIns="114300" bIns="57150" rtlCol="0" anchor="ctr"/>
          <a:lstStyle/>
          <a:p>
            <a:pPr algn="ctr">
              <a:lnSpc>
                <a:spcPct val="110000"/>
              </a:lnSpc>
            </a:pPr>
            <a:endParaRPr kumimoji="1" lang="zh-CN" altLang="en-US"/>
          </a:p>
        </p:txBody>
      </p:sp>
      <p:sp>
        <p:nvSpPr>
          <p:cNvPr id="7" name="标题 1"/>
          <p:cNvSpPr txBox="1"/>
          <p:nvPr/>
        </p:nvSpPr>
        <p:spPr>
          <a:xfrm rot="0" flipH="0" flipV="0">
            <a:off x="859207" y="1298049"/>
            <a:ext cx="5045069" cy="2227027"/>
          </a:xfrm>
          <a:custGeom>
            <a:avLst/>
            <a:gdLst>
              <a:gd name="connsiteX0" fmla="*/ 108000 w 3419337"/>
              <a:gd name="connsiteY0" fmla="*/ 0 h 1846032"/>
              <a:gd name="connsiteX1" fmla="*/ 2924086 w 3419337"/>
              <a:gd name="connsiteY1" fmla="*/ 0 h 1846032"/>
              <a:gd name="connsiteX2" fmla="*/ 3021635 w 3419337"/>
              <a:gd name="connsiteY2" fmla="*/ 61651 h 1846032"/>
              <a:gd name="connsiteX3" fmla="*/ 3408882 w 3419337"/>
              <a:gd name="connsiteY3" fmla="*/ 876667 h 1846032"/>
              <a:gd name="connsiteX4" fmla="*/ 3408882 w 3419337"/>
              <a:gd name="connsiteY4" fmla="*/ 969365 h 1846032"/>
              <a:gd name="connsiteX5" fmla="*/ 3021635 w 3419337"/>
              <a:gd name="connsiteY5" fmla="*/ 1784381 h 1846032"/>
              <a:gd name="connsiteX6" fmla="*/ 2924086 w 3419337"/>
              <a:gd name="connsiteY6" fmla="*/ 1846032 h 1846032"/>
              <a:gd name="connsiteX7" fmla="*/ 108000 w 3419337"/>
              <a:gd name="connsiteY7" fmla="*/ 1846032 h 1846032"/>
              <a:gd name="connsiteX8" fmla="*/ 0 w 3419337"/>
              <a:gd name="connsiteY8" fmla="*/ 1738032 h 1846032"/>
              <a:gd name="connsiteX9" fmla="*/ 0 w 3419337"/>
              <a:gd name="connsiteY9" fmla="*/ 108000 h 1846032"/>
              <a:gd name="connsiteX10" fmla="*/ 108000 w 3419337"/>
              <a:gd name="connsiteY10" fmla="*/ 0 h 1846032"/>
            </a:gdLst>
            <a:rect l="l" t="t" r="r" b="b"/>
            <a:pathLst>
              <a:path w="3419337" h="1846032">
                <a:moveTo>
                  <a:pt x="108000" y="0"/>
                </a:moveTo>
                <a:lnTo>
                  <a:pt x="2924086" y="0"/>
                </a:lnTo>
                <a:cubicBezTo>
                  <a:pt x="2965791" y="0"/>
                  <a:pt x="3003737" y="23982"/>
                  <a:pt x="3021635" y="61651"/>
                </a:cubicBezTo>
                <a:lnTo>
                  <a:pt x="3408882" y="876667"/>
                </a:lnTo>
                <a:cubicBezTo>
                  <a:pt x="3422822" y="906006"/>
                  <a:pt x="3422822" y="940026"/>
                  <a:pt x="3408882" y="969365"/>
                </a:cubicBezTo>
                <a:lnTo>
                  <a:pt x="3021635" y="1784381"/>
                </a:lnTo>
                <a:cubicBezTo>
                  <a:pt x="3003737" y="1822050"/>
                  <a:pt x="2965791" y="1846032"/>
                  <a:pt x="2924086" y="1846032"/>
                </a:cubicBezTo>
                <a:lnTo>
                  <a:pt x="108000" y="1846032"/>
                </a:lnTo>
                <a:cubicBezTo>
                  <a:pt x="48384" y="1846032"/>
                  <a:pt x="0" y="1797648"/>
                  <a:pt x="0" y="1738032"/>
                </a:cubicBezTo>
                <a:lnTo>
                  <a:pt x="0" y="108000"/>
                </a:lnTo>
                <a:cubicBezTo>
                  <a:pt x="0" y="48384"/>
                  <a:pt x="48384" y="0"/>
                  <a:pt x="108000" y="0"/>
                </a:cubicBezTo>
              </a:path>
            </a:pathLst>
          </a:custGeom>
          <a:solidFill>
            <a:schemeClr val="bg1"/>
          </a:solidFill>
          <a:ln w="15875" cap="flat">
            <a:gradFill>
              <a:gsLst>
                <a:gs pos="0">
                  <a:schemeClr val="accent1">
                    <a:lumMod val="20000"/>
                    <a:lumOff val="80000"/>
                    <a:alpha val="46000"/>
                  </a:schemeClr>
                </a:gs>
                <a:gs pos="100000">
                  <a:schemeClr val="accent1">
                    <a:lumMod val="20000"/>
                    <a:lumOff val="80000"/>
                    <a:alpha val="64000"/>
                  </a:schemeClr>
                </a:gs>
              </a:gsLst>
              <a:lin ang="5400000" scaled="0"/>
            </a:gradFill>
            <a:miter/>
          </a:ln>
          <a:effectLst/>
        </p:spPr>
        <p:txBody>
          <a:bodyPr vert="horz" wrap="square" lIns="114300" tIns="57150" rIns="114300" bIns="57150" rtlCol="0" anchor="ctr"/>
          <a:lstStyle/>
          <a:p>
            <a:pPr algn="ctr">
              <a:lnSpc>
                <a:spcPct val="110000"/>
              </a:lnSpc>
            </a:pPr>
            <a:endParaRPr kumimoji="1" lang="zh-CN" altLang="en-US"/>
          </a:p>
        </p:txBody>
      </p:sp>
      <p:sp>
        <p:nvSpPr>
          <p:cNvPr id="8" name="标题 1"/>
          <p:cNvSpPr txBox="1"/>
          <p:nvPr/>
        </p:nvSpPr>
        <p:spPr>
          <a:xfrm rot="0" flipH="0" flipV="0">
            <a:off x="1086704" y="2034671"/>
            <a:ext cx="4357077" cy="1381075"/>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262626">
                    <a:alpha val="100000"/>
                  </a:srgbClr>
                </a:solidFill>
                <a:latin typeface="Source Han Sans CN Normal"/>
                <a:ea typeface="Source Han Sans CN Normal"/>
                <a:cs typeface="Source Han Sans CN Normal"/>
              </a:rPr>
              <a:t>保护与传承乡土文化需要充足的资金用于资料收集、传承人扶持、文化活动开展、古迹修缮等诸多环节。然而，永善县地处经济欠发达地区，财政投入有限，社会资本引入不足，文化项目常因资金匮乏而搁置。</a:t>
            </a:r>
            <a:endParaRPr kumimoji="1" lang="zh-CN" altLang="en-US"/>
          </a:p>
        </p:txBody>
      </p:sp>
      <p:sp>
        <p:nvSpPr>
          <p:cNvPr id="9" name="标题 1"/>
          <p:cNvSpPr txBox="1"/>
          <p:nvPr/>
        </p:nvSpPr>
        <p:spPr>
          <a:xfrm rot="0" flipH="0" flipV="0">
            <a:off x="1086704" y="1434884"/>
            <a:ext cx="4357077" cy="340909"/>
          </a:xfrm>
          <a:prstGeom prst="rect">
            <a:avLst/>
          </a:prstGeom>
          <a:noFill/>
          <a:ln>
            <a:noFill/>
          </a:ln>
        </p:spPr>
        <p:txBody>
          <a:bodyPr vert="horz" wrap="square" lIns="0" tIns="0" rIns="0" bIns="0" rtlCol="0" anchor="b"/>
          <a:lstStyle/>
          <a:p>
            <a:pPr algn="l">
              <a:lnSpc>
                <a:spcPct val="130000"/>
              </a:lnSpc>
            </a:pPr>
            <a:r>
              <a:rPr kumimoji="1" lang="en-US" altLang="zh-CN" sz="2000">
                <a:ln w="12700">
                  <a:noFill/>
                </a:ln>
                <a:solidFill>
                  <a:srgbClr val="FE6E1E">
                    <a:alpha val="100000"/>
                  </a:srgbClr>
                </a:solidFill>
                <a:latin typeface="Source Han Sans CN Bold Bold"/>
                <a:ea typeface="Source Han Sans CN Bold Bold"/>
                <a:cs typeface="Source Han Sans CN Bold Bold"/>
              </a:rPr>
              <a:t>资金投入不足</a:t>
            </a:r>
            <a:endParaRPr kumimoji="1" lang="zh-CN" altLang="en-US"/>
          </a:p>
        </p:txBody>
      </p:sp>
      <p:sp>
        <p:nvSpPr>
          <p:cNvPr id="10" name="标题 1"/>
          <p:cNvSpPr txBox="1"/>
          <p:nvPr/>
        </p:nvSpPr>
        <p:spPr>
          <a:xfrm rot="0" flipH="0" flipV="0">
            <a:off x="5635921" y="2322112"/>
            <a:ext cx="198782" cy="198782"/>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1086704" y="1845596"/>
            <a:ext cx="622852" cy="53009"/>
          </a:xfrm>
          <a:prstGeom prst="roundRect">
            <a:avLst>
              <a:gd name="adj" fmla="val 50000"/>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cxnSp>
        <p:nvCxnSpPr>
          <p:cNvPr id="12" name="线条 1"/>
          <p:cNvCxnSpPr/>
          <p:nvPr/>
        </p:nvCxnSpPr>
        <p:spPr>
          <a:xfrm rot="0" flipH="0" flipV="0">
            <a:off x="1536818" y="1872100"/>
            <a:ext cx="3906963" cy="0"/>
          </a:xfrm>
          <a:prstGeom prst="line">
            <a:avLst/>
          </a:prstGeom>
          <a:noFill/>
          <a:ln w="6350" cap="flat">
            <a:solidFill>
              <a:schemeClr val="accent1"/>
            </a:solidFill>
            <a:prstDash val="solid"/>
            <a:miter/>
          </a:ln>
        </p:spPr>
      </p:cxnSp>
      <p:sp>
        <p:nvSpPr>
          <p:cNvPr id="13" name="标题 1"/>
          <p:cNvSpPr txBox="1"/>
          <p:nvPr/>
        </p:nvSpPr>
        <p:spPr>
          <a:xfrm rot="0" flipH="0" flipV="0">
            <a:off x="845955" y="3817620"/>
            <a:ext cx="5104706" cy="2240280"/>
          </a:xfrm>
          <a:custGeom>
            <a:avLst/>
            <a:gdLst>
              <a:gd name="connsiteX0" fmla="*/ 108000 w 3419337"/>
              <a:gd name="connsiteY0" fmla="*/ 0 h 1846032"/>
              <a:gd name="connsiteX1" fmla="*/ 2924086 w 3419337"/>
              <a:gd name="connsiteY1" fmla="*/ 0 h 1846032"/>
              <a:gd name="connsiteX2" fmla="*/ 3021635 w 3419337"/>
              <a:gd name="connsiteY2" fmla="*/ 61651 h 1846032"/>
              <a:gd name="connsiteX3" fmla="*/ 3408882 w 3419337"/>
              <a:gd name="connsiteY3" fmla="*/ 876667 h 1846032"/>
              <a:gd name="connsiteX4" fmla="*/ 3408882 w 3419337"/>
              <a:gd name="connsiteY4" fmla="*/ 969365 h 1846032"/>
              <a:gd name="connsiteX5" fmla="*/ 3021635 w 3419337"/>
              <a:gd name="connsiteY5" fmla="*/ 1784381 h 1846032"/>
              <a:gd name="connsiteX6" fmla="*/ 2924086 w 3419337"/>
              <a:gd name="connsiteY6" fmla="*/ 1846032 h 1846032"/>
              <a:gd name="connsiteX7" fmla="*/ 108000 w 3419337"/>
              <a:gd name="connsiteY7" fmla="*/ 1846032 h 1846032"/>
              <a:gd name="connsiteX8" fmla="*/ 0 w 3419337"/>
              <a:gd name="connsiteY8" fmla="*/ 1738032 h 1846032"/>
              <a:gd name="connsiteX9" fmla="*/ 0 w 3419337"/>
              <a:gd name="connsiteY9" fmla="*/ 108000 h 1846032"/>
              <a:gd name="connsiteX10" fmla="*/ 108000 w 3419337"/>
              <a:gd name="connsiteY10" fmla="*/ 0 h 1846032"/>
            </a:gdLst>
            <a:rect l="l" t="t" r="r" b="b"/>
            <a:pathLst>
              <a:path w="3419337" h="1846032">
                <a:moveTo>
                  <a:pt x="108000" y="0"/>
                </a:moveTo>
                <a:lnTo>
                  <a:pt x="2924086" y="0"/>
                </a:lnTo>
                <a:cubicBezTo>
                  <a:pt x="2965791" y="0"/>
                  <a:pt x="3003737" y="23982"/>
                  <a:pt x="3021635" y="61651"/>
                </a:cubicBezTo>
                <a:lnTo>
                  <a:pt x="3408882" y="876667"/>
                </a:lnTo>
                <a:cubicBezTo>
                  <a:pt x="3422822" y="906006"/>
                  <a:pt x="3422822" y="940026"/>
                  <a:pt x="3408882" y="969365"/>
                </a:cubicBezTo>
                <a:lnTo>
                  <a:pt x="3021635" y="1784381"/>
                </a:lnTo>
                <a:cubicBezTo>
                  <a:pt x="3003737" y="1822050"/>
                  <a:pt x="2965791" y="1846032"/>
                  <a:pt x="2924086" y="1846032"/>
                </a:cubicBezTo>
                <a:lnTo>
                  <a:pt x="108000" y="1846032"/>
                </a:lnTo>
                <a:cubicBezTo>
                  <a:pt x="48384" y="1846032"/>
                  <a:pt x="0" y="1797648"/>
                  <a:pt x="0" y="1738032"/>
                </a:cubicBezTo>
                <a:lnTo>
                  <a:pt x="0" y="108000"/>
                </a:lnTo>
                <a:cubicBezTo>
                  <a:pt x="0" y="48384"/>
                  <a:pt x="48384" y="0"/>
                  <a:pt x="108000" y="0"/>
                </a:cubicBezTo>
              </a:path>
            </a:pathLst>
          </a:custGeom>
          <a:solidFill>
            <a:schemeClr val="accent1">
              <a:lumMod val="20000"/>
              <a:lumOff val="80000"/>
            </a:schemeClr>
          </a:solidFill>
          <a:ln w="15875" cap="flat">
            <a:noFill/>
            <a:miter/>
          </a:ln>
          <a:effectLst/>
        </p:spPr>
        <p:txBody>
          <a:bodyPr vert="horz" wrap="square" lIns="114300" tIns="57150" rIns="114300" bIns="57150" rtlCol="0" anchor="ctr"/>
          <a:lstStyle/>
          <a:p>
            <a:pPr algn="ctr">
              <a:lnSpc>
                <a:spcPct val="110000"/>
              </a:lnSpc>
            </a:pPr>
            <a:endParaRPr kumimoji="1" lang="zh-CN" altLang="en-US"/>
          </a:p>
        </p:txBody>
      </p:sp>
      <p:sp>
        <p:nvSpPr>
          <p:cNvPr id="14" name="标题 1"/>
          <p:cNvSpPr txBox="1"/>
          <p:nvPr/>
        </p:nvSpPr>
        <p:spPr>
          <a:xfrm rot="0" flipH="0" flipV="0">
            <a:off x="6241340" y="3817620"/>
            <a:ext cx="5104706" cy="2240280"/>
          </a:xfrm>
          <a:custGeom>
            <a:avLst/>
            <a:gdLst>
              <a:gd name="connsiteX0" fmla="*/ 108000 w 3419337"/>
              <a:gd name="connsiteY0" fmla="*/ 0 h 1846032"/>
              <a:gd name="connsiteX1" fmla="*/ 2924086 w 3419337"/>
              <a:gd name="connsiteY1" fmla="*/ 0 h 1846032"/>
              <a:gd name="connsiteX2" fmla="*/ 3021635 w 3419337"/>
              <a:gd name="connsiteY2" fmla="*/ 61651 h 1846032"/>
              <a:gd name="connsiteX3" fmla="*/ 3408882 w 3419337"/>
              <a:gd name="connsiteY3" fmla="*/ 876667 h 1846032"/>
              <a:gd name="connsiteX4" fmla="*/ 3408882 w 3419337"/>
              <a:gd name="connsiteY4" fmla="*/ 969365 h 1846032"/>
              <a:gd name="connsiteX5" fmla="*/ 3021635 w 3419337"/>
              <a:gd name="connsiteY5" fmla="*/ 1784381 h 1846032"/>
              <a:gd name="connsiteX6" fmla="*/ 2924086 w 3419337"/>
              <a:gd name="connsiteY6" fmla="*/ 1846032 h 1846032"/>
              <a:gd name="connsiteX7" fmla="*/ 108000 w 3419337"/>
              <a:gd name="connsiteY7" fmla="*/ 1846032 h 1846032"/>
              <a:gd name="connsiteX8" fmla="*/ 0 w 3419337"/>
              <a:gd name="connsiteY8" fmla="*/ 1738032 h 1846032"/>
              <a:gd name="connsiteX9" fmla="*/ 0 w 3419337"/>
              <a:gd name="connsiteY9" fmla="*/ 108000 h 1846032"/>
              <a:gd name="connsiteX10" fmla="*/ 108000 w 3419337"/>
              <a:gd name="connsiteY10" fmla="*/ 0 h 1846032"/>
            </a:gdLst>
            <a:rect l="l" t="t" r="r" b="b"/>
            <a:pathLst>
              <a:path w="3419337" h="1846032">
                <a:moveTo>
                  <a:pt x="108000" y="0"/>
                </a:moveTo>
                <a:lnTo>
                  <a:pt x="2924086" y="0"/>
                </a:lnTo>
                <a:cubicBezTo>
                  <a:pt x="2965791" y="0"/>
                  <a:pt x="3003737" y="23982"/>
                  <a:pt x="3021635" y="61651"/>
                </a:cubicBezTo>
                <a:lnTo>
                  <a:pt x="3408882" y="876667"/>
                </a:lnTo>
                <a:cubicBezTo>
                  <a:pt x="3422822" y="906006"/>
                  <a:pt x="3422822" y="940026"/>
                  <a:pt x="3408882" y="969365"/>
                </a:cubicBezTo>
                <a:lnTo>
                  <a:pt x="3021635" y="1784381"/>
                </a:lnTo>
                <a:cubicBezTo>
                  <a:pt x="3003737" y="1822050"/>
                  <a:pt x="2965791" y="1846032"/>
                  <a:pt x="2924086" y="1846032"/>
                </a:cubicBezTo>
                <a:lnTo>
                  <a:pt x="108000" y="1846032"/>
                </a:lnTo>
                <a:cubicBezTo>
                  <a:pt x="48384" y="1846032"/>
                  <a:pt x="0" y="1797648"/>
                  <a:pt x="0" y="1738032"/>
                </a:cubicBezTo>
                <a:lnTo>
                  <a:pt x="0" y="108000"/>
                </a:lnTo>
                <a:cubicBezTo>
                  <a:pt x="0" y="48384"/>
                  <a:pt x="48384" y="0"/>
                  <a:pt x="108000" y="0"/>
                </a:cubicBezTo>
              </a:path>
            </a:pathLst>
          </a:custGeom>
          <a:solidFill>
            <a:schemeClr val="accent1">
              <a:lumMod val="20000"/>
              <a:lumOff val="80000"/>
            </a:schemeClr>
          </a:solidFill>
          <a:ln w="15875" cap="flat">
            <a:noFill/>
            <a:miter/>
          </a:ln>
          <a:effectLst/>
        </p:spPr>
        <p:txBody>
          <a:bodyPr vert="horz" wrap="square" lIns="114300" tIns="57150" rIns="114300" bIns="57150" rtlCol="0" anchor="ctr"/>
          <a:lstStyle/>
          <a:p>
            <a:pPr algn="ctr">
              <a:lnSpc>
                <a:spcPct val="110000"/>
              </a:lnSpc>
            </a:pPr>
            <a:endParaRPr kumimoji="1" lang="zh-CN" altLang="en-US"/>
          </a:p>
        </p:txBody>
      </p:sp>
      <p:sp>
        <p:nvSpPr>
          <p:cNvPr id="15" name="标题 1"/>
          <p:cNvSpPr txBox="1"/>
          <p:nvPr/>
        </p:nvSpPr>
        <p:spPr>
          <a:xfrm rot="0" flipH="0" flipV="0">
            <a:off x="6254592" y="3797740"/>
            <a:ext cx="5045069" cy="2227027"/>
          </a:xfrm>
          <a:custGeom>
            <a:avLst/>
            <a:gdLst>
              <a:gd name="connsiteX0" fmla="*/ 108000 w 3419337"/>
              <a:gd name="connsiteY0" fmla="*/ 0 h 1846032"/>
              <a:gd name="connsiteX1" fmla="*/ 2924086 w 3419337"/>
              <a:gd name="connsiteY1" fmla="*/ 0 h 1846032"/>
              <a:gd name="connsiteX2" fmla="*/ 3021635 w 3419337"/>
              <a:gd name="connsiteY2" fmla="*/ 61651 h 1846032"/>
              <a:gd name="connsiteX3" fmla="*/ 3408882 w 3419337"/>
              <a:gd name="connsiteY3" fmla="*/ 876667 h 1846032"/>
              <a:gd name="connsiteX4" fmla="*/ 3408882 w 3419337"/>
              <a:gd name="connsiteY4" fmla="*/ 969365 h 1846032"/>
              <a:gd name="connsiteX5" fmla="*/ 3021635 w 3419337"/>
              <a:gd name="connsiteY5" fmla="*/ 1784381 h 1846032"/>
              <a:gd name="connsiteX6" fmla="*/ 2924086 w 3419337"/>
              <a:gd name="connsiteY6" fmla="*/ 1846032 h 1846032"/>
              <a:gd name="connsiteX7" fmla="*/ 108000 w 3419337"/>
              <a:gd name="connsiteY7" fmla="*/ 1846032 h 1846032"/>
              <a:gd name="connsiteX8" fmla="*/ 0 w 3419337"/>
              <a:gd name="connsiteY8" fmla="*/ 1738032 h 1846032"/>
              <a:gd name="connsiteX9" fmla="*/ 0 w 3419337"/>
              <a:gd name="connsiteY9" fmla="*/ 108000 h 1846032"/>
              <a:gd name="connsiteX10" fmla="*/ 108000 w 3419337"/>
              <a:gd name="connsiteY10" fmla="*/ 0 h 1846032"/>
            </a:gdLst>
            <a:rect l="l" t="t" r="r" b="b"/>
            <a:pathLst>
              <a:path w="3419337" h="1846032">
                <a:moveTo>
                  <a:pt x="108000" y="0"/>
                </a:moveTo>
                <a:lnTo>
                  <a:pt x="2924086" y="0"/>
                </a:lnTo>
                <a:cubicBezTo>
                  <a:pt x="2965791" y="0"/>
                  <a:pt x="3003737" y="23982"/>
                  <a:pt x="3021635" y="61651"/>
                </a:cubicBezTo>
                <a:lnTo>
                  <a:pt x="3408882" y="876667"/>
                </a:lnTo>
                <a:cubicBezTo>
                  <a:pt x="3422822" y="906006"/>
                  <a:pt x="3422822" y="940026"/>
                  <a:pt x="3408882" y="969365"/>
                </a:cubicBezTo>
                <a:lnTo>
                  <a:pt x="3021635" y="1784381"/>
                </a:lnTo>
                <a:cubicBezTo>
                  <a:pt x="3003737" y="1822050"/>
                  <a:pt x="2965791" y="1846032"/>
                  <a:pt x="2924086" y="1846032"/>
                </a:cubicBezTo>
                <a:lnTo>
                  <a:pt x="108000" y="1846032"/>
                </a:lnTo>
                <a:cubicBezTo>
                  <a:pt x="48384" y="1846032"/>
                  <a:pt x="0" y="1797648"/>
                  <a:pt x="0" y="1738032"/>
                </a:cubicBezTo>
                <a:lnTo>
                  <a:pt x="0" y="108000"/>
                </a:lnTo>
                <a:cubicBezTo>
                  <a:pt x="0" y="48384"/>
                  <a:pt x="48384" y="0"/>
                  <a:pt x="108000" y="0"/>
                </a:cubicBezTo>
              </a:path>
            </a:pathLst>
          </a:custGeom>
          <a:solidFill>
            <a:schemeClr val="bg1"/>
          </a:solidFill>
          <a:ln w="15875" cap="flat">
            <a:gradFill>
              <a:gsLst>
                <a:gs pos="0">
                  <a:schemeClr val="accent1">
                    <a:lumMod val="20000"/>
                    <a:lumOff val="80000"/>
                    <a:alpha val="46000"/>
                  </a:schemeClr>
                </a:gs>
                <a:gs pos="100000">
                  <a:schemeClr val="accent1">
                    <a:lumMod val="20000"/>
                    <a:lumOff val="80000"/>
                    <a:alpha val="64000"/>
                  </a:schemeClr>
                </a:gs>
              </a:gsLst>
              <a:lin ang="5400000" scaled="0"/>
            </a:gradFill>
            <a:miter/>
          </a:ln>
          <a:effectLst/>
        </p:spPr>
        <p:txBody>
          <a:bodyPr vert="horz" wrap="square" lIns="114300" tIns="57150" rIns="114300" bIns="57150" rtlCol="0" anchor="ctr"/>
          <a:lstStyle/>
          <a:p>
            <a:pPr algn="ctr">
              <a:lnSpc>
                <a:spcPct val="110000"/>
              </a:lnSpc>
            </a:pPr>
            <a:endParaRPr kumimoji="1" lang="zh-CN" altLang="en-US"/>
          </a:p>
        </p:txBody>
      </p:sp>
      <p:sp>
        <p:nvSpPr>
          <p:cNvPr id="16" name="标题 1"/>
          <p:cNvSpPr txBox="1"/>
          <p:nvPr/>
        </p:nvSpPr>
        <p:spPr>
          <a:xfrm rot="0" flipH="0" flipV="0">
            <a:off x="6482089" y="4534362"/>
            <a:ext cx="4357077" cy="1381075"/>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262626">
                    <a:alpha val="100000"/>
                  </a:srgbClr>
                </a:solidFill>
                <a:latin typeface="Source Han Sans CN Normal"/>
                <a:ea typeface="Source Han Sans CN Normal"/>
                <a:cs typeface="Source Han Sans CN Normal"/>
              </a:rPr>
              <a:t>文中虽未详细提及政策落实的具体问题，但指出在实施乡村振兴战略的过程中，永善乡土文化的传承与发展迫在眉睫，急需政府、社会、民众携手探索破局之道，这暗示了政策落实可能存在不到位的情况。</a:t>
            </a:r>
            <a:endParaRPr kumimoji="1" lang="zh-CN" altLang="en-US"/>
          </a:p>
        </p:txBody>
      </p:sp>
      <p:sp>
        <p:nvSpPr>
          <p:cNvPr id="17" name="标题 1"/>
          <p:cNvSpPr txBox="1"/>
          <p:nvPr/>
        </p:nvSpPr>
        <p:spPr>
          <a:xfrm rot="0" flipH="0" flipV="0">
            <a:off x="6482089" y="3934575"/>
            <a:ext cx="4357077" cy="340909"/>
          </a:xfrm>
          <a:prstGeom prst="rect">
            <a:avLst/>
          </a:prstGeom>
          <a:noFill/>
          <a:ln>
            <a:noFill/>
          </a:ln>
        </p:spPr>
        <p:txBody>
          <a:bodyPr vert="horz" wrap="square" lIns="0" tIns="0" rIns="0" bIns="0" rtlCol="0" anchor="b"/>
          <a:lstStyle/>
          <a:p>
            <a:pPr algn="l">
              <a:lnSpc>
                <a:spcPct val="130000"/>
              </a:lnSpc>
            </a:pPr>
            <a:r>
              <a:rPr kumimoji="1" lang="en-US" altLang="zh-CN" sz="2000">
                <a:ln w="12700">
                  <a:noFill/>
                </a:ln>
                <a:solidFill>
                  <a:srgbClr val="FE6E1E">
                    <a:alpha val="100000"/>
                  </a:srgbClr>
                </a:solidFill>
                <a:latin typeface="Source Han Sans CN Bold Bold"/>
                <a:ea typeface="Source Han Sans CN Bold Bold"/>
                <a:cs typeface="Source Han Sans CN Bold Bold"/>
              </a:rPr>
              <a:t>政策落实问题</a:t>
            </a:r>
            <a:endParaRPr kumimoji="1" lang="zh-CN" altLang="en-US"/>
          </a:p>
        </p:txBody>
      </p:sp>
      <p:sp>
        <p:nvSpPr>
          <p:cNvPr id="18" name="标题 1"/>
          <p:cNvSpPr txBox="1"/>
          <p:nvPr/>
        </p:nvSpPr>
        <p:spPr>
          <a:xfrm rot="0" flipH="0" flipV="0">
            <a:off x="11031306" y="4821803"/>
            <a:ext cx="198782" cy="198782"/>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0" flipH="0" flipV="0">
            <a:off x="6482089" y="4345287"/>
            <a:ext cx="622852" cy="53009"/>
          </a:xfrm>
          <a:prstGeom prst="roundRect">
            <a:avLst>
              <a:gd name="adj" fmla="val 50000"/>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cxnSp>
        <p:nvCxnSpPr>
          <p:cNvPr id="20" name="线条 1"/>
          <p:cNvCxnSpPr/>
          <p:nvPr/>
        </p:nvCxnSpPr>
        <p:spPr>
          <a:xfrm rot="0" flipH="0" flipV="0">
            <a:off x="6932203" y="4371791"/>
            <a:ext cx="3906963" cy="0"/>
          </a:xfrm>
          <a:prstGeom prst="line">
            <a:avLst/>
          </a:prstGeom>
          <a:noFill/>
          <a:ln w="6350" cap="flat">
            <a:solidFill>
              <a:schemeClr val="accent1"/>
            </a:solidFill>
            <a:prstDash val="solid"/>
            <a:miter/>
          </a:ln>
        </p:spPr>
      </p:cxnSp>
      <p:pic>
        <p:nvPicPr>
          <p:cNvPr id="21" name="图片"/>
          <p:cNvPicPr>
            <a:picLocks noChangeAspect="1"/>
          </p:cNvPicPr>
          <p:nvPr/>
        </p:nvPicPr>
        <p:blipFill>
          <a:blip r:embed="rId3">
            <a:alphaModFix amt="100000"/>
          </a:blip>
          <a:srcRect l="13359" t="38527" r="9317" b="3087"/>
          <a:stretch>
            <a:fillRect/>
          </a:stretch>
        </p:blipFill>
        <p:spPr>
          <a:xfrm rot="0" flipH="0" flipV="0">
            <a:off x="887223" y="3874458"/>
            <a:ext cx="5022171" cy="2126604"/>
          </a:xfrm>
          <a:custGeom>
            <a:avLst/>
            <a:gdLst>
              <a:gd name="connsiteX0" fmla="*/ 4828688 w 5022171"/>
              <a:gd name="connsiteY0" fmla="*/ 968393 h 2126604"/>
              <a:gd name="connsiteX1" fmla="*/ 4729749 w 5022171"/>
              <a:gd name="connsiteY1" fmla="*/ 1063302 h 2126604"/>
              <a:gd name="connsiteX2" fmla="*/ 4828688 w 5022171"/>
              <a:gd name="connsiteY2" fmla="*/ 1158211 h 2126604"/>
              <a:gd name="connsiteX3" fmla="*/ 4927628 w 5022171"/>
              <a:gd name="connsiteY3" fmla="*/ 1063302 h 2126604"/>
              <a:gd name="connsiteX4" fmla="*/ 4828688 w 5022171"/>
              <a:gd name="connsiteY4" fmla="*/ 968393 h 2126604"/>
              <a:gd name="connsiteX5" fmla="*/ 158626 w 5022171"/>
              <a:gd name="connsiteY5" fmla="*/ 0 h 2126604"/>
              <a:gd name="connsiteX6" fmla="*/ 4294769 w 5022171"/>
              <a:gd name="connsiteY6" fmla="*/ 0 h 2126604"/>
              <a:gd name="connsiteX7" fmla="*/ 4438044 w 5022171"/>
              <a:gd name="connsiteY7" fmla="*/ 71021 h 2126604"/>
              <a:gd name="connsiteX8" fmla="*/ 5006815 w 5022171"/>
              <a:gd name="connsiteY8" fmla="*/ 1009909 h 2126604"/>
              <a:gd name="connsiteX9" fmla="*/ 5006815 w 5022171"/>
              <a:gd name="connsiteY9" fmla="*/ 1116695 h 2126604"/>
              <a:gd name="connsiteX10" fmla="*/ 4438044 w 5022171"/>
              <a:gd name="connsiteY10" fmla="*/ 2055583 h 2126604"/>
              <a:gd name="connsiteX11" fmla="*/ 4294769 w 5022171"/>
              <a:gd name="connsiteY11" fmla="*/ 2126604 h 2126604"/>
              <a:gd name="connsiteX12" fmla="*/ 158626 w 5022171"/>
              <a:gd name="connsiteY12" fmla="*/ 2126604 h 2126604"/>
              <a:gd name="connsiteX13" fmla="*/ 0 w 5022171"/>
              <a:gd name="connsiteY13" fmla="*/ 2002190 h 2126604"/>
              <a:gd name="connsiteX14" fmla="*/ 0 w 5022171"/>
              <a:gd name="connsiteY14" fmla="*/ 124415 h 2126604"/>
              <a:gd name="connsiteX15" fmla="*/ 158626 w 5022171"/>
              <a:gd name="connsiteY15" fmla="*/ 0 h 2126604"/>
            </a:gdLst>
            <a:rect l="l" t="t" r="r" b="b"/>
            <a:pathLst>
              <a:path w="5022171" h="2126604">
                <a:moveTo>
                  <a:pt x="4828688" y="968393"/>
                </a:moveTo>
                <a:cubicBezTo>
                  <a:pt x="4774046" y="968393"/>
                  <a:pt x="4729749" y="1010885"/>
                  <a:pt x="4729749" y="1063302"/>
                </a:cubicBezTo>
                <a:cubicBezTo>
                  <a:pt x="4729749" y="1115718"/>
                  <a:pt x="4774046" y="1158211"/>
                  <a:pt x="4828688" y="1158211"/>
                </a:cubicBezTo>
                <a:cubicBezTo>
                  <a:pt x="4883331" y="1158211"/>
                  <a:pt x="4927628" y="1115718"/>
                  <a:pt x="4927628" y="1063302"/>
                </a:cubicBezTo>
                <a:cubicBezTo>
                  <a:pt x="4927628" y="1010885"/>
                  <a:pt x="4883331" y="968393"/>
                  <a:pt x="4828688" y="968393"/>
                </a:cubicBezTo>
                <a:close/>
                <a:moveTo>
                  <a:pt x="158626" y="0"/>
                </a:moveTo>
                <a:lnTo>
                  <a:pt x="4294769" y="0"/>
                </a:lnTo>
                <a:cubicBezTo>
                  <a:pt x="4356023" y="0"/>
                  <a:pt x="4411756" y="27628"/>
                  <a:pt x="4438044" y="71021"/>
                </a:cubicBezTo>
                <a:lnTo>
                  <a:pt x="5006815" y="1009909"/>
                </a:lnTo>
                <a:cubicBezTo>
                  <a:pt x="5027290" y="1043707"/>
                  <a:pt x="5027290" y="1082897"/>
                  <a:pt x="5006815" y="1116695"/>
                </a:cubicBezTo>
                <a:lnTo>
                  <a:pt x="4438044" y="2055583"/>
                </a:lnTo>
                <a:cubicBezTo>
                  <a:pt x="4411756" y="2098978"/>
                  <a:pt x="4356023" y="2126604"/>
                  <a:pt x="4294769" y="2126604"/>
                </a:cubicBezTo>
                <a:lnTo>
                  <a:pt x="158626" y="2126604"/>
                </a:lnTo>
                <a:cubicBezTo>
                  <a:pt x="71065" y="2126604"/>
                  <a:pt x="0" y="2070866"/>
                  <a:pt x="0" y="2002190"/>
                </a:cubicBezTo>
                <a:lnTo>
                  <a:pt x="0" y="124415"/>
                </a:lnTo>
                <a:cubicBezTo>
                  <a:pt x="0" y="55738"/>
                  <a:pt x="71065" y="0"/>
                  <a:pt x="158626" y="0"/>
                </a:cubicBezTo>
                <a:close/>
              </a:path>
            </a:pathLst>
          </a:custGeom>
          <a:noFill/>
          <a:ln>
            <a:noFill/>
          </a:ln>
        </p:spPr>
      </p:pic>
      <p:sp>
        <p:nvSpPr>
          <p:cNvPr id="22" name="标题 1"/>
          <p:cNvSpPr txBox="1"/>
          <p:nvPr/>
        </p:nvSpPr>
        <p:spPr>
          <a:xfrm rot="0" flipH="0" flipV="0">
            <a:off x="783520" y="467040"/>
            <a:ext cx="10671175" cy="468000"/>
          </a:xfrm>
          <a:prstGeom prst="rect">
            <a:avLst/>
          </a:prstGeom>
          <a:noFill/>
          <a:ln>
            <a:noFill/>
          </a:ln>
        </p:spPr>
        <p:txBody>
          <a:bodyPr vert="horz" wrap="square" lIns="0" tIns="0" rIns="0" bIns="0" rtlCol="0" anchor="ctr"/>
          <a:lstStyle/>
          <a:p>
            <a:pPr algn="l">
              <a:lnSpc>
                <a:spcPct val="110000"/>
              </a:lnSpc>
            </a:pPr>
            <a:r>
              <a:rPr kumimoji="1" lang="en-US" altLang="zh-CN" sz="3300">
                <a:ln>
                  <a:noFill/>
                </a:ln>
                <a:solidFill>
                  <a:srgbClr val="262626">
                    <a:alpha val="100000"/>
                  </a:srgbClr>
                </a:solidFill>
                <a:latin typeface="Source Han Sans CN Bold Bold"/>
                <a:ea typeface="Source Han Sans CN Bold Bold"/>
                <a:cs typeface="Source Han Sans CN Bold Bold"/>
              </a:rPr>
              <a:t>资金短缺与政策落实不到位</a:t>
            </a:r>
            <a:endParaRPr kumimoji="1" lang="zh-CN" altLang="en-US"/>
          </a:p>
        </p:txBody>
      </p:sp>
      <p:sp>
        <p:nvSpPr>
          <p:cNvPr id="23" name="标题 1"/>
          <p:cNvSpPr txBox="1"/>
          <p:nvPr/>
        </p:nvSpPr>
        <p:spPr>
          <a:xfrm rot="0" flipH="0" flipV="0">
            <a:off x="176306" y="473900"/>
            <a:ext cx="373217" cy="373216"/>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24" name="标题 1"/>
          <p:cNvSpPr txBox="1"/>
          <p:nvPr/>
        </p:nvSpPr>
        <p:spPr>
          <a:xfrm rot="0" flipH="0" flipV="0">
            <a:off x="409081" y="376135"/>
            <a:ext cx="251319" cy="251319"/>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40000"/>
          </a:blip>
          <a:srcRect l="8851" t="21148" r="0" b="945"/>
          <a:stretch>
            <a:fillRect/>
          </a:stretch>
        </p:blipFill>
        <p:spPr>
          <a:xfrm rot="0" flipH="0" flipV="0">
            <a:off x="0" y="0"/>
            <a:ext cx="12035490" cy="6858000"/>
          </a:xfrm>
          <a:custGeom>
            <a:avLst/>
            <a:gdLst>
              <a:gd name="connsiteX0" fmla="*/ 0 w 12035490"/>
              <a:gd name="connsiteY0" fmla="*/ 0 h 6858000"/>
              <a:gd name="connsiteX1" fmla="*/ 12035490 w 12035490"/>
              <a:gd name="connsiteY1" fmla="*/ 0 h 6858000"/>
              <a:gd name="connsiteX2" fmla="*/ 12035490 w 12035490"/>
              <a:gd name="connsiteY2" fmla="*/ 6858000 h 6858000"/>
              <a:gd name="connsiteX3" fmla="*/ 0 w 12035490"/>
              <a:gd name="connsiteY3" fmla="*/ 6858000 h 6858000"/>
            </a:gdLst>
            <a:rect l="l" t="t" r="r" b="b"/>
            <a:pathLst>
              <a:path w="12035490" h="6858000">
                <a:moveTo>
                  <a:pt x="0" y="0"/>
                </a:moveTo>
                <a:lnTo>
                  <a:pt x="12035490" y="0"/>
                </a:lnTo>
                <a:lnTo>
                  <a:pt x="12035490" y="6858000"/>
                </a:lnTo>
                <a:lnTo>
                  <a:pt x="0" y="6858000"/>
                </a:lnTo>
                <a:close/>
              </a:path>
            </a:pathLst>
          </a:custGeom>
          <a:noFill/>
          <a:ln>
            <a:noFill/>
          </a:ln>
        </p:spPr>
      </p:pic>
      <p:sp>
        <p:nvSpPr>
          <p:cNvPr id="3" name="标题 1"/>
          <p:cNvSpPr txBox="1"/>
          <p:nvPr/>
        </p:nvSpPr>
        <p:spPr>
          <a:xfrm rot="0" flipH="0" flipV="0">
            <a:off x="-3784" y="-14538"/>
            <a:ext cx="12191999" cy="6887076"/>
          </a:xfrm>
          <a:prstGeom prst="rect">
            <a:avLst/>
          </a:prstGeom>
          <a:solidFill>
            <a:schemeClr val="bg1">
              <a:alpha val="64000"/>
            </a:schemeClr>
          </a:soli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10800000" flipH="0" flipV="0">
            <a:off x="0" y="7938"/>
            <a:ext cx="12191999" cy="6865938"/>
          </a:xfrm>
          <a:prstGeom prst="rect">
            <a:avLst/>
          </a:prstGeom>
          <a:gradFill>
            <a:gsLst>
              <a:gs pos="8000">
                <a:schemeClr val="bg1">
                  <a:alpha val="79000"/>
                </a:schemeClr>
              </a:gs>
              <a:gs pos="100000">
                <a:schemeClr val="bg1">
                  <a:alpha val="0"/>
                </a:schemeClr>
              </a:gs>
            </a:gsLst>
            <a:path path="circle">
              <a:fillToRect t="100000" l="100000"/>
            </a:path>
            <a:tileRect b="-100000" r="-10000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985968" y="2143125"/>
            <a:ext cx="2883525" cy="524772"/>
          </a:xfrm>
          <a:prstGeom prst="rect">
            <a:avLst/>
          </a:prstGeom>
          <a:gradFill>
            <a:gsLst>
              <a:gs pos="0">
                <a:schemeClr val="accent1">
                  <a:alpha val="0"/>
                </a:schemeClr>
              </a:gs>
              <a:gs pos="54100">
                <a:schemeClr val="accent1">
                  <a:alpha val="43000"/>
                </a:schemeClr>
              </a:gs>
              <a:gs pos="94000">
                <a:schemeClr val="accent1">
                  <a:alpha val="76000"/>
                </a:schemeClr>
              </a:gs>
            </a:gsLst>
            <a:lin ang="10800000" scaled="0"/>
          </a:gradFill>
          <a:ln w="19050" cap="sq">
            <a:noFill/>
            <a:prstDash val="solid"/>
            <a:miter/>
          </a:ln>
          <a:effectLst>
            <a:outerShdw dist="88900" blurRad="88900" dir="5400000" sx="100000" sy="100000" kx="0" ky="0" algn="t" rotWithShape="0">
              <a:schemeClr val="accent1">
                <a:lumMod val="40000"/>
                <a:lumOff val="60000"/>
                <a:alpha val="14000"/>
              </a:schemeClr>
            </a:outerShdw>
          </a:effectLst>
        </p:spPr>
        <p:txBody>
          <a:bodyPr vert="horz" wrap="square" lIns="91440" tIns="45720" rIns="91440" bIns="45720" rtlCol="0" anchor="ctr"/>
          <a:lstStyle/>
          <a:p>
            <a:pPr algn="ctr">
              <a:lnSpc>
                <a:spcPct val="110000"/>
              </a:lnSpc>
            </a:pPr>
            <a:endParaRPr kumimoji="1" lang="zh-CN" altLang="en-US"/>
          </a:p>
        </p:txBody>
      </p:sp>
      <p:pic>
        <p:nvPicPr>
          <p:cNvPr id="6" name="图片"/>
          <p:cNvPicPr>
            <a:picLocks noChangeAspect="1"/>
          </p:cNvPicPr>
          <p:nvPr/>
        </p:nvPicPr>
        <p:blipFill>
          <a:blip r:embed="rId4">
            <a:alphaModFix amt="20000"/>
          </a:blip>
          <a:srcRect l="0" t="0" r="0" b="0"/>
          <a:stretch>
            <a:fillRect/>
          </a:stretch>
        </p:blipFill>
        <p:spPr>
          <a:xfrm rot="0" flipH="0" flipV="0">
            <a:off x="560593" y="3549317"/>
            <a:ext cx="5804111" cy="723187"/>
          </a:xfrm>
          <a:prstGeom prst="rect">
            <a:avLst/>
          </a:prstGeom>
          <a:noFill/>
          <a:ln>
            <a:noFill/>
          </a:ln>
        </p:spPr>
      </p:pic>
      <p:sp>
        <p:nvSpPr>
          <p:cNvPr id="7" name="标题 1"/>
          <p:cNvSpPr txBox="1"/>
          <p:nvPr/>
        </p:nvSpPr>
        <p:spPr>
          <a:xfrm rot="0" flipH="1" flipV="0">
            <a:off x="6692263" y="0"/>
            <a:ext cx="5499735" cy="6858000"/>
          </a:xfrm>
          <a:custGeom>
            <a:avLst/>
            <a:gdLst>
              <a:gd name="connsiteX0" fmla="*/ 0 w 5499735"/>
              <a:gd name="connsiteY0" fmla="*/ 0 h 6858000"/>
              <a:gd name="connsiteX1" fmla="*/ 4445564 w 5499735"/>
              <a:gd name="connsiteY1" fmla="*/ 0 h 6858000"/>
              <a:gd name="connsiteX2" fmla="*/ 4508412 w 5499735"/>
              <a:gd name="connsiteY2" fmla="*/ 88380 h 6858000"/>
              <a:gd name="connsiteX3" fmla="*/ 5499735 w 5499735"/>
              <a:gd name="connsiteY3" fmla="*/ 3333750 h 6858000"/>
              <a:gd name="connsiteX4" fmla="*/ 4346580 w 5499735"/>
              <a:gd name="connsiteY4" fmla="*/ 6806696 h 6858000"/>
              <a:gd name="connsiteX5" fmla="*/ 4306263 w 5499735"/>
              <a:gd name="connsiteY5" fmla="*/ 6858000 h 6858000"/>
              <a:gd name="connsiteX6" fmla="*/ 0 w 5499735"/>
              <a:gd name="connsiteY6" fmla="*/ 6858000 h 6858000"/>
            </a:gdLst>
            <a:rect l="l" t="t" r="r" b="b"/>
            <a:pathLst>
              <a:path w="5499735" h="6858000">
                <a:moveTo>
                  <a:pt x="0" y="0"/>
                </a:moveTo>
                <a:lnTo>
                  <a:pt x="4445564" y="0"/>
                </a:lnTo>
                <a:lnTo>
                  <a:pt x="4508412" y="88380"/>
                </a:lnTo>
                <a:cubicBezTo>
                  <a:pt x="5134282" y="1014789"/>
                  <a:pt x="5499735" y="2131592"/>
                  <a:pt x="5499735" y="3333750"/>
                </a:cubicBezTo>
                <a:cubicBezTo>
                  <a:pt x="5499735" y="4636089"/>
                  <a:pt x="5070835" y="5838252"/>
                  <a:pt x="4346580" y="6806696"/>
                </a:cubicBezTo>
                <a:lnTo>
                  <a:pt x="4306263" y="6858000"/>
                </a:lnTo>
                <a:lnTo>
                  <a:pt x="0" y="6858000"/>
                </a:lnTo>
                <a:close/>
              </a:path>
            </a:pathLst>
          </a:custGeom>
          <a:gradFill>
            <a:gsLst>
              <a:gs pos="55000">
                <a:schemeClr val="accent1">
                  <a:lumMod val="20000"/>
                  <a:lumOff val="80000"/>
                </a:schemeClr>
              </a:gs>
              <a:gs pos="100000">
                <a:schemeClr val="accent1">
                  <a:lumMod val="60000"/>
                  <a:lumOff val="40000"/>
                </a:schemeClr>
              </a:gs>
            </a:gsLst>
            <a:lin ang="2700000" scaled="1"/>
          </a:gradFill>
          <a:ln w="19050" cap="sq">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1" flipV="0">
            <a:off x="7143749" y="0"/>
            <a:ext cx="5048250" cy="6858000"/>
          </a:xfrm>
          <a:custGeom>
            <a:avLst/>
            <a:gdLst>
              <a:gd name="connsiteX0" fmla="*/ 0 w 5048250"/>
              <a:gd name="connsiteY0" fmla="*/ 0 h 6858000"/>
              <a:gd name="connsiteX1" fmla="*/ 2976378 w 5048250"/>
              <a:gd name="connsiteY1" fmla="*/ 0 h 6858000"/>
              <a:gd name="connsiteX2" fmla="*/ 3127967 w 5048250"/>
              <a:gd name="connsiteY2" fmla="*/ 119126 h 6858000"/>
              <a:gd name="connsiteX3" fmla="*/ 5048250 w 5048250"/>
              <a:gd name="connsiteY3" fmla="*/ 4191000 h 6858000"/>
              <a:gd name="connsiteX4" fmla="*/ 4411363 w 5048250"/>
              <a:gd name="connsiteY4" fmla="*/ 6706260 h 6858000"/>
              <a:gd name="connsiteX5" fmla="*/ 4319179 w 5048250"/>
              <a:gd name="connsiteY5" fmla="*/ 6858000 h 6858000"/>
              <a:gd name="connsiteX6" fmla="*/ 0 w 5048250"/>
              <a:gd name="connsiteY6" fmla="*/ 6858000 h 6858000"/>
            </a:gdLst>
            <a:rect l="l" t="t" r="r" b="b"/>
            <a:pathLst>
              <a:path w="5048250" h="6858000">
                <a:moveTo>
                  <a:pt x="0" y="0"/>
                </a:moveTo>
                <a:lnTo>
                  <a:pt x="2976378" y="0"/>
                </a:lnTo>
                <a:lnTo>
                  <a:pt x="3127967" y="119126"/>
                </a:lnTo>
                <a:cubicBezTo>
                  <a:pt x="4300732" y="1086978"/>
                  <a:pt x="5048250" y="2551693"/>
                  <a:pt x="5048250" y="4191000"/>
                </a:cubicBezTo>
                <a:cubicBezTo>
                  <a:pt x="5048250" y="5101726"/>
                  <a:pt x="4817535" y="5958566"/>
                  <a:pt x="4411363" y="6706260"/>
                </a:cubicBezTo>
                <a:lnTo>
                  <a:pt x="4319179" y="6858000"/>
                </a:lnTo>
                <a:lnTo>
                  <a:pt x="0" y="6858000"/>
                </a:lnTo>
                <a:close/>
              </a:path>
            </a:pathLst>
          </a:custGeom>
          <a:gradFill>
            <a:gsLst>
              <a:gs pos="0">
                <a:schemeClr val="accent1"/>
              </a:gs>
              <a:gs pos="72000">
                <a:schemeClr val="accent2"/>
              </a:gs>
            </a:gsLst>
            <a:lin ang="16200000" scaled="1"/>
          </a:gradFill>
          <a:ln w="19050" cap="sq">
            <a:noFill/>
            <a:prstDash val="solid"/>
            <a:miter/>
          </a:ln>
          <a:effectLst>
            <a:outerShdw dist="0" blurRad="215900" dir="0" sx="99000" sy="99000" kx="0" ky="0" algn="l" rotWithShape="0">
              <a:schemeClr val="accent1">
                <a:lumMod val="50000"/>
                <a:alpha val="32000"/>
              </a:schemeClr>
            </a:outerShdw>
          </a:effectLst>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1" flipV="0">
            <a:off x="6254113" y="0"/>
            <a:ext cx="5937885" cy="6858000"/>
          </a:xfrm>
          <a:custGeom>
            <a:avLst/>
            <a:gdLst>
              <a:gd name="connsiteX0" fmla="*/ 0 w 5937885"/>
              <a:gd name="connsiteY0" fmla="*/ 0 h 6858000"/>
              <a:gd name="connsiteX1" fmla="*/ 5064545 w 5937885"/>
              <a:gd name="connsiteY1" fmla="*/ 0 h 6858000"/>
              <a:gd name="connsiteX2" fmla="*/ 5097543 w 5937885"/>
              <a:gd name="connsiteY2" fmla="*/ 51473 h 6858000"/>
              <a:gd name="connsiteX3" fmla="*/ 5937885 w 5937885"/>
              <a:gd name="connsiteY3" fmla="*/ 3061335 h 6858000"/>
              <a:gd name="connsiteX4" fmla="*/ 4612412 w 5937885"/>
              <a:gd name="connsiteY4" fmla="*/ 6753558 h 6858000"/>
              <a:gd name="connsiteX5" fmla="*/ 4521942 w 5937885"/>
              <a:gd name="connsiteY5" fmla="*/ 6858000 h 6858000"/>
              <a:gd name="connsiteX6" fmla="*/ 0 w 5937885"/>
              <a:gd name="connsiteY6" fmla="*/ 6858000 h 6858000"/>
            </a:gdLst>
            <a:rect l="l" t="t" r="r" b="b"/>
            <a:pathLst>
              <a:path w="5937885" h="6858000">
                <a:moveTo>
                  <a:pt x="0" y="0"/>
                </a:moveTo>
                <a:lnTo>
                  <a:pt x="5064545" y="0"/>
                </a:lnTo>
                <a:lnTo>
                  <a:pt x="5097543" y="51473"/>
                </a:lnTo>
                <a:cubicBezTo>
                  <a:pt x="5630803" y="929101"/>
                  <a:pt x="5937885" y="1959357"/>
                  <a:pt x="5937885" y="3061335"/>
                </a:cubicBezTo>
                <a:cubicBezTo>
                  <a:pt x="5937885" y="4463854"/>
                  <a:pt x="5440463" y="5750193"/>
                  <a:pt x="4612412" y="6753558"/>
                </a:cubicBezTo>
                <a:lnTo>
                  <a:pt x="4521942" y="6858000"/>
                </a:lnTo>
                <a:lnTo>
                  <a:pt x="0" y="6858000"/>
                </a:lnTo>
                <a:close/>
              </a:path>
            </a:pathLst>
          </a:custGeom>
          <a:noFill/>
          <a:ln w="19050" cap="sq">
            <a:gradFill>
              <a:gsLst>
                <a:gs pos="78000">
                  <a:schemeClr val="accent1">
                    <a:alpha val="0"/>
                  </a:schemeClr>
                </a:gs>
                <a:gs pos="100000">
                  <a:schemeClr val="accent1"/>
                </a:gs>
              </a:gsLst>
              <a:lin ang="21000000" scaled="0"/>
            </a:grad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688573" y="728642"/>
            <a:ext cx="2118859" cy="401667"/>
          </a:xfrm>
          <a:prstGeom prst="snip2DiagRect">
            <a:avLst/>
          </a:prstGeom>
          <a:solidFill>
            <a:schemeClr val="accent1">
              <a:alpha val="18000"/>
            </a:schemeClr>
          </a:soli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845396" y="803875"/>
            <a:ext cx="1805213" cy="251200"/>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tx1"/>
          </a:solidFill>
          <a:ln w="9525" cap="flat">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1015758" y="2039985"/>
            <a:ext cx="782992" cy="738664"/>
          </a:xfrm>
          <a:prstGeom prst="rect">
            <a:avLst/>
          </a:prstGeom>
          <a:noFill/>
          <a:ln>
            <a:noFill/>
          </a:ln>
        </p:spPr>
        <p:txBody>
          <a:bodyPr vert="horz" wrap="square" lIns="0" tIns="0" rIns="0" bIns="0" rtlCol="0" anchor="t"/>
          <a:lstStyle/>
          <a:p>
            <a:pPr algn="ctr">
              <a:lnSpc>
                <a:spcPct val="110000"/>
              </a:lnSpc>
            </a:pPr>
            <a:r>
              <a:rPr kumimoji="1" lang="en-US" altLang="zh-CN" sz="4800">
                <a:ln w="12700">
                  <a:noFill/>
                </a:ln>
                <a:solidFill>
                  <a:srgbClr val="FE6E1E">
                    <a:alpha val="100000"/>
                  </a:srgbClr>
                </a:solidFill>
                <a:latin typeface="Source Han Sans CN Bold Bold"/>
                <a:ea typeface="Source Han Sans CN Bold Bold"/>
                <a:cs typeface="Source Han Sans CN Bold Bold"/>
              </a:rPr>
              <a:t>05</a:t>
            </a:r>
            <a:endParaRPr kumimoji="1" lang="zh-CN" altLang="en-US"/>
          </a:p>
        </p:txBody>
      </p:sp>
      <p:sp>
        <p:nvSpPr>
          <p:cNvPr id="13" name="标题 1"/>
          <p:cNvSpPr txBox="1"/>
          <p:nvPr/>
        </p:nvSpPr>
        <p:spPr>
          <a:xfrm rot="0" flipH="0" flipV="0">
            <a:off x="663958" y="5085835"/>
            <a:ext cx="5273930" cy="431980"/>
          </a:xfrm>
          <a:prstGeom prst="roundRect">
            <a:avLst>
              <a:gd name="adj" fmla="val 5776"/>
            </a:avLst>
          </a:prstGeom>
          <a:gradFill>
            <a:gsLst>
              <a:gs pos="0">
                <a:schemeClr val="bg1">
                  <a:alpha val="0"/>
                </a:schemeClr>
              </a:gs>
              <a:gs pos="94000">
                <a:schemeClr val="accent1">
                  <a:alpha val="76000"/>
                </a:schemeClr>
              </a:gs>
            </a:gsLst>
            <a:lin ang="10800000" scaled="0"/>
          </a:gradFill>
          <a:ln w="12700" cap="sq">
            <a:noFill/>
            <a:miter/>
          </a:ln>
        </p:spPr>
        <p:txBody>
          <a:bodyPr vert="horz" wrap="square" lIns="22859" tIns="22859" rIns="22859" bIns="22859" rtlCol="0" anchor="ctr"/>
          <a:lstStyle/>
          <a:p>
            <a:pPr algn="ctr">
              <a:lnSpc>
                <a:spcPct val="110000"/>
              </a:lnSpc>
            </a:pPr>
            <a:endParaRPr kumimoji="1" lang="zh-CN" altLang="en-US"/>
          </a:p>
        </p:txBody>
      </p:sp>
      <p:sp>
        <p:nvSpPr>
          <p:cNvPr id="14" name="标题 1"/>
          <p:cNvSpPr txBox="1"/>
          <p:nvPr/>
        </p:nvSpPr>
        <p:spPr>
          <a:xfrm rot="0" flipH="0" flipV="0">
            <a:off x="811644" y="5236583"/>
            <a:ext cx="153254" cy="130484"/>
          </a:xfrm>
          <a:custGeom>
            <a:avLst/>
            <a:gdLst/>
            <a:rect l="0" t="0" r="r" b="b"/>
            <a:pathLst>
              <a:path w="21600" h="21600" extrusionOk="0">
                <a:moveTo>
                  <a:pt x="1093" y="0"/>
                </a:moveTo>
                <a:cubicBezTo>
                  <a:pt x="499" y="0"/>
                  <a:pt x="0" y="584"/>
                  <a:pt x="0" y="1283"/>
                </a:cubicBezTo>
                <a:cubicBezTo>
                  <a:pt x="0" y="1537"/>
                  <a:pt x="86" y="1788"/>
                  <a:pt x="205" y="1978"/>
                </a:cubicBezTo>
                <a:lnTo>
                  <a:pt x="5189" y="10800"/>
                </a:lnTo>
                <a:lnTo>
                  <a:pt x="205" y="19649"/>
                </a:lnTo>
                <a:cubicBezTo>
                  <a:pt x="86" y="19839"/>
                  <a:pt x="0" y="20089"/>
                  <a:pt x="0" y="20344"/>
                </a:cubicBezTo>
                <a:cubicBezTo>
                  <a:pt x="0" y="21042"/>
                  <a:pt x="499" y="21600"/>
                  <a:pt x="1093" y="21600"/>
                </a:cubicBezTo>
                <a:lnTo>
                  <a:pt x="4325" y="21600"/>
                </a:lnTo>
                <a:cubicBezTo>
                  <a:pt x="4702" y="21600"/>
                  <a:pt x="5041" y="21382"/>
                  <a:pt x="5235" y="21039"/>
                </a:cubicBezTo>
                <a:lnTo>
                  <a:pt x="10629" y="11495"/>
                </a:lnTo>
                <a:cubicBezTo>
                  <a:pt x="10748" y="11304"/>
                  <a:pt x="10811" y="11054"/>
                  <a:pt x="10811" y="10800"/>
                </a:cubicBezTo>
                <a:cubicBezTo>
                  <a:pt x="10811" y="10546"/>
                  <a:pt x="10748" y="10296"/>
                  <a:pt x="10629" y="10105"/>
                </a:cubicBezTo>
                <a:lnTo>
                  <a:pt x="5235" y="588"/>
                </a:lnTo>
                <a:cubicBezTo>
                  <a:pt x="5041" y="245"/>
                  <a:pt x="4702" y="0"/>
                  <a:pt x="4325" y="0"/>
                </a:cubicBezTo>
                <a:lnTo>
                  <a:pt x="1093" y="0"/>
                </a:lnTo>
                <a:close/>
                <a:moveTo>
                  <a:pt x="11881" y="0"/>
                </a:moveTo>
                <a:cubicBezTo>
                  <a:pt x="11287" y="0"/>
                  <a:pt x="10811" y="584"/>
                  <a:pt x="10811" y="1283"/>
                </a:cubicBezTo>
                <a:cubicBezTo>
                  <a:pt x="10811" y="1537"/>
                  <a:pt x="10875" y="1788"/>
                  <a:pt x="10993" y="1978"/>
                </a:cubicBezTo>
                <a:lnTo>
                  <a:pt x="15978" y="10800"/>
                </a:lnTo>
                <a:lnTo>
                  <a:pt x="10993" y="19649"/>
                </a:lnTo>
                <a:cubicBezTo>
                  <a:pt x="10875" y="19839"/>
                  <a:pt x="10811" y="20089"/>
                  <a:pt x="10811" y="20344"/>
                </a:cubicBezTo>
                <a:cubicBezTo>
                  <a:pt x="10811" y="21042"/>
                  <a:pt x="11287" y="21600"/>
                  <a:pt x="11881" y="21600"/>
                </a:cubicBezTo>
                <a:lnTo>
                  <a:pt x="15113" y="21600"/>
                </a:lnTo>
                <a:cubicBezTo>
                  <a:pt x="15491" y="21600"/>
                  <a:pt x="15829" y="21382"/>
                  <a:pt x="16024" y="21039"/>
                </a:cubicBezTo>
                <a:lnTo>
                  <a:pt x="21418" y="11495"/>
                </a:lnTo>
                <a:cubicBezTo>
                  <a:pt x="21537" y="11304"/>
                  <a:pt x="21600" y="11054"/>
                  <a:pt x="21600" y="10800"/>
                </a:cubicBezTo>
                <a:cubicBezTo>
                  <a:pt x="21600" y="10546"/>
                  <a:pt x="21537" y="10296"/>
                  <a:pt x="21418" y="10105"/>
                </a:cubicBezTo>
                <a:lnTo>
                  <a:pt x="16024" y="588"/>
                </a:lnTo>
                <a:cubicBezTo>
                  <a:pt x="15829" y="245"/>
                  <a:pt x="15491" y="0"/>
                  <a:pt x="15113" y="0"/>
                </a:cubicBezTo>
                <a:lnTo>
                  <a:pt x="11881" y="0"/>
                </a:lnTo>
                <a:close/>
              </a:path>
            </a:pathLst>
          </a:custGeom>
          <a:solidFill>
            <a:schemeClr val="bg1"/>
          </a:solidFill>
          <a:ln w="12700" cap="sq">
            <a:noFill/>
            <a:miter/>
          </a:ln>
        </p:spPr>
        <p:txBody>
          <a:bodyPr vert="horz" wrap="square" lIns="22860" tIns="45720" rIns="22860" bIns="45720" rtlCol="0" anchor="ctr"/>
          <a:lstStyle/>
          <a:p>
            <a:pPr algn="l">
              <a:lnSpc>
                <a:spcPct val="110000"/>
              </a:lnSpc>
            </a:pPr>
            <a:endParaRPr kumimoji="1" lang="zh-CN" altLang="en-US"/>
          </a:p>
        </p:txBody>
      </p:sp>
      <p:sp>
        <p:nvSpPr>
          <p:cNvPr id="15" name="标题 1"/>
          <p:cNvSpPr txBox="1"/>
          <p:nvPr/>
        </p:nvSpPr>
        <p:spPr>
          <a:xfrm rot="0" flipH="0" flipV="0">
            <a:off x="648664" y="3401577"/>
            <a:ext cx="5363516" cy="1567428"/>
          </a:xfrm>
          <a:prstGeom prst="rect">
            <a:avLst/>
          </a:prstGeom>
          <a:noFill/>
          <a:ln>
            <a:noFill/>
          </a:ln>
        </p:spPr>
        <p:txBody>
          <a:bodyPr vert="horz" wrap="square" lIns="0" tIns="0" rIns="0" bIns="0" rtlCol="0" anchor="t"/>
          <a:lstStyle/>
          <a:p>
            <a:pPr algn="l">
              <a:lnSpc>
                <a:spcPct val="130000"/>
              </a:lnSpc>
            </a:pPr>
            <a:r>
              <a:rPr kumimoji="1" lang="en-US" altLang="zh-CN" sz="4600">
                <a:ln w="12700">
                  <a:noFill/>
                </a:ln>
                <a:solidFill>
                  <a:srgbClr val="000000">
                    <a:alpha val="100000"/>
                  </a:srgbClr>
                </a:solidFill>
                <a:latin typeface="Source Han Sans CN Bold Bold"/>
                <a:ea typeface="Source Han Sans CN Bold Bold"/>
                <a:cs typeface="Source Han Sans CN Bold Bold"/>
              </a:rPr>
              <a:t>永善乡土文化赋能乡村振兴的实践路径</a:t>
            </a:r>
            <a:endParaRPr kumimoji="1" lang="zh-CN" altLang="en-US"/>
          </a:p>
        </p:txBody>
      </p:sp>
      <p:sp>
        <p:nvSpPr>
          <p:cNvPr id="16" name="标题 1"/>
          <p:cNvSpPr txBox="1"/>
          <p:nvPr/>
        </p:nvSpPr>
        <p:spPr>
          <a:xfrm rot="2576871" flipH="0" flipV="0">
            <a:off x="691659" y="1608492"/>
            <a:ext cx="1378479" cy="1460275"/>
          </a:xfrm>
          <a:custGeom>
            <a:avLst/>
            <a:gdLst>
              <a:gd name="connsiteX0" fmla="*/ 991062 w 1378479"/>
              <a:gd name="connsiteY0" fmla="*/ 1168637 h 1460275"/>
              <a:gd name="connsiteX1" fmla="*/ 1061457 w 1378479"/>
              <a:gd name="connsiteY1" fmla="*/ 1139281 h 1460275"/>
              <a:gd name="connsiteX2" fmla="*/ 1161349 w 1378479"/>
              <a:gd name="connsiteY2" fmla="*/ 1238695 h 1460275"/>
              <a:gd name="connsiteX3" fmla="*/ 1061934 w 1378479"/>
              <a:gd name="connsiteY3" fmla="*/ 1338586 h 1460275"/>
              <a:gd name="connsiteX4" fmla="*/ 962043 w 1378479"/>
              <a:gd name="connsiteY4" fmla="*/ 1239172 h 1460275"/>
              <a:gd name="connsiteX5" fmla="*/ 991062 w 1378479"/>
              <a:gd name="connsiteY5" fmla="*/ 1168637 h 1460275"/>
              <a:gd name="connsiteX6" fmla="*/ 1220140 w 1378479"/>
              <a:gd name="connsiteY6" fmla="*/ 864259 h 1460275"/>
              <a:gd name="connsiteX7" fmla="*/ 1353238 w 1378479"/>
              <a:gd name="connsiteY7" fmla="*/ 869028 h 1460275"/>
              <a:gd name="connsiteX8" fmla="*/ 1348469 w 1378479"/>
              <a:gd name="connsiteY8" fmla="*/ 1002126 h 1460275"/>
              <a:gd name="connsiteX9" fmla="*/ 1215371 w 1378479"/>
              <a:gd name="connsiteY9" fmla="*/ 997357 h 1460275"/>
              <a:gd name="connsiteX10" fmla="*/ 1220140 w 1378479"/>
              <a:gd name="connsiteY10" fmla="*/ 864259 h 1460275"/>
              <a:gd name="connsiteX11" fmla="*/ 629769 w 1378479"/>
              <a:gd name="connsiteY11" fmla="*/ 1278761 h 1460275"/>
              <a:gd name="connsiteX12" fmla="*/ 744264 w 1378479"/>
              <a:gd name="connsiteY12" fmla="*/ 1258821 h 1460275"/>
              <a:gd name="connsiteX13" fmla="*/ 798371 w 1378479"/>
              <a:gd name="connsiteY13" fmla="*/ 1397305 h 1460275"/>
              <a:gd name="connsiteX14" fmla="*/ 659888 w 1378479"/>
              <a:gd name="connsiteY14" fmla="*/ 1451413 h 1460275"/>
              <a:gd name="connsiteX15" fmla="*/ 605780 w 1378479"/>
              <a:gd name="connsiteY15" fmla="*/ 1312929 h 1460275"/>
              <a:gd name="connsiteX16" fmla="*/ 629769 w 1378479"/>
              <a:gd name="connsiteY16" fmla="*/ 1278761 h 1460275"/>
              <a:gd name="connsiteX17" fmla="*/ 259194 w 1378479"/>
              <a:gd name="connsiteY17" fmla="*/ 1166665 h 1460275"/>
              <a:gd name="connsiteX18" fmla="*/ 376661 w 1378479"/>
              <a:gd name="connsiteY18" fmla="*/ 1132713 h 1460275"/>
              <a:gd name="connsiteX19" fmla="*/ 449091 w 1378479"/>
              <a:gd name="connsiteY19" fmla="*/ 1271362 h 1460275"/>
              <a:gd name="connsiteX20" fmla="*/ 310443 w 1378479"/>
              <a:gd name="connsiteY20" fmla="*/ 1343792 h 1460275"/>
              <a:gd name="connsiteX21" fmla="*/ 238013 w 1378479"/>
              <a:gd name="connsiteY21" fmla="*/ 1205144 h 1460275"/>
              <a:gd name="connsiteX22" fmla="*/ 259194 w 1378479"/>
              <a:gd name="connsiteY22" fmla="*/ 1166665 h 1460275"/>
              <a:gd name="connsiteX23" fmla="*/ 41846 w 1378479"/>
              <a:gd name="connsiteY23" fmla="*/ 847866 h 1460275"/>
              <a:gd name="connsiteX24" fmla="*/ 81024 w 1378479"/>
              <a:gd name="connsiteY24" fmla="*/ 823572 h 1460275"/>
              <a:gd name="connsiteX25" fmla="*/ 230286 w 1378479"/>
              <a:gd name="connsiteY25" fmla="*/ 891942 h 1460275"/>
              <a:gd name="connsiteX26" fmla="*/ 161915 w 1378479"/>
              <a:gd name="connsiteY26" fmla="*/ 1041205 h 1460275"/>
              <a:gd name="connsiteX27" fmla="*/ 12653 w 1378479"/>
              <a:gd name="connsiteY27" fmla="*/ 972834 h 1460275"/>
              <a:gd name="connsiteX28" fmla="*/ 41846 w 1378479"/>
              <a:gd name="connsiteY28" fmla="*/ 847866 h 1460275"/>
              <a:gd name="connsiteX29" fmla="*/ 610121 w 1378479"/>
              <a:gd name="connsiteY29" fmla="*/ 38816 h 1460275"/>
              <a:gd name="connsiteX30" fmla="*/ 703831 w 1378479"/>
              <a:gd name="connsiteY30" fmla="*/ 0 h 1460275"/>
              <a:gd name="connsiteX31" fmla="*/ 836357 w 1378479"/>
              <a:gd name="connsiteY31" fmla="*/ 132526 h 1460275"/>
              <a:gd name="connsiteX32" fmla="*/ 703831 w 1378479"/>
              <a:gd name="connsiteY32" fmla="*/ 265052 h 1460275"/>
              <a:gd name="connsiteX33" fmla="*/ 571305 w 1378479"/>
              <a:gd name="connsiteY33" fmla="*/ 132526 h 1460275"/>
              <a:gd name="connsiteX34" fmla="*/ 610121 w 1378479"/>
              <a:gd name="connsiteY34" fmla="*/ 38816 h 1460275"/>
              <a:gd name="connsiteX35" fmla="*/ 29699 w 1378479"/>
              <a:gd name="connsiteY35" fmla="*/ 474822 h 1460275"/>
              <a:gd name="connsiteX36" fmla="*/ 159179 w 1378479"/>
              <a:gd name="connsiteY36" fmla="*/ 438836 h 1460275"/>
              <a:gd name="connsiteX37" fmla="*/ 237214 w 1378479"/>
              <a:gd name="connsiteY37" fmla="*/ 592028 h 1460275"/>
              <a:gd name="connsiteX38" fmla="*/ 84022 w 1378479"/>
              <a:gd name="connsiteY38" fmla="*/ 670064 h 1460275"/>
              <a:gd name="connsiteX39" fmla="*/ 5986 w 1378479"/>
              <a:gd name="connsiteY39" fmla="*/ 516871 h 1460275"/>
              <a:gd name="connsiteX40" fmla="*/ 29699 w 1378479"/>
              <a:gd name="connsiteY40" fmla="*/ 474822 h 1460275"/>
              <a:gd name="connsiteX41" fmla="*/ 269571 w 1378479"/>
              <a:gd name="connsiteY41" fmla="*/ 145899 h 1460275"/>
              <a:gd name="connsiteX42" fmla="*/ 447021 w 1378479"/>
              <a:gd name="connsiteY42" fmla="*/ 174070 h 1460275"/>
              <a:gd name="connsiteX43" fmla="*/ 418849 w 1378479"/>
              <a:gd name="connsiteY43" fmla="*/ 351520 h 1460275"/>
              <a:gd name="connsiteX44" fmla="*/ 241400 w 1378479"/>
              <a:gd name="connsiteY44" fmla="*/ 323348 h 1460275"/>
              <a:gd name="connsiteX45" fmla="*/ 269571 w 1378479"/>
              <a:gd name="connsiteY45" fmla="*/ 145899 h 1460275"/>
            </a:gdLst>
            <a:rect l="l" t="t" r="r" b="b"/>
            <a:pathLst>
              <a:path w="1378479" h="1460275">
                <a:moveTo>
                  <a:pt x="991062" y="1168637"/>
                </a:moveTo>
                <a:cubicBezTo>
                  <a:pt x="1009053" y="1150560"/>
                  <a:pt x="1033939" y="1139347"/>
                  <a:pt x="1061457" y="1139281"/>
                </a:cubicBezTo>
                <a:cubicBezTo>
                  <a:pt x="1116494" y="1139149"/>
                  <a:pt x="1161217" y="1183658"/>
                  <a:pt x="1161349" y="1238695"/>
                </a:cubicBezTo>
                <a:cubicBezTo>
                  <a:pt x="1161480" y="1293732"/>
                  <a:pt x="1116971" y="1338455"/>
                  <a:pt x="1061934" y="1338586"/>
                </a:cubicBezTo>
                <a:cubicBezTo>
                  <a:pt x="1006898" y="1338718"/>
                  <a:pt x="962175" y="1294209"/>
                  <a:pt x="962043" y="1239172"/>
                </a:cubicBezTo>
                <a:cubicBezTo>
                  <a:pt x="961977" y="1211654"/>
                  <a:pt x="973072" y="1186714"/>
                  <a:pt x="991062" y="1168637"/>
                </a:cubicBezTo>
                <a:close/>
                <a:moveTo>
                  <a:pt x="1220140" y="864259"/>
                </a:moveTo>
                <a:cubicBezTo>
                  <a:pt x="1258211" y="828822"/>
                  <a:pt x="1317801" y="830958"/>
                  <a:pt x="1353238" y="869028"/>
                </a:cubicBezTo>
                <a:cubicBezTo>
                  <a:pt x="1388675" y="907099"/>
                  <a:pt x="1386540" y="966690"/>
                  <a:pt x="1348469" y="1002126"/>
                </a:cubicBezTo>
                <a:cubicBezTo>
                  <a:pt x="1310398" y="1037563"/>
                  <a:pt x="1250808" y="1035428"/>
                  <a:pt x="1215371" y="997357"/>
                </a:cubicBezTo>
                <a:cubicBezTo>
                  <a:pt x="1179934" y="959286"/>
                  <a:pt x="1182069" y="899696"/>
                  <a:pt x="1220140" y="864259"/>
                </a:cubicBezTo>
                <a:close/>
                <a:moveTo>
                  <a:pt x="629769" y="1278761"/>
                </a:moveTo>
                <a:cubicBezTo>
                  <a:pt x="659529" y="1250604"/>
                  <a:pt x="704377" y="1241346"/>
                  <a:pt x="744264" y="1258821"/>
                </a:cubicBezTo>
                <a:cubicBezTo>
                  <a:pt x="797447" y="1282121"/>
                  <a:pt x="821671" y="1344122"/>
                  <a:pt x="798371" y="1397305"/>
                </a:cubicBezTo>
                <a:cubicBezTo>
                  <a:pt x="775072" y="1450488"/>
                  <a:pt x="713071" y="1474713"/>
                  <a:pt x="659888" y="1451413"/>
                </a:cubicBezTo>
                <a:cubicBezTo>
                  <a:pt x="606705" y="1428113"/>
                  <a:pt x="582480" y="1366112"/>
                  <a:pt x="605780" y="1312929"/>
                </a:cubicBezTo>
                <a:cubicBezTo>
                  <a:pt x="611605" y="1299633"/>
                  <a:pt x="619849" y="1288147"/>
                  <a:pt x="629769" y="1278761"/>
                </a:cubicBezTo>
                <a:close/>
                <a:moveTo>
                  <a:pt x="259194" y="1166665"/>
                </a:moveTo>
                <a:cubicBezTo>
                  <a:pt x="287099" y="1133811"/>
                  <a:pt x="332945" y="1118999"/>
                  <a:pt x="376661" y="1132713"/>
                </a:cubicBezTo>
                <a:cubicBezTo>
                  <a:pt x="434949" y="1150999"/>
                  <a:pt x="467377" y="1213074"/>
                  <a:pt x="449091" y="1271362"/>
                </a:cubicBezTo>
                <a:cubicBezTo>
                  <a:pt x="430806" y="1329650"/>
                  <a:pt x="368731" y="1362078"/>
                  <a:pt x="310443" y="1343792"/>
                </a:cubicBezTo>
                <a:cubicBezTo>
                  <a:pt x="252155" y="1325507"/>
                  <a:pt x="219727" y="1263432"/>
                  <a:pt x="238013" y="1205144"/>
                </a:cubicBezTo>
                <a:cubicBezTo>
                  <a:pt x="242584" y="1190572"/>
                  <a:pt x="249892" y="1177616"/>
                  <a:pt x="259194" y="1166665"/>
                </a:cubicBezTo>
                <a:close/>
                <a:moveTo>
                  <a:pt x="41846" y="847866"/>
                </a:moveTo>
                <a:cubicBezTo>
                  <a:pt x="52818" y="837521"/>
                  <a:pt x="65999" y="829156"/>
                  <a:pt x="81024" y="823572"/>
                </a:cubicBezTo>
                <a:cubicBezTo>
                  <a:pt x="141122" y="801234"/>
                  <a:pt x="207948" y="831845"/>
                  <a:pt x="230286" y="891942"/>
                </a:cubicBezTo>
                <a:cubicBezTo>
                  <a:pt x="252624" y="952040"/>
                  <a:pt x="222013" y="1018867"/>
                  <a:pt x="161915" y="1041205"/>
                </a:cubicBezTo>
                <a:cubicBezTo>
                  <a:pt x="101817" y="1063542"/>
                  <a:pt x="34991" y="1032932"/>
                  <a:pt x="12653" y="972834"/>
                </a:cubicBezTo>
                <a:cubicBezTo>
                  <a:pt x="-4100" y="927761"/>
                  <a:pt x="8930" y="878902"/>
                  <a:pt x="41846" y="847866"/>
                </a:cubicBezTo>
                <a:close/>
                <a:moveTo>
                  <a:pt x="610121" y="38816"/>
                </a:moveTo>
                <a:cubicBezTo>
                  <a:pt x="634104" y="14834"/>
                  <a:pt x="667235" y="0"/>
                  <a:pt x="703831" y="0"/>
                </a:cubicBezTo>
                <a:cubicBezTo>
                  <a:pt x="777023" y="0"/>
                  <a:pt x="836357" y="59334"/>
                  <a:pt x="836357" y="132526"/>
                </a:cubicBezTo>
                <a:cubicBezTo>
                  <a:pt x="836357" y="205718"/>
                  <a:pt x="777023" y="265052"/>
                  <a:pt x="703831" y="265052"/>
                </a:cubicBezTo>
                <a:cubicBezTo>
                  <a:pt x="630639" y="265052"/>
                  <a:pt x="571305" y="205718"/>
                  <a:pt x="571305" y="132526"/>
                </a:cubicBezTo>
                <a:cubicBezTo>
                  <a:pt x="571305" y="95930"/>
                  <a:pt x="586138" y="62798"/>
                  <a:pt x="610121" y="38816"/>
                </a:cubicBezTo>
                <a:close/>
                <a:moveTo>
                  <a:pt x="29699" y="474822"/>
                </a:moveTo>
                <a:cubicBezTo>
                  <a:pt x="60738" y="439031"/>
                  <a:pt x="111290" y="423270"/>
                  <a:pt x="159179" y="438836"/>
                </a:cubicBezTo>
                <a:cubicBezTo>
                  <a:pt x="223030" y="459590"/>
                  <a:pt x="257968" y="528176"/>
                  <a:pt x="237214" y="592028"/>
                </a:cubicBezTo>
                <a:cubicBezTo>
                  <a:pt x="216460" y="655880"/>
                  <a:pt x="147874" y="690818"/>
                  <a:pt x="84022" y="670064"/>
                </a:cubicBezTo>
                <a:cubicBezTo>
                  <a:pt x="20170" y="649310"/>
                  <a:pt x="-14768" y="580723"/>
                  <a:pt x="5986" y="516871"/>
                </a:cubicBezTo>
                <a:cubicBezTo>
                  <a:pt x="11175" y="500908"/>
                  <a:pt x="19353" y="486753"/>
                  <a:pt x="29699" y="474822"/>
                </a:cubicBezTo>
                <a:close/>
                <a:moveTo>
                  <a:pt x="269571" y="145899"/>
                </a:moveTo>
                <a:cubicBezTo>
                  <a:pt x="326352" y="104677"/>
                  <a:pt x="405799" y="117290"/>
                  <a:pt x="447021" y="174070"/>
                </a:cubicBezTo>
                <a:cubicBezTo>
                  <a:pt x="488242" y="230851"/>
                  <a:pt x="475630" y="310298"/>
                  <a:pt x="418849" y="351520"/>
                </a:cubicBezTo>
                <a:cubicBezTo>
                  <a:pt x="362069" y="392741"/>
                  <a:pt x="282622" y="380129"/>
                  <a:pt x="241400" y="323348"/>
                </a:cubicBezTo>
                <a:cubicBezTo>
                  <a:pt x="200178" y="266568"/>
                  <a:pt x="212791" y="187121"/>
                  <a:pt x="269571" y="145899"/>
                </a:cubicBezTo>
                <a:close/>
              </a:path>
            </a:pathLst>
          </a:custGeom>
          <a:gradFill>
            <a:gsLst>
              <a:gs pos="33000">
                <a:schemeClr val="accent1">
                  <a:lumMod val="70000"/>
                  <a:lumOff val="30000"/>
                  <a:alpha val="90000"/>
                </a:schemeClr>
              </a:gs>
              <a:gs pos="75000">
                <a:schemeClr val="accent1">
                  <a:lumMod val="100000"/>
                  <a:alpha val="90000"/>
                </a:schemeClr>
              </a:gs>
            </a:gsLst>
            <a:path path="circle">
              <a:fillToRect t="100000" l="100000"/>
            </a:path>
            <a:tileRect b="-100000" r="-100000"/>
          </a:gradFill>
          <a:ln w="19050" cap="sq">
            <a:noFill/>
            <a:prstDash val="solid"/>
            <a:miter/>
          </a:ln>
          <a:effectLst>
            <a:outerShdw dist="88900" blurRad="88900" dir="5400000" sx="100000" sy="100000" kx="0" ky="0" algn="t" rotWithShape="0">
              <a:schemeClr val="accent1">
                <a:alpha val="1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2133134" y="2224651"/>
            <a:ext cx="852156" cy="369332"/>
          </a:xfrm>
          <a:prstGeom prst="rect">
            <a:avLst/>
          </a:prstGeom>
          <a:noFill/>
          <a:ln>
            <a:noFill/>
          </a:ln>
        </p:spPr>
        <p:txBody>
          <a:bodyPr vert="horz" wrap="square" lIns="0" tIns="0" rIns="0" bIns="0" rtlCol="0" anchor="ctr"/>
          <a:lstStyle/>
          <a:p>
            <a:pPr algn="l">
              <a:lnSpc>
                <a:spcPct val="110000"/>
              </a:lnSpc>
            </a:pPr>
            <a:r>
              <a:rPr kumimoji="1" lang="en-US" altLang="zh-CN" sz="2400">
                <a:ln w="12700">
                  <a:noFill/>
                </a:ln>
                <a:solidFill>
                  <a:srgbClr val="FFFFFF">
                    <a:alpha val="100000"/>
                  </a:srgbClr>
                </a:solidFill>
                <a:latin typeface="Source Han Sans CN Bold Bold"/>
                <a:ea typeface="Source Han Sans CN Bold Bold"/>
                <a:cs typeface="Source Han Sans CN Bold Bold"/>
              </a:rPr>
              <a:t>PART</a:t>
            </a:r>
            <a:endParaRPr kumimoji="1" lang="zh-CN" altLang="en-US"/>
          </a:p>
        </p:txBody>
      </p:sp>
      <p:sp>
        <p:nvSpPr>
          <p:cNvPr id="18" name="标题 1"/>
          <p:cNvSpPr txBox="1"/>
          <p:nvPr/>
        </p:nvSpPr>
        <p:spPr>
          <a:xfrm rot="0" flipH="0" flipV="0">
            <a:off x="1103788" y="5178715"/>
            <a:ext cx="4719241" cy="246221"/>
          </a:xfrm>
          <a:prstGeom prst="rect">
            <a:avLst/>
          </a:prstGeom>
          <a:noFill/>
          <a:ln>
            <a:noFill/>
          </a:ln>
        </p:spPr>
        <p:txBody>
          <a:bodyPr vert="horz" wrap="square" lIns="0" tIns="0" rIns="0" bIns="0" rtlCol="0" anchor="ctr"/>
          <a:lstStyle/>
          <a:p>
            <a:pPr algn="l">
              <a:lnSpc>
                <a:spcPct val="110000"/>
              </a:lnSpc>
            </a:pPr>
            <a:r>
              <a:rPr kumimoji="1" lang="en-US" altLang="zh-CN" sz="1600">
                <a:ln w="12700">
                  <a:noFill/>
                </a:ln>
                <a:solidFill>
                  <a:srgbClr val="000000">
                    <a:alpha val="100000"/>
                  </a:srgbClr>
                </a:solidFill>
                <a:latin typeface="Source Han Sans CN Normal"/>
                <a:ea typeface="Source Han Sans CN Normal"/>
                <a:cs typeface="Source Han Sans CN Normal"/>
              </a:rPr>
              <a:t>POWERPOINT DESIGN</a:t>
            </a:r>
            <a:endParaRPr kumimoji="1" lang="zh-CN" altLang="en-US"/>
          </a:p>
        </p:txBody>
      </p:sp>
      <p:pic>
        <p:nvPicPr>
          <p:cNvPr id="19" name="图片"/>
          <p:cNvPicPr>
            <a:picLocks noChangeAspect="1"/>
          </p:cNvPicPr>
          <p:nvPr/>
        </p:nvPicPr>
        <p:blipFill>
          <a:blip r:embed="rId5">
            <a:alphaModFix amt="100000"/>
          </a:blip>
          <a:srcRect l="6496" t="7494" r="12894" b="22461"/>
          <a:stretch>
            <a:fillRect/>
          </a:stretch>
        </p:blipFill>
        <p:spPr>
          <a:xfrm rot="0" flipH="0" flipV="0">
            <a:off x="4471049" y="1323818"/>
            <a:ext cx="1466839" cy="849724"/>
          </a:xfrm>
          <a:custGeom>
            <a:avLst/>
            <a:gdLst>
              <a:gd name="connsiteX0" fmla="*/ 0 w 1963872"/>
              <a:gd name="connsiteY0" fmla="*/ 0 h 1137650"/>
              <a:gd name="connsiteX1" fmla="*/ 1963872 w 1963872"/>
              <a:gd name="connsiteY1" fmla="*/ 0 h 1137650"/>
              <a:gd name="connsiteX2" fmla="*/ 1963872 w 1963872"/>
              <a:gd name="connsiteY2" fmla="*/ 1137650 h 1137650"/>
              <a:gd name="connsiteX3" fmla="*/ 0 w 1963872"/>
              <a:gd name="connsiteY3" fmla="*/ 1137650 h 1137650"/>
            </a:gdLst>
            <a:rect l="l" t="t" r="r" b="b"/>
            <a:pathLst>
              <a:path w="1963872" h="1137650">
                <a:moveTo>
                  <a:pt x="0" y="0"/>
                </a:moveTo>
                <a:lnTo>
                  <a:pt x="1963872" y="0"/>
                </a:lnTo>
                <a:lnTo>
                  <a:pt x="1963872" y="1137650"/>
                </a:lnTo>
                <a:lnTo>
                  <a:pt x="0" y="1137650"/>
                </a:lnTo>
                <a:close/>
              </a:path>
            </a:pathLst>
          </a:custGeom>
          <a:noFill/>
          <a:ln>
            <a:noFill/>
          </a:ln>
        </p:spPr>
      </p:pic>
      <p:pic>
        <p:nvPicPr>
          <p:cNvPr id="20" name="图片"/>
          <p:cNvPicPr>
            <a:picLocks noChangeAspect="1"/>
          </p:cNvPicPr>
          <p:nvPr/>
        </p:nvPicPr>
        <p:blipFill>
          <a:blip r:embed="rId6">
            <a:alphaModFix amt="100000"/>
          </a:blip>
          <a:srcRect l="29373" t="0" r="29373" b="0"/>
          <a:stretch>
            <a:fillRect/>
          </a:stretch>
        </p:blipFill>
        <p:spPr>
          <a:xfrm rot="0" flipH="0" flipV="0">
            <a:off x="7516125" y="-8529"/>
            <a:ext cx="5048250" cy="6858000"/>
          </a:xfrm>
          <a:custGeom>
            <a:avLst/>
            <a:gdLst>
              <a:gd name="connsiteX0" fmla="*/ 2071872 w 5048250"/>
              <a:gd name="connsiteY0" fmla="*/ 0 h 6858000"/>
              <a:gd name="connsiteX1" fmla="*/ 5048250 w 5048250"/>
              <a:gd name="connsiteY1" fmla="*/ 0 h 6858000"/>
              <a:gd name="connsiteX2" fmla="*/ 5048250 w 5048250"/>
              <a:gd name="connsiteY2" fmla="*/ 6858000 h 6858000"/>
              <a:gd name="connsiteX3" fmla="*/ 729071 w 5048250"/>
              <a:gd name="connsiteY3" fmla="*/ 6858000 h 6858000"/>
              <a:gd name="connsiteX4" fmla="*/ 636887 w 5048250"/>
              <a:gd name="connsiteY4" fmla="*/ 6706260 h 6858000"/>
              <a:gd name="connsiteX5" fmla="*/ 0 w 5048250"/>
              <a:gd name="connsiteY5" fmla="*/ 4191000 h 6858000"/>
              <a:gd name="connsiteX6" fmla="*/ 1920283 w 5048250"/>
              <a:gd name="connsiteY6" fmla="*/ 119126 h 6858000"/>
            </a:gdLst>
            <a:rect l="l" t="t" r="r" b="b"/>
            <a:pathLst>
              <a:path w="5048250" h="6858000">
                <a:moveTo>
                  <a:pt x="2071872" y="0"/>
                </a:moveTo>
                <a:lnTo>
                  <a:pt x="5048250" y="0"/>
                </a:lnTo>
                <a:lnTo>
                  <a:pt x="5048250" y="6858000"/>
                </a:lnTo>
                <a:lnTo>
                  <a:pt x="729071" y="6858000"/>
                </a:lnTo>
                <a:lnTo>
                  <a:pt x="636887" y="6706260"/>
                </a:lnTo>
                <a:cubicBezTo>
                  <a:pt x="230715" y="5958566"/>
                  <a:pt x="0" y="5101726"/>
                  <a:pt x="0" y="4191000"/>
                </a:cubicBezTo>
                <a:cubicBezTo>
                  <a:pt x="0" y="2551693"/>
                  <a:pt x="747518" y="1086978"/>
                  <a:pt x="1920283" y="119126"/>
                </a:cubicBezTo>
                <a:close/>
              </a:path>
            </a:pathLst>
          </a:custGeom>
          <a:noFill/>
          <a:ln>
            <a:noFill/>
          </a:ln>
        </p:spPr>
      </p:pic>
      <p:sp>
        <p:nvSpPr>
          <p:cNvPr id="21" name="标题 1"/>
          <p:cNvSpPr txBox="1"/>
          <p:nvPr/>
        </p:nvSpPr>
        <p:spPr>
          <a:xfrm rot="0" flipH="1" flipV="0">
            <a:off x="7528056" y="-32935"/>
            <a:ext cx="5048250" cy="6858000"/>
          </a:xfrm>
          <a:custGeom>
            <a:avLst/>
            <a:gdLst>
              <a:gd name="connsiteX0" fmla="*/ 0 w 5048250"/>
              <a:gd name="connsiteY0" fmla="*/ 0 h 6858000"/>
              <a:gd name="connsiteX1" fmla="*/ 2976378 w 5048250"/>
              <a:gd name="connsiteY1" fmla="*/ 0 h 6858000"/>
              <a:gd name="connsiteX2" fmla="*/ 3127967 w 5048250"/>
              <a:gd name="connsiteY2" fmla="*/ 119126 h 6858000"/>
              <a:gd name="connsiteX3" fmla="*/ 5048250 w 5048250"/>
              <a:gd name="connsiteY3" fmla="*/ 4191000 h 6858000"/>
              <a:gd name="connsiteX4" fmla="*/ 4411363 w 5048250"/>
              <a:gd name="connsiteY4" fmla="*/ 6706260 h 6858000"/>
              <a:gd name="connsiteX5" fmla="*/ 4319179 w 5048250"/>
              <a:gd name="connsiteY5" fmla="*/ 6858000 h 6858000"/>
              <a:gd name="connsiteX6" fmla="*/ 0 w 5048250"/>
              <a:gd name="connsiteY6" fmla="*/ 6858000 h 6858000"/>
            </a:gdLst>
            <a:rect l="l" t="t" r="r" b="b"/>
            <a:pathLst>
              <a:path w="5048250" h="6858000">
                <a:moveTo>
                  <a:pt x="0" y="0"/>
                </a:moveTo>
                <a:lnTo>
                  <a:pt x="2976378" y="0"/>
                </a:lnTo>
                <a:lnTo>
                  <a:pt x="3127967" y="119126"/>
                </a:lnTo>
                <a:cubicBezTo>
                  <a:pt x="4300732" y="1086978"/>
                  <a:pt x="5048250" y="2551693"/>
                  <a:pt x="5048250" y="4191000"/>
                </a:cubicBezTo>
                <a:cubicBezTo>
                  <a:pt x="5048250" y="5101726"/>
                  <a:pt x="4817535" y="5958566"/>
                  <a:pt x="4411363" y="6706260"/>
                </a:cubicBezTo>
                <a:lnTo>
                  <a:pt x="4319179" y="6858000"/>
                </a:lnTo>
                <a:lnTo>
                  <a:pt x="0" y="6858000"/>
                </a:lnTo>
                <a:close/>
              </a:path>
            </a:pathLst>
          </a:custGeom>
          <a:gradFill>
            <a:gsLst>
              <a:gs pos="20000">
                <a:schemeClr val="accent1">
                  <a:alpha val="0"/>
                </a:schemeClr>
              </a:gs>
              <a:gs pos="100000">
                <a:schemeClr val="accent2"/>
              </a:gs>
            </a:gsLst>
            <a:lin ang="16200000" scaled="1"/>
          </a:gradFill>
          <a:ln w="19050" cap="sq">
            <a:noFill/>
            <a:prstDash val="solid"/>
            <a:miter/>
          </a:ln>
          <a:effectLst>
            <a:outerShdw dist="190500" blurRad="215900" dir="0" sx="99000" sy="99000" kx="0" ky="0" algn="l" rotWithShape="0">
              <a:schemeClr val="accent1">
                <a:lumMod val="50000"/>
                <a:alpha val="32000"/>
              </a:schemeClr>
            </a:outerShdw>
          </a:effectLst>
        </p:spPr>
        <p:txBody>
          <a:bodyPr vert="horz" wrap="square" lIns="91440" tIns="45720" rIns="91440" bIns="45720" rtlCol="0" anchor="ctr"/>
          <a:lstStyle/>
          <a:p>
            <a:pPr algn="ctr">
              <a:lnSpc>
                <a:spcPct val="110000"/>
              </a:lnSpc>
            </a:pPr>
            <a:endParaRPr kumimoji="1" lang="zh-CN" altLang="en-US"/>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10800000" flipH="0" flipV="0">
            <a:off x="1" y="-3969"/>
            <a:ext cx="12191999" cy="6865938"/>
          </a:xfrm>
          <a:prstGeom prst="rect">
            <a:avLst/>
          </a:prstGeom>
          <a:gradFill>
            <a:gsLst>
              <a:gs pos="0">
                <a:schemeClr val="accent1">
                  <a:lumMod val="20000"/>
                  <a:lumOff val="80000"/>
                </a:schemeClr>
              </a:gs>
              <a:gs pos="100000">
                <a:schemeClr val="bg1">
                  <a:alpha val="66000"/>
                </a:schemeClr>
              </a:gs>
            </a:gsLst>
            <a:lin ang="2700000" scaled="1"/>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15893899" flipH="0" flipV="0">
            <a:off x="6585846" y="1211350"/>
            <a:ext cx="4299580" cy="4299582"/>
          </a:xfrm>
          <a:prstGeom prst="ellipse">
            <a:avLst/>
          </a:prstGeom>
          <a:noFill/>
          <a:ln w="82550" cap="sq">
            <a:gradFill>
              <a:gsLst>
                <a:gs pos="7000">
                  <a:schemeClr val="accent1">
                    <a:alpha val="0"/>
                  </a:schemeClr>
                </a:gs>
                <a:gs pos="100000">
                  <a:schemeClr val="accent1">
                    <a:alpha val="34000"/>
                  </a:schemeClr>
                </a:gs>
              </a:gsLst>
              <a:lin ang="0" scaled="0"/>
            </a:gradFill>
            <a:miter/>
          </a:ln>
          <a:effectLst>
            <a:outerShdw dist="38100" blurRad="127000" dir="5400000" sx="100000" sy="100000" kx="0" ky="0" algn="t" rotWithShape="0">
              <a:schemeClr val="accent1">
                <a:lumMod val="50000"/>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7219997" y="1839762"/>
            <a:ext cx="3031279" cy="3031277"/>
          </a:xfrm>
          <a:prstGeom prst="ellipse">
            <a:avLst/>
          </a:prstGeom>
          <a:solidFill>
            <a:schemeClr val="accent1"/>
          </a:solidFill>
          <a:ln w="12700" cap="sq">
            <a:noFill/>
            <a:miter/>
          </a:ln>
          <a:effectLst>
            <a:outerShdw dist="38100" blurRad="139700" dir="5400000" sx="100000" sy="100000" kx="0" ky="0" algn="t" rotWithShape="0">
              <a:schemeClr val="accent1">
                <a:lumMod val="50000"/>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6934261" y="1559767"/>
            <a:ext cx="3602750" cy="3602748"/>
          </a:xfrm>
          <a:prstGeom prst="arc">
            <a:avLst>
              <a:gd name="adj1" fmla="val 11240079"/>
              <a:gd name="adj2" fmla="val 0"/>
            </a:avLst>
          </a:prstGeom>
          <a:noFill/>
          <a:ln w="165100" cap="sq">
            <a:gradFill>
              <a:gsLst>
                <a:gs pos="7000">
                  <a:schemeClr val="accent1">
                    <a:alpha val="0"/>
                  </a:schemeClr>
                </a:gs>
                <a:gs pos="100000">
                  <a:schemeClr val="accent1"/>
                </a:gs>
              </a:gsLst>
              <a:lin ang="0" scaled="0"/>
            </a:gradFill>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9706595" flipH="0" flipV="0">
            <a:off x="6934261" y="1559767"/>
            <a:ext cx="3602750" cy="3602748"/>
          </a:xfrm>
          <a:prstGeom prst="arc">
            <a:avLst>
              <a:gd name="adj1" fmla="val 11240079"/>
              <a:gd name="adj2" fmla="val 0"/>
            </a:avLst>
          </a:prstGeom>
          <a:noFill/>
          <a:ln w="101600" cap="sq">
            <a:gradFill>
              <a:gsLst>
                <a:gs pos="7000">
                  <a:schemeClr val="accent1">
                    <a:alpha val="0"/>
                  </a:schemeClr>
                </a:gs>
                <a:gs pos="100000">
                  <a:schemeClr val="accent1"/>
                </a:gs>
              </a:gsLst>
              <a:lin ang="0" scaled="0"/>
            </a:grad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17900328" flipH="0" flipV="0">
            <a:off x="7044031" y="1669535"/>
            <a:ext cx="3383210" cy="3383212"/>
          </a:xfrm>
          <a:prstGeom prst="arc">
            <a:avLst>
              <a:gd name="adj1" fmla="val 11240079"/>
              <a:gd name="adj2" fmla="val 0"/>
            </a:avLst>
          </a:prstGeom>
          <a:noFill/>
          <a:ln w="120650" cap="sq">
            <a:gradFill>
              <a:gsLst>
                <a:gs pos="7000">
                  <a:schemeClr val="accent1">
                    <a:alpha val="0"/>
                  </a:schemeClr>
                </a:gs>
                <a:gs pos="100000">
                  <a:schemeClr val="accent1"/>
                </a:gs>
              </a:gsLst>
              <a:lin ang="0" scaled="0"/>
            </a:grad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1791875" flipH="0" flipV="1">
            <a:off x="7044029" y="1669535"/>
            <a:ext cx="3383214" cy="3383212"/>
          </a:xfrm>
          <a:prstGeom prst="arc">
            <a:avLst>
              <a:gd name="adj1" fmla="val 14712759"/>
              <a:gd name="adj2" fmla="val 0"/>
            </a:avLst>
          </a:prstGeom>
          <a:noFill/>
          <a:ln w="120650" cap="sq">
            <a:gradFill>
              <a:gsLst>
                <a:gs pos="7000">
                  <a:schemeClr val="accent1">
                    <a:alpha val="0"/>
                  </a:schemeClr>
                </a:gs>
                <a:gs pos="100000">
                  <a:schemeClr val="accent1"/>
                </a:gs>
              </a:gsLst>
              <a:lin ang="0" scaled="0"/>
            </a:grad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13500000" flipH="0" flipV="0">
            <a:off x="8834558" y="3721854"/>
            <a:ext cx="2447635" cy="2447636"/>
          </a:xfrm>
          <a:prstGeom prst="arc">
            <a:avLst>
              <a:gd name="adj1" fmla="val 11240079"/>
              <a:gd name="adj2" fmla="val 0"/>
            </a:avLst>
          </a:prstGeom>
          <a:noFill/>
          <a:ln w="101600" cap="sq">
            <a:gradFill>
              <a:gsLst>
                <a:gs pos="7000">
                  <a:schemeClr val="accent1">
                    <a:alpha val="0"/>
                  </a:schemeClr>
                </a:gs>
                <a:gs pos="100000">
                  <a:schemeClr val="accent1"/>
                </a:gs>
              </a:gsLst>
              <a:lin ang="0" scaled="0"/>
            </a:gradFill>
            <a:miter/>
          </a:ln>
        </p:spPr>
        <p:txBody>
          <a:bodyPr vert="horz" wrap="square" lIns="91440" tIns="45720" rIns="91440" bIns="45720" rtlCol="0" anchor="ctr"/>
          <a:lstStyle/>
          <a:p>
            <a:pPr algn="ctr">
              <a:lnSpc>
                <a:spcPct val="110000"/>
              </a:lnSpc>
            </a:pPr>
            <a:endParaRPr kumimoji="1" lang="zh-CN" altLang="en-US"/>
          </a:p>
        </p:txBody>
      </p:sp>
      <p:pic>
        <p:nvPicPr>
          <p:cNvPr id="10" name="图片"/>
          <p:cNvPicPr>
            <a:picLocks noChangeAspect="1"/>
          </p:cNvPicPr>
          <p:nvPr/>
        </p:nvPicPr>
        <p:blipFill>
          <a:blip r:embed="rId3">
            <a:alphaModFix amt="100000"/>
          </a:blip>
          <a:srcRect l="43541" t="7284" r="13401" b="15793"/>
          <a:stretch>
            <a:fillRect/>
          </a:stretch>
        </p:blipFill>
        <p:spPr>
          <a:xfrm rot="0" flipH="0" flipV="0">
            <a:off x="7219997" y="1839762"/>
            <a:ext cx="3031279" cy="3031277"/>
          </a:xfrm>
          <a:custGeom>
            <a:avLst/>
            <a:gdLst/>
            <a:rect l="l" t="t" r="r" b="b"/>
            <a:pathLst>
              <a:path w="3035300" h="3035300">
                <a:moveTo>
                  <a:pt x="1515640" y="0"/>
                </a:moveTo>
                <a:cubicBezTo>
                  <a:pt x="2352704" y="0"/>
                  <a:pt x="3031279" y="678575"/>
                  <a:pt x="3031279" y="1515639"/>
                </a:cubicBezTo>
                <a:cubicBezTo>
                  <a:pt x="3031279" y="2352702"/>
                  <a:pt x="2352704" y="3031277"/>
                  <a:pt x="1515640" y="3031277"/>
                </a:cubicBezTo>
                <a:cubicBezTo>
                  <a:pt x="678575" y="3031277"/>
                  <a:pt x="0" y="2352702"/>
                  <a:pt x="0" y="1515639"/>
                </a:cubicBezTo>
                <a:cubicBezTo>
                  <a:pt x="0" y="678575"/>
                  <a:pt x="678575" y="0"/>
                  <a:pt x="1515640" y="0"/>
                </a:cubicBezTo>
                <a:close/>
              </a:path>
            </a:pathLst>
          </a:custGeom>
          <a:noFill/>
          <a:ln>
            <a:noFill/>
          </a:ln>
        </p:spPr>
      </p:pic>
      <p:sp>
        <p:nvSpPr>
          <p:cNvPr id="11" name="标题 1"/>
          <p:cNvSpPr txBox="1"/>
          <p:nvPr/>
        </p:nvSpPr>
        <p:spPr>
          <a:xfrm rot="13334174" flipH="0" flipV="1">
            <a:off x="8597851" y="3485148"/>
            <a:ext cx="2921050" cy="2921049"/>
          </a:xfrm>
          <a:prstGeom prst="ellipse">
            <a:avLst/>
          </a:prstGeom>
          <a:noFill/>
          <a:ln w="82550" cap="sq">
            <a:gradFill>
              <a:gsLst>
                <a:gs pos="7000">
                  <a:schemeClr val="accent1">
                    <a:alpha val="0"/>
                  </a:schemeClr>
                </a:gs>
                <a:gs pos="100000">
                  <a:schemeClr val="accent1">
                    <a:alpha val="34000"/>
                  </a:schemeClr>
                </a:gs>
              </a:gsLst>
              <a:lin ang="0" scaled="0"/>
            </a:gradFill>
            <a:miter/>
          </a:ln>
          <a:effectLst>
            <a:outerShdw dist="38100" blurRad="127000" dir="5400000" sx="100000" sy="100000" kx="0" ky="0" algn="t" rotWithShape="0">
              <a:schemeClr val="accent1">
                <a:lumMod val="50000"/>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9038729" y="3919820"/>
            <a:ext cx="2059390" cy="2059389"/>
          </a:xfrm>
          <a:prstGeom prst="ellipse">
            <a:avLst/>
          </a:prstGeom>
          <a:solidFill>
            <a:schemeClr val="accent1"/>
          </a:solidFill>
          <a:ln w="12700" cap="sq">
            <a:noFill/>
            <a:miter/>
          </a:ln>
          <a:effectLst>
            <a:outerShdw dist="38100" blurRad="139700" dir="5400000" sx="100000" sy="100000" kx="0" ky="0" algn="t" rotWithShape="0">
              <a:schemeClr val="accent1">
                <a:lumMod val="50000"/>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900000" flipH="0" flipV="0">
            <a:off x="8834558" y="3721855"/>
            <a:ext cx="2447636" cy="2447635"/>
          </a:xfrm>
          <a:prstGeom prst="arc">
            <a:avLst>
              <a:gd name="adj1" fmla="val 11240079"/>
              <a:gd name="adj2" fmla="val 0"/>
            </a:avLst>
          </a:prstGeom>
          <a:noFill/>
          <a:ln w="165100" cap="sq">
            <a:gradFill>
              <a:gsLst>
                <a:gs pos="7000">
                  <a:schemeClr val="accent1">
                    <a:alpha val="0"/>
                  </a:schemeClr>
                </a:gs>
                <a:gs pos="100000">
                  <a:schemeClr val="accent1"/>
                </a:gs>
              </a:gsLst>
              <a:lin ang="0" scaled="0"/>
            </a:gradFill>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8100000" flipH="0" flipV="0">
            <a:off x="8909133" y="3796430"/>
            <a:ext cx="2298486" cy="2298485"/>
          </a:xfrm>
          <a:prstGeom prst="arc">
            <a:avLst>
              <a:gd name="adj1" fmla="val 11240079"/>
              <a:gd name="adj2" fmla="val 0"/>
            </a:avLst>
          </a:prstGeom>
          <a:noFill/>
          <a:ln w="120650" cap="sq">
            <a:gradFill>
              <a:gsLst>
                <a:gs pos="7000">
                  <a:schemeClr val="accent1">
                    <a:alpha val="0"/>
                  </a:schemeClr>
                </a:gs>
                <a:gs pos="100000">
                  <a:schemeClr val="accent1"/>
                </a:gs>
              </a:gsLst>
              <a:lin ang="0" scaled="0"/>
            </a:gradFill>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1791875" flipH="0" flipV="1">
            <a:off x="8909132" y="3796429"/>
            <a:ext cx="2298488" cy="2298487"/>
          </a:xfrm>
          <a:prstGeom prst="arc">
            <a:avLst>
              <a:gd name="adj1" fmla="val 14712759"/>
              <a:gd name="adj2" fmla="val 0"/>
            </a:avLst>
          </a:prstGeom>
          <a:noFill/>
          <a:ln w="120650" cap="sq">
            <a:gradFill>
              <a:gsLst>
                <a:gs pos="7000">
                  <a:schemeClr val="accent1">
                    <a:alpha val="0"/>
                  </a:schemeClr>
                </a:gs>
                <a:gs pos="100000">
                  <a:schemeClr val="accent1"/>
                </a:gs>
              </a:gsLst>
              <a:lin ang="0" scaled="0"/>
            </a:gradFill>
            <a:miter/>
          </a:ln>
        </p:spPr>
        <p:txBody>
          <a:bodyPr vert="horz" wrap="square" lIns="91440" tIns="45720" rIns="91440" bIns="45720" rtlCol="0" anchor="ctr"/>
          <a:lstStyle/>
          <a:p>
            <a:pPr algn="ctr">
              <a:lnSpc>
                <a:spcPct val="110000"/>
              </a:lnSpc>
            </a:pPr>
            <a:endParaRPr kumimoji="1" lang="zh-CN" altLang="en-US"/>
          </a:p>
        </p:txBody>
      </p:sp>
      <p:pic>
        <p:nvPicPr>
          <p:cNvPr id="16" name="图片"/>
          <p:cNvPicPr>
            <a:picLocks noChangeAspect="1"/>
          </p:cNvPicPr>
          <p:nvPr/>
        </p:nvPicPr>
        <p:blipFill>
          <a:blip r:embed="rId4">
            <a:alphaModFix amt="100000"/>
          </a:blip>
          <a:srcRect l="22025" t="0" r="22025" b="0"/>
          <a:stretch>
            <a:fillRect/>
          </a:stretch>
        </p:blipFill>
        <p:spPr>
          <a:xfrm rot="0" flipH="0" flipV="0">
            <a:off x="9038288" y="3919379"/>
            <a:ext cx="2060271" cy="2060270"/>
          </a:xfrm>
          <a:custGeom>
            <a:avLst/>
            <a:gdLst/>
            <a:rect l="l" t="t" r="r" b="b"/>
            <a:pathLst>
              <a:path w="2057400" h="2057400">
                <a:moveTo>
                  <a:pt x="1030136" y="0"/>
                </a:moveTo>
                <a:cubicBezTo>
                  <a:pt x="1599064" y="0"/>
                  <a:pt x="2060271" y="461207"/>
                  <a:pt x="2060271" y="1030135"/>
                </a:cubicBezTo>
                <a:cubicBezTo>
                  <a:pt x="2060271" y="1599063"/>
                  <a:pt x="1599064" y="2060270"/>
                  <a:pt x="1030136" y="2060270"/>
                </a:cubicBezTo>
                <a:cubicBezTo>
                  <a:pt x="461207" y="2060270"/>
                  <a:pt x="0" y="1599063"/>
                  <a:pt x="0" y="1030135"/>
                </a:cubicBezTo>
                <a:cubicBezTo>
                  <a:pt x="0" y="461207"/>
                  <a:pt x="461207" y="0"/>
                  <a:pt x="1030136" y="0"/>
                </a:cubicBezTo>
                <a:close/>
              </a:path>
            </a:pathLst>
          </a:custGeom>
          <a:noFill/>
          <a:ln>
            <a:noFill/>
          </a:ln>
        </p:spPr>
      </p:pic>
      <p:sp>
        <p:nvSpPr>
          <p:cNvPr id="17" name="标题 1"/>
          <p:cNvSpPr txBox="1"/>
          <p:nvPr/>
        </p:nvSpPr>
        <p:spPr>
          <a:xfrm rot="0" flipH="0" flipV="0">
            <a:off x="660400" y="4578735"/>
            <a:ext cx="902182" cy="902182"/>
          </a:xfrm>
          <a:prstGeom prst="ellipse">
            <a:avLst/>
          </a:prstGeom>
          <a:solidFill>
            <a:schemeClr val="accent1"/>
          </a:solidFill>
          <a:ln w="12700" cap="sq">
            <a:noFill/>
            <a:miter/>
          </a:ln>
          <a:effectLst>
            <a:outerShdw dist="38100" blurRad="139700" dir="5400000" sx="100000" sy="100000" kx="0" ky="0" algn="t" rotWithShape="0">
              <a:schemeClr val="accent1">
                <a:lumMod val="50000"/>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920417" y="4838752"/>
            <a:ext cx="382148" cy="382148"/>
          </a:xfrm>
          <a:custGeom>
            <a:avLst/>
            <a:gdLst>
              <a:gd name="connsiteX0" fmla="*/ 438553 w 720000"/>
              <a:gd name="connsiteY0" fmla="*/ 189601 h 720000"/>
              <a:gd name="connsiteX1" fmla="*/ 503636 w 720000"/>
              <a:gd name="connsiteY1" fmla="*/ 216365 h 720000"/>
              <a:gd name="connsiteX2" fmla="*/ 503636 w 720000"/>
              <a:gd name="connsiteY2" fmla="*/ 346445 h 720000"/>
              <a:gd name="connsiteX3" fmla="*/ 362260 w 720000"/>
              <a:gd name="connsiteY3" fmla="*/ 487907 h 720000"/>
              <a:gd name="connsiteX4" fmla="*/ 191861 w 720000"/>
              <a:gd name="connsiteY4" fmla="*/ 528226 h 720000"/>
              <a:gd name="connsiteX5" fmla="*/ 232180 w 720000"/>
              <a:gd name="connsiteY5" fmla="*/ 357827 h 720000"/>
              <a:gd name="connsiteX6" fmla="*/ 373556 w 720000"/>
              <a:gd name="connsiteY6" fmla="*/ 216452 h 720000"/>
              <a:gd name="connsiteX7" fmla="*/ 438553 w 720000"/>
              <a:gd name="connsiteY7" fmla="*/ 189601 h 720000"/>
              <a:gd name="connsiteX8" fmla="*/ 438553 w 720000"/>
              <a:gd name="connsiteY8" fmla="*/ 141636 h 720000"/>
              <a:gd name="connsiteX9" fmla="*/ 339581 w 720000"/>
              <a:gd name="connsiteY9" fmla="*/ 182476 h 720000"/>
              <a:gd name="connsiteX10" fmla="*/ 198205 w 720000"/>
              <a:gd name="connsiteY10" fmla="*/ 323852 h 720000"/>
              <a:gd name="connsiteX11" fmla="*/ 141637 w 720000"/>
              <a:gd name="connsiteY11" fmla="*/ 578364 h 720000"/>
              <a:gd name="connsiteX12" fmla="*/ 396149 w 720000"/>
              <a:gd name="connsiteY12" fmla="*/ 521796 h 720000"/>
              <a:gd name="connsiteX13" fmla="*/ 537524 w 720000"/>
              <a:gd name="connsiteY13" fmla="*/ 380420 h 720000"/>
              <a:gd name="connsiteX14" fmla="*/ 537524 w 720000"/>
              <a:gd name="connsiteY14" fmla="*/ 182476 h 720000"/>
              <a:gd name="connsiteX15" fmla="*/ 438553 w 720000"/>
              <a:gd name="connsiteY15" fmla="*/ 141636 h 720000"/>
              <a:gd name="connsiteX16" fmla="*/ 120000 w 720000"/>
              <a:gd name="connsiteY16" fmla="*/ 0 h 720000"/>
              <a:gd name="connsiteX17" fmla="*/ 600000 w 720000"/>
              <a:gd name="connsiteY17" fmla="*/ 0 h 720000"/>
              <a:gd name="connsiteX18" fmla="*/ 720000 w 720000"/>
              <a:gd name="connsiteY18" fmla="*/ 120000 h 720000"/>
              <a:gd name="connsiteX19" fmla="*/ 720000 w 720000"/>
              <a:gd name="connsiteY19" fmla="*/ 600000 h 720000"/>
              <a:gd name="connsiteX20" fmla="*/ 600000 w 720000"/>
              <a:gd name="connsiteY20" fmla="*/ 720000 h 720000"/>
              <a:gd name="connsiteX21" fmla="*/ 120000 w 720000"/>
              <a:gd name="connsiteY21" fmla="*/ 720000 h 720000"/>
              <a:gd name="connsiteX22" fmla="*/ 0 w 720000"/>
              <a:gd name="connsiteY22" fmla="*/ 600000 h 720000"/>
              <a:gd name="connsiteX23" fmla="*/ 0 w 720000"/>
              <a:gd name="connsiteY23" fmla="*/ 120000 h 720000"/>
              <a:gd name="connsiteX24" fmla="*/ 120000 w 720000"/>
              <a:gd name="connsiteY24" fmla="*/ 0 h 720000"/>
            </a:gdLst>
            <a:rect l="l" t="t" r="r" b="b"/>
            <a:pathLst>
              <a:path w="720000" h="720000">
                <a:moveTo>
                  <a:pt x="438553" y="189601"/>
                </a:moveTo>
                <a:cubicBezTo>
                  <a:pt x="463230" y="189601"/>
                  <a:pt x="486344" y="199073"/>
                  <a:pt x="503636" y="216365"/>
                </a:cubicBezTo>
                <a:cubicBezTo>
                  <a:pt x="539523" y="252252"/>
                  <a:pt x="539523" y="310557"/>
                  <a:pt x="503636" y="346445"/>
                </a:cubicBezTo>
                <a:lnTo>
                  <a:pt x="362260" y="487907"/>
                </a:lnTo>
                <a:cubicBezTo>
                  <a:pt x="342622" y="507545"/>
                  <a:pt x="266503" y="522665"/>
                  <a:pt x="191861" y="528226"/>
                </a:cubicBezTo>
                <a:cubicBezTo>
                  <a:pt x="197336" y="453584"/>
                  <a:pt x="212456" y="377465"/>
                  <a:pt x="232180" y="357827"/>
                </a:cubicBezTo>
                <a:lnTo>
                  <a:pt x="373556" y="216452"/>
                </a:lnTo>
                <a:cubicBezTo>
                  <a:pt x="390761" y="199073"/>
                  <a:pt x="413875" y="189601"/>
                  <a:pt x="438553" y="189601"/>
                </a:cubicBezTo>
                <a:close/>
                <a:moveTo>
                  <a:pt x="438553" y="141636"/>
                </a:moveTo>
                <a:cubicBezTo>
                  <a:pt x="402666" y="141636"/>
                  <a:pt x="366778" y="155278"/>
                  <a:pt x="339581" y="182476"/>
                </a:cubicBezTo>
                <a:lnTo>
                  <a:pt x="198205" y="323852"/>
                </a:lnTo>
                <a:cubicBezTo>
                  <a:pt x="143723" y="378335"/>
                  <a:pt x="141637" y="578364"/>
                  <a:pt x="141637" y="578364"/>
                </a:cubicBezTo>
                <a:cubicBezTo>
                  <a:pt x="141637" y="578364"/>
                  <a:pt x="341753" y="576278"/>
                  <a:pt x="396149" y="521796"/>
                </a:cubicBezTo>
                <a:lnTo>
                  <a:pt x="537524" y="380420"/>
                </a:lnTo>
                <a:cubicBezTo>
                  <a:pt x="592007" y="325938"/>
                  <a:pt x="592007" y="236872"/>
                  <a:pt x="537524" y="182476"/>
                </a:cubicBezTo>
                <a:cubicBezTo>
                  <a:pt x="510327" y="155191"/>
                  <a:pt x="474440" y="141636"/>
                  <a:pt x="438553" y="141636"/>
                </a:cubicBezTo>
                <a:close/>
                <a:moveTo>
                  <a:pt x="120000" y="0"/>
                </a:moveTo>
                <a:lnTo>
                  <a:pt x="600000" y="0"/>
                </a:lnTo>
                <a:cubicBezTo>
                  <a:pt x="666040" y="0"/>
                  <a:pt x="720000" y="54048"/>
                  <a:pt x="720000" y="120000"/>
                </a:cubicBezTo>
                <a:lnTo>
                  <a:pt x="720000" y="600000"/>
                </a:lnTo>
                <a:cubicBezTo>
                  <a:pt x="720000" y="666039"/>
                  <a:pt x="666040" y="720000"/>
                  <a:pt x="600000" y="720000"/>
                </a:cubicBezTo>
                <a:lnTo>
                  <a:pt x="120000" y="720000"/>
                </a:lnTo>
                <a:cubicBezTo>
                  <a:pt x="53961" y="720000"/>
                  <a:pt x="0" y="666039"/>
                  <a:pt x="0" y="600000"/>
                </a:cubicBezTo>
                <a:lnTo>
                  <a:pt x="0" y="120000"/>
                </a:lnTo>
                <a:cubicBezTo>
                  <a:pt x="0" y="53961"/>
                  <a:pt x="53961" y="0"/>
                  <a:pt x="120000" y="0"/>
                </a:cubicBezTo>
                <a:close/>
              </a:path>
            </a:pathLst>
          </a:custGeom>
          <a:solidFill>
            <a:schemeClr val="bg1"/>
          </a:solidFill>
          <a:ln w="763" cap="flat">
            <a:noFill/>
            <a:miter/>
          </a:ln>
        </p:spPr>
        <p:txBody>
          <a:bodyPr vert="horz" wrap="square" lIns="91440" tIns="45720" rIns="91440" bIns="45720" rtlCol="0" anchor="ctr"/>
          <a:lstStyle/>
          <a:p>
            <a:pPr algn="l">
              <a:lnSpc>
                <a:spcPct val="100000"/>
              </a:lnSpc>
            </a:pPr>
            <a:endParaRPr kumimoji="1" lang="zh-CN" altLang="en-US"/>
          </a:p>
        </p:txBody>
      </p:sp>
      <p:sp>
        <p:nvSpPr>
          <p:cNvPr id="19" name="标题 1"/>
          <p:cNvSpPr txBox="1"/>
          <p:nvPr/>
        </p:nvSpPr>
        <p:spPr>
          <a:xfrm rot="0" flipH="0" flipV="0">
            <a:off x="660400" y="1969416"/>
            <a:ext cx="902182" cy="902182"/>
          </a:xfrm>
          <a:prstGeom prst="ellipse">
            <a:avLst/>
          </a:prstGeom>
          <a:noFill/>
          <a:ln w="69850" cap="sq">
            <a:gradFill>
              <a:gsLst>
                <a:gs pos="7000">
                  <a:schemeClr val="accent1">
                    <a:alpha val="0"/>
                  </a:schemeClr>
                </a:gs>
                <a:gs pos="100000">
                  <a:schemeClr val="accent1"/>
                </a:gs>
              </a:gsLst>
              <a:lin ang="18900000" scaled="0"/>
            </a:gradFill>
            <a:miter/>
          </a:ln>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rot="0" flipH="0" flipV="0">
            <a:off x="920417" y="2264493"/>
            <a:ext cx="382148" cy="334565"/>
          </a:xfrm>
          <a:custGeom>
            <a:avLst/>
            <a:gdLst>
              <a:gd name="connsiteX0" fmla="*/ 411293 w 822401"/>
              <a:gd name="connsiteY0" fmla="*/ 234366 h 720000"/>
              <a:gd name="connsiteX1" fmla="*/ 536928 w 822401"/>
              <a:gd name="connsiteY1" fmla="*/ 360000 h 720000"/>
              <a:gd name="connsiteX2" fmla="*/ 411293 w 822401"/>
              <a:gd name="connsiteY2" fmla="*/ 485635 h 720000"/>
              <a:gd name="connsiteX3" fmla="*/ 285659 w 822401"/>
              <a:gd name="connsiteY3" fmla="*/ 360000 h 720000"/>
              <a:gd name="connsiteX4" fmla="*/ 411293 w 822401"/>
              <a:gd name="connsiteY4" fmla="*/ 234366 h 720000"/>
              <a:gd name="connsiteX5" fmla="*/ 411293 w 822401"/>
              <a:gd name="connsiteY5" fmla="*/ 178938 h 720000"/>
              <a:gd name="connsiteX6" fmla="*/ 230231 w 822401"/>
              <a:gd name="connsiteY6" fmla="*/ 360000 h 720000"/>
              <a:gd name="connsiteX7" fmla="*/ 411293 w 822401"/>
              <a:gd name="connsiteY7" fmla="*/ 541063 h 720000"/>
              <a:gd name="connsiteX8" fmla="*/ 592355 w 822401"/>
              <a:gd name="connsiteY8" fmla="*/ 360000 h 720000"/>
              <a:gd name="connsiteX9" fmla="*/ 411293 w 822401"/>
              <a:gd name="connsiteY9" fmla="*/ 178938 h 720000"/>
              <a:gd name="connsiteX10" fmla="*/ 219884 w 822401"/>
              <a:gd name="connsiteY10" fmla="*/ 0 h 720000"/>
              <a:gd name="connsiteX11" fmla="*/ 602517 w 822401"/>
              <a:gd name="connsiteY11" fmla="*/ 0 h 720000"/>
              <a:gd name="connsiteX12" fmla="*/ 627275 w 822401"/>
              <a:gd name="connsiteY12" fmla="*/ 14319 h 720000"/>
              <a:gd name="connsiteX13" fmla="*/ 818591 w 822401"/>
              <a:gd name="connsiteY13" fmla="*/ 345682 h 720000"/>
              <a:gd name="connsiteX14" fmla="*/ 818591 w 822401"/>
              <a:gd name="connsiteY14" fmla="*/ 374319 h 720000"/>
              <a:gd name="connsiteX15" fmla="*/ 627367 w 822401"/>
              <a:gd name="connsiteY15" fmla="*/ 705682 h 720000"/>
              <a:gd name="connsiteX16" fmla="*/ 602609 w 822401"/>
              <a:gd name="connsiteY16" fmla="*/ 720000 h 720000"/>
              <a:gd name="connsiteX17" fmla="*/ 219977 w 822401"/>
              <a:gd name="connsiteY17" fmla="*/ 720000 h 720000"/>
              <a:gd name="connsiteX18" fmla="*/ 195219 w 822401"/>
              <a:gd name="connsiteY18" fmla="*/ 705682 h 720000"/>
              <a:gd name="connsiteX19" fmla="*/ 3811 w 822401"/>
              <a:gd name="connsiteY19" fmla="*/ 374319 h 720000"/>
              <a:gd name="connsiteX20" fmla="*/ 3811 w 822401"/>
              <a:gd name="connsiteY20" fmla="*/ 345682 h 720000"/>
              <a:gd name="connsiteX21" fmla="*/ 195127 w 822401"/>
              <a:gd name="connsiteY21" fmla="*/ 14319 h 720000"/>
              <a:gd name="connsiteX22" fmla="*/ 219884 w 822401"/>
              <a:gd name="connsiteY22" fmla="*/ 0 h 720000"/>
            </a:gdLst>
            <a:rect l="l" t="t" r="r" b="b"/>
            <a:pathLst>
              <a:path w="822401" h="720000">
                <a:moveTo>
                  <a:pt x="411293" y="234366"/>
                </a:moveTo>
                <a:cubicBezTo>
                  <a:pt x="480577" y="234366"/>
                  <a:pt x="536928" y="290716"/>
                  <a:pt x="536928" y="360000"/>
                </a:cubicBezTo>
                <a:cubicBezTo>
                  <a:pt x="536928" y="429284"/>
                  <a:pt x="480577" y="485635"/>
                  <a:pt x="411293" y="485635"/>
                </a:cubicBezTo>
                <a:cubicBezTo>
                  <a:pt x="342009" y="485635"/>
                  <a:pt x="285659" y="429284"/>
                  <a:pt x="285659" y="360000"/>
                </a:cubicBezTo>
                <a:cubicBezTo>
                  <a:pt x="285659" y="290716"/>
                  <a:pt x="342009" y="234366"/>
                  <a:pt x="411293" y="234366"/>
                </a:cubicBezTo>
                <a:close/>
                <a:moveTo>
                  <a:pt x="411293" y="178938"/>
                </a:moveTo>
                <a:cubicBezTo>
                  <a:pt x="311432" y="178938"/>
                  <a:pt x="230231" y="260139"/>
                  <a:pt x="230231" y="360000"/>
                </a:cubicBezTo>
                <a:cubicBezTo>
                  <a:pt x="230231" y="459862"/>
                  <a:pt x="311432" y="541063"/>
                  <a:pt x="411293" y="541063"/>
                </a:cubicBezTo>
                <a:cubicBezTo>
                  <a:pt x="511154" y="541063"/>
                  <a:pt x="592355" y="459862"/>
                  <a:pt x="592355" y="360000"/>
                </a:cubicBezTo>
                <a:cubicBezTo>
                  <a:pt x="592355" y="260139"/>
                  <a:pt x="511154" y="178938"/>
                  <a:pt x="411293" y="178938"/>
                </a:cubicBezTo>
                <a:close/>
                <a:moveTo>
                  <a:pt x="219884" y="0"/>
                </a:moveTo>
                <a:lnTo>
                  <a:pt x="602517" y="0"/>
                </a:lnTo>
                <a:cubicBezTo>
                  <a:pt x="612679" y="0"/>
                  <a:pt x="622194" y="5451"/>
                  <a:pt x="627275" y="14319"/>
                </a:cubicBezTo>
                <a:lnTo>
                  <a:pt x="818591" y="345682"/>
                </a:lnTo>
                <a:cubicBezTo>
                  <a:pt x="823672" y="354550"/>
                  <a:pt x="823672" y="365451"/>
                  <a:pt x="818591" y="374319"/>
                </a:cubicBezTo>
                <a:lnTo>
                  <a:pt x="627367" y="705682"/>
                </a:lnTo>
                <a:cubicBezTo>
                  <a:pt x="622286" y="714550"/>
                  <a:pt x="612771" y="720000"/>
                  <a:pt x="602609" y="720000"/>
                </a:cubicBezTo>
                <a:lnTo>
                  <a:pt x="219977" y="720000"/>
                </a:lnTo>
                <a:cubicBezTo>
                  <a:pt x="209815" y="720000"/>
                  <a:pt x="200300" y="714550"/>
                  <a:pt x="195219" y="705682"/>
                </a:cubicBezTo>
                <a:lnTo>
                  <a:pt x="3811" y="374319"/>
                </a:lnTo>
                <a:cubicBezTo>
                  <a:pt x="-1270" y="365543"/>
                  <a:pt x="-1270" y="354550"/>
                  <a:pt x="3811" y="345682"/>
                </a:cubicBezTo>
                <a:lnTo>
                  <a:pt x="195127" y="14319"/>
                </a:lnTo>
                <a:cubicBezTo>
                  <a:pt x="200208" y="5451"/>
                  <a:pt x="209723" y="0"/>
                  <a:pt x="219884" y="0"/>
                </a:cubicBezTo>
                <a:close/>
              </a:path>
            </a:pathLst>
          </a:custGeom>
          <a:gradFill>
            <a:gsLst>
              <a:gs pos="7000">
                <a:schemeClr val="accent1"/>
              </a:gs>
              <a:gs pos="100000">
                <a:schemeClr val="accent1"/>
              </a:gs>
            </a:gsLst>
            <a:lin ang="18900000" scaled="0"/>
          </a:gradFill>
          <a:ln w="763" cap="flat">
            <a:noFill/>
            <a:miter/>
          </a:ln>
        </p:spPr>
        <p:txBody>
          <a:bodyPr vert="horz" wrap="square" lIns="91440" tIns="45720" rIns="91440" bIns="45720" rtlCol="0" anchor="ctr"/>
          <a:lstStyle/>
          <a:p>
            <a:pPr algn="l">
              <a:lnSpc>
                <a:spcPct val="100000"/>
              </a:lnSpc>
            </a:pPr>
            <a:endParaRPr kumimoji="1" lang="zh-CN" altLang="en-US"/>
          </a:p>
        </p:txBody>
      </p:sp>
      <p:sp>
        <p:nvSpPr>
          <p:cNvPr id="21" name="标题 1"/>
          <p:cNvSpPr txBox="1"/>
          <p:nvPr/>
        </p:nvSpPr>
        <p:spPr>
          <a:xfrm rot="0" flipH="0" flipV="0">
            <a:off x="1941174" y="1732361"/>
            <a:ext cx="4073645" cy="491924"/>
          </a:xfrm>
          <a:prstGeom prst="rect">
            <a:avLst/>
          </a:prstGeom>
          <a:noFill/>
          <a:ln>
            <a:noFill/>
          </a:ln>
        </p:spPr>
        <p:txBody>
          <a:bodyPr vert="horz" wrap="square" lIns="0" tIns="0" rIns="0" bIns="0" rtlCol="0" anchor="b"/>
          <a:lstStyle/>
          <a:p>
            <a:pPr algn="l">
              <a:lnSpc>
                <a:spcPct val="150000"/>
              </a:lnSpc>
            </a:pPr>
            <a:r>
              <a:rPr kumimoji="1" lang="en-US" altLang="zh-CN" sz="2000">
                <a:ln w="12700">
                  <a:noFill/>
                </a:ln>
                <a:solidFill>
                  <a:srgbClr val="FE6E1E">
                    <a:alpha val="100000"/>
                  </a:srgbClr>
                </a:solidFill>
                <a:latin typeface="Source Han Sans CN Bold Bold"/>
                <a:ea typeface="Source Han Sans CN Bold Bold"/>
                <a:cs typeface="Source Han Sans CN Bold Bold"/>
              </a:rPr>
              <a:t>文化遗产保护</a:t>
            </a:r>
            <a:endParaRPr kumimoji="1" lang="zh-CN" altLang="en-US"/>
          </a:p>
        </p:txBody>
      </p:sp>
      <p:sp>
        <p:nvSpPr>
          <p:cNvPr id="22" name="标题 1"/>
          <p:cNvSpPr txBox="1"/>
          <p:nvPr/>
        </p:nvSpPr>
        <p:spPr>
          <a:xfrm rot="0" flipH="0" flipV="0">
            <a:off x="1941174" y="2211359"/>
            <a:ext cx="4297580" cy="1330783"/>
          </a:xfrm>
          <a:prstGeom prst="rect">
            <a:avLst/>
          </a:prstGeom>
          <a:noFill/>
          <a:ln>
            <a:noFill/>
          </a:ln>
        </p:spPr>
        <p:txBody>
          <a:bodyPr vert="horz" wrap="square" lIns="0" tIns="0" rIns="0" bIns="0" rtlCol="0" anchor="t"/>
          <a:lstStyle/>
          <a:p>
            <a:pPr algn="l">
              <a:lnSpc>
                <a:spcPct val="150000"/>
              </a:lnSpc>
            </a:pPr>
            <a:r>
              <a:rPr kumimoji="1" lang="en-US" altLang="zh-CN" sz="900">
                <a:ln w="12700">
                  <a:noFill/>
                </a:ln>
                <a:solidFill>
                  <a:srgbClr val="262626">
                    <a:alpha val="100000"/>
                  </a:srgbClr>
                </a:solidFill>
                <a:latin typeface="Source Han Sans CN Normal"/>
                <a:ea typeface="Source Han Sans CN Normal"/>
                <a:cs typeface="Source Han Sans CN Normal"/>
              </a:rPr>
              <a:t>永善县应加大对传统村落、民族村寨、传统建筑等文化遗产的保护力度，同时成立乡村文化陈列室。同时，当地应避免因大量搬迁而毁坏遗址遗迹或文化符号，特别是对溪洛渡、向家坝两个水电站的淹没区、移民区的历史文化古迹等进行有效保护。</a:t>
            </a:r>
            <a:endParaRPr kumimoji="1" lang="zh-CN" altLang="en-US"/>
          </a:p>
        </p:txBody>
      </p:sp>
      <p:sp>
        <p:nvSpPr>
          <p:cNvPr id="23" name="标题 1"/>
          <p:cNvSpPr txBox="1"/>
          <p:nvPr/>
        </p:nvSpPr>
        <p:spPr>
          <a:xfrm rot="0" flipH="0" flipV="0">
            <a:off x="1941174" y="4324318"/>
            <a:ext cx="4073645" cy="491924"/>
          </a:xfrm>
          <a:prstGeom prst="rect">
            <a:avLst/>
          </a:prstGeom>
          <a:noFill/>
          <a:ln>
            <a:noFill/>
          </a:ln>
        </p:spPr>
        <p:txBody>
          <a:bodyPr vert="horz" wrap="square" lIns="0" tIns="0" rIns="0" bIns="0" rtlCol="0" anchor="b"/>
          <a:lstStyle/>
          <a:p>
            <a:pPr algn="l">
              <a:lnSpc>
                <a:spcPct val="15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非遗项目传承发展</a:t>
            </a:r>
            <a:endParaRPr kumimoji="1" lang="zh-CN" altLang="en-US"/>
          </a:p>
        </p:txBody>
      </p:sp>
      <p:sp>
        <p:nvSpPr>
          <p:cNvPr id="24" name="标题 1"/>
          <p:cNvSpPr txBox="1"/>
          <p:nvPr/>
        </p:nvSpPr>
        <p:spPr>
          <a:xfrm rot="0" flipH="0" flipV="0">
            <a:off x="1941174" y="4803316"/>
            <a:ext cx="4297580" cy="1330783"/>
          </a:xfrm>
          <a:prstGeom prst="rect">
            <a:avLst/>
          </a:prstGeom>
          <a:noFill/>
          <a:ln>
            <a:noFill/>
          </a:ln>
        </p:spPr>
        <p:txBody>
          <a:bodyPr vert="horz" wrap="square" lIns="0" tIns="0" rIns="0" bIns="0" rtlCol="0" anchor="t"/>
          <a:lstStyle/>
          <a:p>
            <a:pPr algn="l">
              <a:lnSpc>
                <a:spcPct val="150000"/>
              </a:lnSpc>
            </a:pPr>
            <a:r>
              <a:rPr kumimoji="1" lang="en-US" altLang="zh-CN" sz="900">
                <a:ln w="12700">
                  <a:noFill/>
                </a:ln>
                <a:solidFill>
                  <a:srgbClr val="262626">
                    <a:alpha val="100000"/>
                  </a:srgbClr>
                </a:solidFill>
                <a:latin typeface="Source Han Sans CN Normal"/>
                <a:ea typeface="Source Han Sans CN Normal"/>
                <a:cs typeface="Source Han Sans CN Normal"/>
              </a:rPr>
              <a:t>深入挖掘和整理苗族蜡染、苗族刺绣、苗族芦笙舞、三道酒、月琴弹唱、伍寨彝族毕摩文化、打鼓草、黄华狮舞等非遗项目的相关资料。传承人应加大对苗族蜡染、刺绣技艺的创新，积极到各地参加相关培训活动，以提升苗族服饰制作技艺及产品品种，使产品与市场接轨，增强市场竞争力。当地文创产业则可以从这些非遗项目中提炼文化元素，结合现代理念制作日用品、装饰品等实体文创产品，同时探索运用数字技术开发数字绘本、小游戏等虚拟文创产品，从而推动非遗文化的传承与发展。</a:t>
            </a:r>
            <a:endParaRPr kumimoji="1" lang="zh-CN" altLang="en-US"/>
          </a:p>
        </p:txBody>
      </p:sp>
      <p:sp>
        <p:nvSpPr>
          <p:cNvPr id="25" name="标题 1"/>
          <p:cNvSpPr txBox="1"/>
          <p:nvPr/>
        </p:nvSpPr>
        <p:spPr>
          <a:xfrm rot="0" flipH="0" flipV="0">
            <a:off x="783520" y="467040"/>
            <a:ext cx="10671175" cy="468000"/>
          </a:xfrm>
          <a:prstGeom prst="rect">
            <a:avLst/>
          </a:prstGeom>
          <a:noFill/>
          <a:ln>
            <a:noFill/>
          </a:ln>
        </p:spPr>
        <p:txBody>
          <a:bodyPr vert="horz" wrap="square" lIns="0" tIns="0" rIns="0" bIns="0" rtlCol="0" anchor="ctr"/>
          <a:lstStyle/>
          <a:p>
            <a:pPr algn="l">
              <a:lnSpc>
                <a:spcPct val="110000"/>
              </a:lnSpc>
            </a:pPr>
            <a:r>
              <a:rPr kumimoji="1" lang="en-US" altLang="zh-CN" sz="3300">
                <a:ln>
                  <a:noFill/>
                </a:ln>
                <a:solidFill>
                  <a:srgbClr val="262626">
                    <a:alpha val="100000"/>
                  </a:srgbClr>
                </a:solidFill>
                <a:latin typeface="Source Han Sans CN Bold Bold"/>
                <a:ea typeface="Source Han Sans CN Bold Bold"/>
                <a:cs typeface="Source Han Sans CN Bold Bold"/>
              </a:rPr>
              <a:t>保护与传承文化遗产，筑牢文化根基</a:t>
            </a:r>
            <a:endParaRPr kumimoji="1" lang="zh-CN" altLang="en-US"/>
          </a:p>
        </p:txBody>
      </p:sp>
      <p:sp>
        <p:nvSpPr>
          <p:cNvPr id="26" name="标题 1"/>
          <p:cNvSpPr txBox="1"/>
          <p:nvPr/>
        </p:nvSpPr>
        <p:spPr>
          <a:xfrm rot="0" flipH="0" flipV="0">
            <a:off x="176306" y="473900"/>
            <a:ext cx="373217" cy="373216"/>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27" name="标题 1"/>
          <p:cNvSpPr txBox="1"/>
          <p:nvPr/>
        </p:nvSpPr>
        <p:spPr>
          <a:xfrm rot="0" flipH="0" flipV="0">
            <a:off x="409081" y="376135"/>
            <a:ext cx="251319" cy="251319"/>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10800000" flipH="0" flipV="0">
            <a:off x="1" y="-3969"/>
            <a:ext cx="12191999" cy="6865938"/>
          </a:xfrm>
          <a:prstGeom prst="rect">
            <a:avLst/>
          </a:prstGeom>
          <a:gradFill>
            <a:gsLst>
              <a:gs pos="0">
                <a:schemeClr val="accent1">
                  <a:lumMod val="20000"/>
                  <a:lumOff val="80000"/>
                </a:schemeClr>
              </a:gs>
              <a:gs pos="100000">
                <a:schemeClr val="bg1">
                  <a:alpha val="66000"/>
                </a:schemeClr>
              </a:gs>
            </a:gsLst>
            <a:lin ang="2700000" scaled="1"/>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0" y="3141209"/>
            <a:ext cx="12192000" cy="1906113"/>
          </a:xfrm>
          <a:custGeom>
            <a:avLst/>
            <a:gdLst>
              <a:gd name="connsiteX0" fmla="*/ 0 w 12192000"/>
              <a:gd name="connsiteY0" fmla="*/ 0 h 1981531"/>
              <a:gd name="connsiteX1" fmla="*/ 1008762 w 12192000"/>
              <a:gd name="connsiteY1" fmla="*/ 0 h 1981531"/>
              <a:gd name="connsiteX2" fmla="*/ 1008762 w 12192000"/>
              <a:gd name="connsiteY2" fmla="*/ 294184 h 1981531"/>
              <a:gd name="connsiteX3" fmla="*/ 1068047 w 12192000"/>
              <a:gd name="connsiteY3" fmla="*/ 353469 h 1981531"/>
              <a:gd name="connsiteX4" fmla="*/ 1747733 w 12192000"/>
              <a:gd name="connsiteY4" fmla="*/ 353469 h 1981531"/>
              <a:gd name="connsiteX5" fmla="*/ 1807018 w 12192000"/>
              <a:gd name="connsiteY5" fmla="*/ 294184 h 1981531"/>
              <a:gd name="connsiteX6" fmla="*/ 1807018 w 12192000"/>
              <a:gd name="connsiteY6" fmla="*/ 0 h 1981531"/>
              <a:gd name="connsiteX7" fmla="*/ 3508449 w 12192000"/>
              <a:gd name="connsiteY7" fmla="*/ 0 h 1981531"/>
              <a:gd name="connsiteX8" fmla="*/ 3508449 w 12192000"/>
              <a:gd name="connsiteY8" fmla="*/ 294184 h 1981531"/>
              <a:gd name="connsiteX9" fmla="*/ 3567734 w 12192000"/>
              <a:gd name="connsiteY9" fmla="*/ 353469 h 1981531"/>
              <a:gd name="connsiteX10" fmla="*/ 4247420 w 12192000"/>
              <a:gd name="connsiteY10" fmla="*/ 353469 h 1981531"/>
              <a:gd name="connsiteX11" fmla="*/ 4306706 w 12192000"/>
              <a:gd name="connsiteY11" fmla="*/ 294184 h 1981531"/>
              <a:gd name="connsiteX12" fmla="*/ 4306706 w 12192000"/>
              <a:gd name="connsiteY12" fmla="*/ 0 h 1981531"/>
              <a:gd name="connsiteX13" fmla="*/ 12192000 w 12192000"/>
              <a:gd name="connsiteY13" fmla="*/ 0 h 1981531"/>
              <a:gd name="connsiteX14" fmla="*/ 12192000 w 12192000"/>
              <a:gd name="connsiteY14" fmla="*/ 1981531 h 1981531"/>
              <a:gd name="connsiteX15" fmla="*/ 0 w 12192000"/>
              <a:gd name="connsiteY15" fmla="*/ 1981531 h 1981531"/>
            </a:gdLst>
            <a:rect l="l" t="t" r="r" b="b"/>
            <a:pathLst>
              <a:path w="12192000" h="1981531">
                <a:moveTo>
                  <a:pt x="0" y="0"/>
                </a:moveTo>
                <a:lnTo>
                  <a:pt x="1008762" y="0"/>
                </a:lnTo>
                <a:lnTo>
                  <a:pt x="1008762" y="294184"/>
                </a:lnTo>
                <a:cubicBezTo>
                  <a:pt x="1008762" y="326926"/>
                  <a:pt x="1035305" y="353469"/>
                  <a:pt x="1068047" y="353469"/>
                </a:cubicBezTo>
                <a:lnTo>
                  <a:pt x="1747733" y="353469"/>
                </a:lnTo>
                <a:cubicBezTo>
                  <a:pt x="1780475" y="353469"/>
                  <a:pt x="1807018" y="326926"/>
                  <a:pt x="1807018" y="294184"/>
                </a:cubicBezTo>
                <a:lnTo>
                  <a:pt x="1807018" y="0"/>
                </a:lnTo>
                <a:lnTo>
                  <a:pt x="3508449" y="0"/>
                </a:lnTo>
                <a:lnTo>
                  <a:pt x="3508449" y="294184"/>
                </a:lnTo>
                <a:cubicBezTo>
                  <a:pt x="3508449" y="326926"/>
                  <a:pt x="3534992" y="353469"/>
                  <a:pt x="3567734" y="353469"/>
                </a:cubicBezTo>
                <a:lnTo>
                  <a:pt x="4247420" y="353469"/>
                </a:lnTo>
                <a:cubicBezTo>
                  <a:pt x="4280162" y="353469"/>
                  <a:pt x="4306706" y="326926"/>
                  <a:pt x="4306706" y="294184"/>
                </a:cubicBezTo>
                <a:lnTo>
                  <a:pt x="4306706" y="0"/>
                </a:lnTo>
                <a:lnTo>
                  <a:pt x="12192000" y="0"/>
                </a:lnTo>
                <a:lnTo>
                  <a:pt x="12192000" y="1981531"/>
                </a:lnTo>
                <a:lnTo>
                  <a:pt x="0" y="1981531"/>
                </a:lnTo>
                <a:close/>
              </a:path>
            </a:pathLst>
          </a:custGeom>
          <a:solidFill>
            <a:schemeClr val="bg1"/>
          </a:solidFill>
          <a:ln w="12700" cap="flat">
            <a:noFill/>
            <a:miter/>
          </a:ln>
          <a:effectLst>
            <a:outerShdw dist="0" blurRad="254000" dir="0" sx="102000" sy="102000" kx="0" ky="0" algn="ctr" rotWithShape="0">
              <a:schemeClr val="accent1">
                <a:lumMod val="50000"/>
                <a:alpha val="10000"/>
              </a:schemeClr>
            </a:outerShdw>
          </a:effectLst>
        </p:spPr>
        <p:txBody>
          <a:bodyPr vert="horz" wrap="square" lIns="91440" tIns="45720" rIns="91440" bIns="45720" rtlCol="0" anchor="ctr"/>
          <a:lstStyle/>
          <a:p>
            <a:pPr algn="ctr">
              <a:lnSpc>
                <a:spcPct val="110000"/>
              </a:lnSpc>
            </a:pPr>
            <a:endParaRPr kumimoji="1" lang="zh-CN" altLang="en-US"/>
          </a:p>
        </p:txBody>
      </p:sp>
      <p:pic>
        <p:nvPicPr>
          <p:cNvPr id="4" name="图片"/>
          <p:cNvPicPr>
            <a:picLocks noChangeAspect="1"/>
          </p:cNvPicPr>
          <p:nvPr/>
        </p:nvPicPr>
        <p:blipFill>
          <a:blip r:embed="rId3">
            <a:alphaModFix amt="100000"/>
          </a:blip>
          <a:srcRect l="0" t="0" r="0" b="0"/>
          <a:stretch>
            <a:fillRect/>
          </a:stretch>
        </p:blipFill>
        <p:spPr>
          <a:xfrm rot="0" flipH="0" flipV="0">
            <a:off x="5504186" y="1659605"/>
            <a:ext cx="6518782" cy="3768332"/>
          </a:xfrm>
          <a:prstGeom prst="rect">
            <a:avLst/>
          </a:prstGeom>
          <a:noFill/>
          <a:ln>
            <a:noFill/>
          </a:ln>
        </p:spPr>
      </p:pic>
      <p:pic>
        <p:nvPicPr>
          <p:cNvPr id="5" name="图片"/>
          <p:cNvPicPr>
            <a:picLocks noChangeAspect="1"/>
          </p:cNvPicPr>
          <p:nvPr/>
        </p:nvPicPr>
        <p:blipFill>
          <a:blip r:embed="rId4">
            <a:alphaModFix amt="100000"/>
          </a:blip>
          <a:srcRect l="0" t="53396" r="0" b="32477"/>
          <a:stretch>
            <a:fillRect/>
          </a:stretch>
        </p:blipFill>
        <p:spPr>
          <a:xfrm rot="0" flipH="0" flipV="0">
            <a:off x="5773295" y="5158916"/>
            <a:ext cx="6056764" cy="532358"/>
          </a:xfrm>
          <a:prstGeom prst="rect">
            <a:avLst/>
          </a:prstGeom>
          <a:noFill/>
          <a:ln>
            <a:noFill/>
          </a:ln>
        </p:spPr>
      </p:pic>
      <p:sp>
        <p:nvSpPr>
          <p:cNvPr id="6" name="标题 1"/>
          <p:cNvSpPr txBox="1"/>
          <p:nvPr/>
        </p:nvSpPr>
        <p:spPr>
          <a:xfrm rot="0" flipH="0" flipV="0">
            <a:off x="1103430" y="2875633"/>
            <a:ext cx="620405" cy="510092"/>
          </a:xfrm>
          <a:prstGeom prst="roundRect">
            <a:avLst>
              <a:gd name="adj" fmla="val 9033"/>
            </a:avLst>
          </a:prstGeom>
          <a:solidFill>
            <a:schemeClr val="accent1"/>
          </a:solidFill>
          <a:ln w="12700" cap="flat">
            <a:noFill/>
            <a:miter/>
          </a:ln>
          <a:effectLst>
            <a:outerShdw dist="165100" blurRad="203200" dir="2700000" sx="100000" sy="100000" kx="0" ky="0" algn="tl" rotWithShape="0">
              <a:schemeClr val="accent1">
                <a:lumMod val="50000"/>
                <a:alpha val="1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3608643" y="2875633"/>
            <a:ext cx="620405" cy="510092"/>
          </a:xfrm>
          <a:prstGeom prst="roundRect">
            <a:avLst>
              <a:gd name="adj" fmla="val 9033"/>
            </a:avLst>
          </a:prstGeom>
          <a:solidFill>
            <a:schemeClr val="accent2"/>
          </a:solidFill>
          <a:ln w="12700" cap="flat">
            <a:noFill/>
            <a:miter/>
          </a:ln>
          <a:effectLst>
            <a:outerShdw dist="165100" blurRad="203200" dir="2700000" sx="100000" sy="100000" kx="0" ky="0" algn="tl" rotWithShape="0">
              <a:schemeClr val="accent2">
                <a:lumMod val="50000"/>
                <a:alpha val="1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1238904" y="2960519"/>
            <a:ext cx="342900" cy="406192"/>
          </a:xfrm>
          <a:prstGeom prst="rect">
            <a:avLst/>
          </a:prstGeom>
          <a:noFill/>
          <a:ln>
            <a:noFill/>
          </a:ln>
        </p:spPr>
        <p:txBody>
          <a:bodyPr vert="horz" wrap="none" lIns="0" tIns="0" rIns="0" bIns="0" rtlCol="0" anchor="t">
            <a:spAutoFit/>
          </a:bodyPr>
          <a:lstStyle/>
          <a:p>
            <a:pPr algn="l">
              <a:lnSpc>
                <a:spcPct val="110000"/>
              </a:lnSpc>
            </a:pPr>
            <a:r>
              <a:rPr kumimoji="1" lang="en-US" altLang="zh-CN" sz="2400">
                <a:ln w="12700">
                  <a:noFill/>
                </a:ln>
                <a:solidFill>
                  <a:srgbClr val="FFFFFF">
                    <a:alpha val="100000"/>
                  </a:srgbClr>
                </a:solidFill>
                <a:latin typeface="OPPOSans B"/>
                <a:ea typeface="OPPOSans B"/>
                <a:cs typeface="OPPOSans B"/>
              </a:rPr>
              <a:t>01</a:t>
            </a:r>
            <a:endParaRPr kumimoji="1" lang="zh-CN" altLang="en-US"/>
          </a:p>
        </p:txBody>
      </p:sp>
      <p:sp>
        <p:nvSpPr>
          <p:cNvPr id="9" name="标题 1"/>
          <p:cNvSpPr txBox="1"/>
          <p:nvPr/>
        </p:nvSpPr>
        <p:spPr>
          <a:xfrm rot="0" flipH="0" flipV="0">
            <a:off x="3719065" y="2960519"/>
            <a:ext cx="406400" cy="406192"/>
          </a:xfrm>
          <a:prstGeom prst="rect">
            <a:avLst/>
          </a:prstGeom>
          <a:noFill/>
          <a:ln>
            <a:noFill/>
          </a:ln>
        </p:spPr>
        <p:txBody>
          <a:bodyPr vert="horz" wrap="none" lIns="0" tIns="0" rIns="0" bIns="0" rtlCol="0" anchor="t">
            <a:spAutoFit/>
          </a:bodyPr>
          <a:lstStyle/>
          <a:p>
            <a:pPr algn="l">
              <a:lnSpc>
                <a:spcPct val="110000"/>
              </a:lnSpc>
            </a:pPr>
            <a:r>
              <a:rPr kumimoji="1" lang="en-US" altLang="zh-CN" sz="2400">
                <a:ln w="12700">
                  <a:noFill/>
                </a:ln>
                <a:solidFill>
                  <a:srgbClr val="FFFFFF">
                    <a:alpha val="100000"/>
                  </a:srgbClr>
                </a:solidFill>
                <a:latin typeface="OPPOSans B"/>
                <a:ea typeface="OPPOSans B"/>
                <a:cs typeface="OPPOSans B"/>
              </a:rPr>
              <a:t>02</a:t>
            </a:r>
            <a:endParaRPr kumimoji="1" lang="zh-CN" altLang="en-US"/>
          </a:p>
        </p:txBody>
      </p:sp>
      <p:sp>
        <p:nvSpPr>
          <p:cNvPr id="10" name="标题 1"/>
          <p:cNvSpPr txBox="1"/>
          <p:nvPr/>
        </p:nvSpPr>
        <p:spPr>
          <a:xfrm rot="0" flipH="0" flipV="0">
            <a:off x="2434" y="6719820"/>
            <a:ext cx="12090307" cy="141255"/>
          </a:xfrm>
          <a:custGeom>
            <a:avLst/>
            <a:gdLst>
              <a:gd name="connsiteX0" fmla="*/ 0 w 12048399"/>
              <a:gd name="connsiteY0" fmla="*/ 0 h 241790"/>
              <a:gd name="connsiteX1" fmla="*/ 11892925 w 12048399"/>
              <a:gd name="connsiteY1" fmla="*/ 0 h 241790"/>
              <a:gd name="connsiteX2" fmla="*/ 12048399 w 12048399"/>
              <a:gd name="connsiteY2" fmla="*/ 155474 h 241790"/>
              <a:gd name="connsiteX3" fmla="*/ 12048398 w 12048399"/>
              <a:gd name="connsiteY3" fmla="*/ 155474 h 241790"/>
              <a:gd name="connsiteX4" fmla="*/ 12036180 w 12048399"/>
              <a:gd name="connsiteY4" fmla="*/ 215992 h 241790"/>
              <a:gd name="connsiteX5" fmla="*/ 12018786 w 12048399"/>
              <a:gd name="connsiteY5" fmla="*/ 241790 h 241790"/>
              <a:gd name="connsiteX6" fmla="*/ 0 w 12048399"/>
              <a:gd name="connsiteY6" fmla="*/ 241790 h 241790"/>
            </a:gdLst>
            <a:rect l="l" t="t" r="r" b="b"/>
            <a:pathLst>
              <a:path w="12048399" h="241790">
                <a:moveTo>
                  <a:pt x="0" y="0"/>
                </a:moveTo>
                <a:lnTo>
                  <a:pt x="11892925" y="0"/>
                </a:lnTo>
                <a:cubicBezTo>
                  <a:pt x="11978791" y="0"/>
                  <a:pt x="12048399" y="69608"/>
                  <a:pt x="12048399" y="155474"/>
                </a:cubicBezTo>
                <a:lnTo>
                  <a:pt x="12048398" y="155474"/>
                </a:lnTo>
                <a:cubicBezTo>
                  <a:pt x="12048398" y="176941"/>
                  <a:pt x="12044047" y="197391"/>
                  <a:pt x="12036180" y="215992"/>
                </a:cubicBezTo>
                <a:lnTo>
                  <a:pt x="12018786" y="241790"/>
                </a:lnTo>
                <a:lnTo>
                  <a:pt x="0" y="241790"/>
                </a:lnTo>
                <a:close/>
              </a:path>
            </a:pathLst>
          </a:custGeom>
          <a:solidFill>
            <a:schemeClr val="accent1"/>
          </a:solidFill>
          <a:ln w="12700" cap="flat">
            <a:noFill/>
            <a:miter/>
          </a:ln>
          <a:effectLst>
            <a:outerShdw dist="63500" blurRad="76200" dir="2700000" sx="100000" sy="100000" kx="0" ky="0" algn="tl" rotWithShape="0">
              <a:schemeClr val="accent1">
                <a:alpha val="2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6096000" y="6718856"/>
            <a:ext cx="6096000" cy="141256"/>
          </a:xfrm>
          <a:custGeom>
            <a:avLst/>
            <a:gdLst>
              <a:gd name="connsiteX0" fmla="*/ 198735 w 6074870"/>
              <a:gd name="connsiteY0" fmla="*/ 0 h 275234"/>
              <a:gd name="connsiteX1" fmla="*/ 6074870 w 6074870"/>
              <a:gd name="connsiteY1" fmla="*/ 0 h 275234"/>
              <a:gd name="connsiteX2" fmla="*/ 6074870 w 6074870"/>
              <a:gd name="connsiteY2" fmla="*/ 275234 h 275234"/>
              <a:gd name="connsiteX3" fmla="*/ 15445 w 6074870"/>
              <a:gd name="connsiteY3" fmla="*/ 275234 h 275234"/>
              <a:gd name="connsiteX4" fmla="*/ 0 w 6074870"/>
              <a:gd name="connsiteY4" fmla="*/ 198735 h 275234"/>
              <a:gd name="connsiteX5" fmla="*/ 198735 w 6074870"/>
              <a:gd name="connsiteY5" fmla="*/ 0 h 275234"/>
            </a:gdLst>
            <a:rect l="l" t="t" r="r" b="b"/>
            <a:pathLst>
              <a:path w="6074870" h="275234">
                <a:moveTo>
                  <a:pt x="198735" y="0"/>
                </a:moveTo>
                <a:lnTo>
                  <a:pt x="6074870" y="0"/>
                </a:lnTo>
                <a:lnTo>
                  <a:pt x="6074870" y="275234"/>
                </a:lnTo>
                <a:lnTo>
                  <a:pt x="15445" y="275234"/>
                </a:lnTo>
                <a:lnTo>
                  <a:pt x="0" y="198735"/>
                </a:lnTo>
                <a:cubicBezTo>
                  <a:pt x="0" y="88977"/>
                  <a:pt x="88978" y="0"/>
                  <a:pt x="198735" y="0"/>
                </a:cubicBezTo>
                <a:close/>
              </a:path>
            </a:pathLst>
          </a:custGeom>
          <a:solidFill>
            <a:schemeClr val="accent2"/>
          </a:solidFill>
          <a:ln w="12700" cap="flat">
            <a:noFill/>
            <a:miter/>
          </a:ln>
          <a:effectLst/>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1108560" y="3519856"/>
            <a:ext cx="1894800" cy="422890"/>
          </a:xfrm>
          <a:prstGeom prst="rect">
            <a:avLst/>
          </a:prstGeom>
          <a:noFill/>
          <a:ln>
            <a:noFill/>
          </a:ln>
        </p:spPr>
        <p:txBody>
          <a:bodyPr vert="horz" wrap="square" lIns="0" tIns="0" rIns="0" bIns="0" rtlCol="0" anchor="b"/>
          <a:lstStyle/>
          <a:p>
            <a:pPr algn="l">
              <a:lnSpc>
                <a:spcPct val="150000"/>
              </a:lnSpc>
            </a:pPr>
            <a:r>
              <a:rPr kumimoji="1" lang="en-US" altLang="zh-CN" sz="1600">
                <a:ln w="12700">
                  <a:noFill/>
                </a:ln>
                <a:solidFill>
                  <a:srgbClr val="FE6E1E">
                    <a:alpha val="100000"/>
                  </a:srgbClr>
                </a:solidFill>
                <a:latin typeface="Source Han Sans CN Bold Bold"/>
                <a:ea typeface="Source Han Sans CN Bold Bold"/>
                <a:cs typeface="Source Han Sans CN Bold Bold"/>
              </a:rPr>
              <a:t>打造金沙江文化走廊</a:t>
            </a:r>
            <a:endParaRPr kumimoji="1" lang="zh-CN" altLang="en-US"/>
          </a:p>
        </p:txBody>
      </p:sp>
      <p:sp>
        <p:nvSpPr>
          <p:cNvPr id="13" name="标题 1"/>
          <p:cNvSpPr txBox="1"/>
          <p:nvPr/>
        </p:nvSpPr>
        <p:spPr>
          <a:xfrm rot="0" flipH="0" flipV="0">
            <a:off x="1120386" y="3966088"/>
            <a:ext cx="1878200" cy="940738"/>
          </a:xfrm>
          <a:prstGeom prst="rect">
            <a:avLst/>
          </a:prstGeom>
          <a:noFill/>
          <a:ln>
            <a:noFill/>
          </a:ln>
        </p:spPr>
        <p:txBody>
          <a:bodyPr vert="horz" wrap="square" lIns="0" tIns="0" rIns="0" bIns="0" rtlCol="0" anchor="t"/>
          <a:lstStyle/>
          <a:p>
            <a:pPr algn="l">
              <a:lnSpc>
                <a:spcPct val="150000"/>
              </a:lnSpc>
            </a:pPr>
            <a:r>
              <a:rPr kumimoji="1" lang="en-US" altLang="zh-CN" sz="568">
                <a:ln w="12700">
                  <a:noFill/>
                </a:ln>
                <a:solidFill>
                  <a:srgbClr val="000000">
                    <a:alpha val="100000"/>
                  </a:srgbClr>
                </a:solidFill>
                <a:latin typeface="Source Han Sans CN Normal"/>
                <a:ea typeface="Source Han Sans CN Normal"/>
                <a:cs typeface="Source Han Sans CN Normal"/>
              </a:rPr>
              <a:t>金沙江与其支流的峡谷，既是连接西南地区的地理通道，也是中华民族重要的“民族走廊”，更是连接丝绸之路的重要纽带。金沙江右岸的三道水铜运古道位于永善县莲峰镇新店村三道水，主要兴建于乾隆至嘉庆年间，为清代“滇铜京运”的运输线路之一，被纳入市级文物保护单位。其保存较好，对于研究清代铜运历史、古代交通史、金沙江开发史具有重要价值。当地可以对相关历史文化进行深入研究，打造金沙江文化走廊以及系列精品文旅线路。</a:t>
            </a:r>
            <a:endParaRPr kumimoji="1" lang="zh-CN" altLang="en-US"/>
          </a:p>
        </p:txBody>
      </p:sp>
      <p:sp>
        <p:nvSpPr>
          <p:cNvPr id="14" name="标题 1"/>
          <p:cNvSpPr txBox="1"/>
          <p:nvPr/>
        </p:nvSpPr>
        <p:spPr>
          <a:xfrm rot="0" flipH="0" flipV="0">
            <a:off x="3660386" y="3966088"/>
            <a:ext cx="1878200" cy="940738"/>
          </a:xfrm>
          <a:prstGeom prst="rect">
            <a:avLst/>
          </a:prstGeom>
          <a:noFill/>
          <a:ln>
            <a:noFill/>
          </a:ln>
        </p:spPr>
        <p:txBody>
          <a:bodyPr vert="horz" wrap="square" lIns="0" tIns="0" rIns="0" bIns="0" rtlCol="0" anchor="t"/>
          <a:lstStyle/>
          <a:p>
            <a:pPr algn="l">
              <a:lnSpc>
                <a:spcPct val="150000"/>
              </a:lnSpc>
            </a:pPr>
            <a:r>
              <a:rPr kumimoji="1" lang="en-US" altLang="zh-CN" sz="568">
                <a:ln w="12700">
                  <a:noFill/>
                </a:ln>
                <a:solidFill>
                  <a:srgbClr val="000000">
                    <a:alpha val="100000"/>
                  </a:srgbClr>
                </a:solidFill>
                <a:latin typeface="Source Han Sans CN Normal"/>
                <a:ea typeface="Source Han Sans CN Normal"/>
                <a:cs typeface="Source Han Sans CN Normal"/>
              </a:rPr>
              <a:t>充分利用大毛滩新石器时代遗址等文化遗址遗迹，发挥永善县地处云、川两省六县结合部的区位优势以及沿江高速的交通优势，打造文旅品牌，塑造永善县对外文化交流的重要窗口形象，不断提升其文化影响力。</a:t>
            </a:r>
            <a:endParaRPr kumimoji="1" lang="zh-CN" altLang="en-US"/>
          </a:p>
        </p:txBody>
      </p:sp>
      <p:sp>
        <p:nvSpPr>
          <p:cNvPr id="15" name="标题 1"/>
          <p:cNvSpPr txBox="1"/>
          <p:nvPr/>
        </p:nvSpPr>
        <p:spPr>
          <a:xfrm rot="0" flipH="0" flipV="0">
            <a:off x="3648560" y="3519856"/>
            <a:ext cx="1894800" cy="422890"/>
          </a:xfrm>
          <a:prstGeom prst="rect">
            <a:avLst/>
          </a:prstGeom>
          <a:noFill/>
          <a:ln>
            <a:noFill/>
          </a:ln>
        </p:spPr>
        <p:txBody>
          <a:bodyPr vert="horz" wrap="square" lIns="0" tIns="0" rIns="0" bIns="0" rtlCol="0" anchor="b"/>
          <a:lstStyle/>
          <a:p>
            <a:pPr algn="l">
              <a:lnSpc>
                <a:spcPct val="150000"/>
              </a:lnSpc>
            </a:pPr>
            <a:r>
              <a:rPr kumimoji="1" lang="en-US" altLang="zh-CN" sz="1600">
                <a:ln w="12700">
                  <a:noFill/>
                </a:ln>
                <a:solidFill>
                  <a:srgbClr val="FE6E1E">
                    <a:alpha val="100000"/>
                  </a:srgbClr>
                </a:solidFill>
                <a:latin typeface="Source Han Sans CN Bold Bold"/>
                <a:ea typeface="Source Han Sans CN Bold Bold"/>
                <a:cs typeface="Source Han Sans CN Bold Bold"/>
              </a:rPr>
              <a:t>打造文旅品牌</a:t>
            </a:r>
            <a:endParaRPr kumimoji="1" lang="zh-CN" altLang="en-US"/>
          </a:p>
        </p:txBody>
      </p:sp>
      <p:pic>
        <p:nvPicPr>
          <p:cNvPr id="16" name="图片"/>
          <p:cNvPicPr>
            <a:picLocks noChangeAspect="1"/>
          </p:cNvPicPr>
          <p:nvPr/>
        </p:nvPicPr>
        <p:blipFill>
          <a:blip r:embed="rId5">
            <a:alphaModFix amt="100000"/>
          </a:blip>
          <a:srcRect l="14711" t="3558" r="23285" b="35082"/>
          <a:stretch>
            <a:fillRect/>
          </a:stretch>
        </p:blipFill>
        <p:spPr>
          <a:xfrm rot="0" flipH="0" flipV="0">
            <a:off x="6423462" y="1916636"/>
            <a:ext cx="4701423" cy="3119331"/>
          </a:xfrm>
          <a:custGeom>
            <a:avLst/>
            <a:gdLst/>
            <a:rect l="l" t="t" r="r" b="b"/>
            <a:pathLst>
              <a:path w="4701423" h="3119331">
                <a:moveTo>
                  <a:pt x="0" y="0"/>
                </a:moveTo>
                <a:lnTo>
                  <a:pt x="4701423" y="0"/>
                </a:lnTo>
                <a:lnTo>
                  <a:pt x="4701423" y="3119331"/>
                </a:lnTo>
                <a:lnTo>
                  <a:pt x="0" y="3119331"/>
                </a:lnTo>
                <a:close/>
              </a:path>
            </a:pathLst>
          </a:custGeom>
          <a:noFill/>
          <a:ln>
            <a:noFill/>
          </a:ln>
        </p:spPr>
      </p:pic>
      <p:sp>
        <p:nvSpPr>
          <p:cNvPr id="17" name="标题 1"/>
          <p:cNvSpPr txBox="1"/>
          <p:nvPr/>
        </p:nvSpPr>
        <p:spPr>
          <a:xfrm rot="0" flipH="0" flipV="0">
            <a:off x="783520" y="467040"/>
            <a:ext cx="10671175" cy="468000"/>
          </a:xfrm>
          <a:prstGeom prst="rect">
            <a:avLst/>
          </a:prstGeom>
          <a:noFill/>
          <a:ln>
            <a:noFill/>
          </a:ln>
        </p:spPr>
        <p:txBody>
          <a:bodyPr vert="horz" wrap="square" lIns="0" tIns="0" rIns="0" bIns="0" rtlCol="0" anchor="ctr"/>
          <a:lstStyle/>
          <a:p>
            <a:pPr algn="l">
              <a:lnSpc>
                <a:spcPct val="110000"/>
              </a:lnSpc>
            </a:pPr>
            <a:r>
              <a:rPr kumimoji="1" lang="en-US" altLang="zh-CN" sz="3300">
                <a:ln>
                  <a:noFill/>
                </a:ln>
                <a:solidFill>
                  <a:srgbClr val="262626">
                    <a:alpha val="100000"/>
                  </a:srgbClr>
                </a:solidFill>
                <a:latin typeface="Source Han Sans CN Bold Bold"/>
                <a:ea typeface="Source Han Sans CN Bold Bold"/>
                <a:cs typeface="Source Han Sans CN Bold Bold"/>
              </a:rPr>
              <a:t>挖掘乡土文化资源，推动文旅产业发展</a:t>
            </a:r>
            <a:endParaRPr kumimoji="1" lang="zh-CN" altLang="en-US"/>
          </a:p>
        </p:txBody>
      </p:sp>
      <p:sp>
        <p:nvSpPr>
          <p:cNvPr id="18" name="标题 1"/>
          <p:cNvSpPr txBox="1"/>
          <p:nvPr/>
        </p:nvSpPr>
        <p:spPr>
          <a:xfrm rot="0" flipH="0" flipV="0">
            <a:off x="176306" y="473900"/>
            <a:ext cx="373217" cy="373216"/>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0" flipH="0" flipV="0">
            <a:off x="409081" y="376135"/>
            <a:ext cx="251319" cy="251319"/>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10800000" flipH="0" flipV="0">
            <a:off x="1" y="-3969"/>
            <a:ext cx="12191999" cy="6865938"/>
          </a:xfrm>
          <a:prstGeom prst="rect">
            <a:avLst/>
          </a:prstGeom>
          <a:gradFill>
            <a:gsLst>
              <a:gs pos="0">
                <a:schemeClr val="accent1">
                  <a:lumMod val="20000"/>
                  <a:lumOff val="80000"/>
                </a:schemeClr>
              </a:gs>
              <a:gs pos="100000">
                <a:schemeClr val="bg1">
                  <a:alpha val="66000"/>
                </a:schemeClr>
              </a:gs>
            </a:gsLst>
            <a:lin ang="2700000" scaled="1"/>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660400" y="5821680"/>
            <a:ext cx="731520" cy="243840"/>
          </a:xfrm>
          <a:prstGeom prst="roundRect">
            <a:avLst>
              <a:gd name="adj" fmla="val 50000"/>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753110" y="3634740"/>
            <a:ext cx="10765790" cy="2346960"/>
          </a:xfrm>
          <a:prstGeom prst="roundRect">
            <a:avLst>
              <a:gd name="adj" fmla="val 5159"/>
            </a:avLst>
          </a:prstGeom>
          <a:solidFill>
            <a:schemeClr val="bg1"/>
          </a:solidFill>
          <a:ln w="12700" cap="sq">
            <a:noFill/>
            <a:miter/>
          </a:ln>
          <a:effectLst>
            <a:outerShdw dist="38100" blurRad="469900" dir="2700000" sx="100000" sy="100000" kx="0" ky="0" algn="tl" rotWithShape="0">
              <a:srgbClr val="000000">
                <a:alpha val="8000"/>
              </a:srgbClr>
            </a:outerShdw>
          </a:effectLst>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172574" y="4309639"/>
            <a:ext cx="4611005" cy="1512041"/>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000000">
                    <a:alpha val="100000"/>
                  </a:srgbClr>
                </a:solidFill>
                <a:latin typeface="Source Han Sans CN Normal"/>
                <a:ea typeface="Source Han Sans CN Normal"/>
                <a:cs typeface="Source Han Sans CN Normal"/>
              </a:rPr>
              <a:t>永善县积极弘扬社会主义核心价值观，深入挖掘永善各族人民“与善仁、居善地、心善渊、谋善事”的“善”文化，促进各民族交往交流交融，增强文化认同。在实践中，永善县举行了“咏善之声”知识竞赛，根植“善”文化内涵，激励永善各族人民“善”行天下。</a:t>
            </a:r>
            <a:endParaRPr kumimoji="1" lang="zh-CN" altLang="en-US"/>
          </a:p>
        </p:txBody>
      </p:sp>
      <p:sp>
        <p:nvSpPr>
          <p:cNvPr id="6" name="标题 1"/>
          <p:cNvSpPr txBox="1"/>
          <p:nvPr/>
        </p:nvSpPr>
        <p:spPr>
          <a:xfrm rot="0" flipH="0" flipV="0">
            <a:off x="6323694" y="4309639"/>
            <a:ext cx="4611005" cy="1512041"/>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000000">
                    <a:alpha val="100000"/>
                  </a:srgbClr>
                </a:solidFill>
                <a:latin typeface="Source Han Sans CN Normal"/>
                <a:ea typeface="Source Han Sans CN Normal"/>
                <a:cs typeface="Source Han Sans CN Normal"/>
              </a:rPr>
              <a:t>永善县还从“善”文化中提炼元素打造“善”文化品牌，并开展相关主题宣传活动，让团结友善、孝老爱亲、亲仁善邻的“善”文化成为乡村文化发展的主旋律，培育文明乡风，为乡村振兴赋能。</a:t>
            </a:r>
            <a:endParaRPr kumimoji="1" lang="zh-CN" altLang="en-US"/>
          </a:p>
        </p:txBody>
      </p:sp>
      <p:sp>
        <p:nvSpPr>
          <p:cNvPr id="7" name="标题 1"/>
          <p:cNvSpPr txBox="1"/>
          <p:nvPr/>
        </p:nvSpPr>
        <p:spPr>
          <a:xfrm rot="0" flipH="0" flipV="0">
            <a:off x="1172575" y="3934093"/>
            <a:ext cx="4627570" cy="338554"/>
          </a:xfrm>
          <a:prstGeom prst="rect">
            <a:avLst/>
          </a:prstGeom>
          <a:noFill/>
          <a:ln>
            <a:noFill/>
          </a:ln>
        </p:spPr>
        <p:txBody>
          <a:bodyPr vert="horz" wrap="square" lIns="0" tIns="0" rIns="0" bIns="0" rtlCol="0" anchor="ctr"/>
          <a:lstStyle/>
          <a:p>
            <a:pPr algn="l">
              <a:lnSpc>
                <a:spcPct val="100000"/>
              </a:lnSpc>
            </a:pPr>
            <a:r>
              <a:rPr kumimoji="1" lang="en-US" altLang="zh-CN" sz="2000">
                <a:ln w="12700">
                  <a:noFill/>
                </a:ln>
                <a:solidFill>
                  <a:srgbClr val="000000">
                    <a:alpha val="100000"/>
                  </a:srgbClr>
                </a:solidFill>
                <a:latin typeface="Source Han Sans CN Bold Bold"/>
                <a:ea typeface="Source Han Sans CN Bold Bold"/>
                <a:cs typeface="Source Han Sans CN Bold Bold"/>
              </a:rPr>
              <a:t>弘扬“善”文化</a:t>
            </a:r>
            <a:endParaRPr kumimoji="1" lang="zh-CN" altLang="en-US"/>
          </a:p>
        </p:txBody>
      </p:sp>
      <p:sp>
        <p:nvSpPr>
          <p:cNvPr id="8" name="标题 1"/>
          <p:cNvSpPr txBox="1"/>
          <p:nvPr/>
        </p:nvSpPr>
        <p:spPr>
          <a:xfrm rot="0" flipH="0" flipV="0">
            <a:off x="6323695" y="3934093"/>
            <a:ext cx="4627570" cy="338554"/>
          </a:xfrm>
          <a:prstGeom prst="rect">
            <a:avLst/>
          </a:prstGeom>
          <a:noFill/>
          <a:ln>
            <a:noFill/>
          </a:ln>
        </p:spPr>
        <p:txBody>
          <a:bodyPr vert="horz" wrap="square" lIns="0" tIns="0" rIns="0" bIns="0" rtlCol="0" anchor="ctr"/>
          <a:lstStyle/>
          <a:p>
            <a:pPr algn="l">
              <a:lnSpc>
                <a:spcPct val="100000"/>
              </a:lnSpc>
            </a:pPr>
            <a:r>
              <a:rPr kumimoji="1" lang="en-US" altLang="zh-CN" sz="2000">
                <a:ln w="12700">
                  <a:noFill/>
                </a:ln>
                <a:solidFill>
                  <a:srgbClr val="000000">
                    <a:alpha val="100000"/>
                  </a:srgbClr>
                </a:solidFill>
                <a:latin typeface="Source Han Sans CN Bold Bold"/>
                <a:ea typeface="Source Han Sans CN Bold Bold"/>
                <a:cs typeface="Source Han Sans CN Bold Bold"/>
              </a:rPr>
              <a:t>打造“善”文化品牌</a:t>
            </a:r>
            <a:endParaRPr kumimoji="1" lang="zh-CN" altLang="en-US"/>
          </a:p>
        </p:txBody>
      </p:sp>
      <p:sp>
        <p:nvSpPr>
          <p:cNvPr id="9" name="标题 1"/>
          <p:cNvSpPr txBox="1"/>
          <p:nvPr/>
        </p:nvSpPr>
        <p:spPr>
          <a:xfrm rot="0" flipH="0" flipV="0">
            <a:off x="1051560" y="1863619"/>
            <a:ext cx="5646420" cy="1230101"/>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000000">
                    <a:alpha val="100000"/>
                  </a:srgbClr>
                </a:solidFill>
                <a:latin typeface="Source Han Sans CN Normal"/>
                <a:ea typeface="Source Han Sans CN Normal"/>
                <a:cs typeface="Source Han Sans CN Normal"/>
              </a:rPr>
              <a:t>“善”文化是永善乡土文化的核心，与社会主义核心价值观相契合。在乡村振兴中，永善县进一步提炼了“善”文化，将其融入了教育体系。例如，永善小学培养学生成为至善少年，充分展现“善”文化的魅力；知临中学的初中部改为“上善中学”，教育学生“崇德向善”。</a:t>
            </a:r>
            <a:endParaRPr kumimoji="1" lang="zh-CN" altLang="en-US"/>
          </a:p>
        </p:txBody>
      </p:sp>
      <p:pic>
        <p:nvPicPr>
          <p:cNvPr id="10" name="图片"/>
          <p:cNvPicPr>
            <a:picLocks noChangeAspect="1"/>
          </p:cNvPicPr>
          <p:nvPr/>
        </p:nvPicPr>
        <p:blipFill>
          <a:blip r:embed="rId3">
            <a:alphaModFix amt="100000"/>
          </a:blip>
          <a:srcRect l="20803" t="0" r="20803" b="0"/>
          <a:stretch>
            <a:fillRect/>
          </a:stretch>
        </p:blipFill>
        <p:spPr>
          <a:xfrm rot="0" flipH="0" flipV="0">
            <a:off x="7077714" y="1362557"/>
            <a:ext cx="2145182" cy="2058823"/>
          </a:xfrm>
          <a:custGeom>
            <a:avLst/>
            <a:gdLst/>
            <a:rect l="l" t="t" r="r" b="b"/>
            <a:pathLst>
              <a:path w="2145182" h="2058823">
                <a:moveTo>
                  <a:pt x="97291" y="0"/>
                </a:moveTo>
                <a:lnTo>
                  <a:pt x="2047891" y="0"/>
                </a:lnTo>
                <a:cubicBezTo>
                  <a:pt x="2101623" y="0"/>
                  <a:pt x="2145182" y="42245"/>
                  <a:pt x="2145182" y="94356"/>
                </a:cubicBezTo>
                <a:lnTo>
                  <a:pt x="2145182" y="1964467"/>
                </a:lnTo>
                <a:cubicBezTo>
                  <a:pt x="2145182" y="2016578"/>
                  <a:pt x="2101623" y="2058823"/>
                  <a:pt x="2047891" y="2058823"/>
                </a:cubicBezTo>
                <a:lnTo>
                  <a:pt x="97291" y="2058823"/>
                </a:lnTo>
                <a:cubicBezTo>
                  <a:pt x="43559" y="2058823"/>
                  <a:pt x="0" y="2016578"/>
                  <a:pt x="0" y="1964467"/>
                </a:cubicBezTo>
                <a:lnTo>
                  <a:pt x="0" y="94356"/>
                </a:lnTo>
                <a:cubicBezTo>
                  <a:pt x="0" y="42245"/>
                  <a:pt x="43559" y="0"/>
                  <a:pt x="97291" y="0"/>
                </a:cubicBezTo>
                <a:close/>
              </a:path>
            </a:pathLst>
          </a:custGeom>
          <a:noFill/>
          <a:ln>
            <a:noFill/>
          </a:ln>
        </p:spPr>
      </p:pic>
      <p:pic>
        <p:nvPicPr>
          <p:cNvPr id="11" name="图片"/>
          <p:cNvPicPr>
            <a:picLocks noChangeAspect="1"/>
          </p:cNvPicPr>
          <p:nvPr/>
        </p:nvPicPr>
        <p:blipFill>
          <a:blip r:embed="rId4">
            <a:alphaModFix amt="100000"/>
          </a:blip>
          <a:srcRect l="20803" t="0" r="20803" b="0"/>
          <a:stretch>
            <a:fillRect/>
          </a:stretch>
        </p:blipFill>
        <p:spPr>
          <a:xfrm rot="0" flipH="0" flipV="0">
            <a:off x="9373718" y="1362557"/>
            <a:ext cx="2145182" cy="2058823"/>
          </a:xfrm>
          <a:custGeom>
            <a:avLst/>
            <a:gdLst/>
            <a:rect l="l" t="t" r="r" b="b"/>
            <a:pathLst>
              <a:path w="2145182" h="2058823">
                <a:moveTo>
                  <a:pt x="97291" y="0"/>
                </a:moveTo>
                <a:lnTo>
                  <a:pt x="2047891" y="0"/>
                </a:lnTo>
                <a:cubicBezTo>
                  <a:pt x="2101623" y="0"/>
                  <a:pt x="2145182" y="42245"/>
                  <a:pt x="2145182" y="94356"/>
                </a:cubicBezTo>
                <a:lnTo>
                  <a:pt x="2145182" y="1964467"/>
                </a:lnTo>
                <a:cubicBezTo>
                  <a:pt x="2145182" y="2016578"/>
                  <a:pt x="2101623" y="2058823"/>
                  <a:pt x="2047891" y="2058823"/>
                </a:cubicBezTo>
                <a:lnTo>
                  <a:pt x="97291" y="2058823"/>
                </a:lnTo>
                <a:cubicBezTo>
                  <a:pt x="43559" y="2058823"/>
                  <a:pt x="0" y="2016578"/>
                  <a:pt x="0" y="1964467"/>
                </a:cubicBezTo>
                <a:lnTo>
                  <a:pt x="0" y="94356"/>
                </a:lnTo>
                <a:cubicBezTo>
                  <a:pt x="0" y="42245"/>
                  <a:pt x="43559" y="0"/>
                  <a:pt x="97291" y="0"/>
                </a:cubicBezTo>
                <a:close/>
              </a:path>
            </a:pathLst>
          </a:custGeom>
          <a:noFill/>
          <a:ln>
            <a:noFill/>
          </a:ln>
        </p:spPr>
      </p:pic>
      <p:sp>
        <p:nvSpPr>
          <p:cNvPr id="12" name="标题 1"/>
          <p:cNvSpPr txBox="1"/>
          <p:nvPr/>
        </p:nvSpPr>
        <p:spPr>
          <a:xfrm rot="0" flipH="0" flipV="0">
            <a:off x="1051560" y="1457593"/>
            <a:ext cx="5641340" cy="338554"/>
          </a:xfrm>
          <a:prstGeom prst="rect">
            <a:avLst/>
          </a:prstGeom>
          <a:noFill/>
          <a:ln>
            <a:noFill/>
          </a:ln>
        </p:spPr>
        <p:txBody>
          <a:bodyPr vert="horz" wrap="square" lIns="0" tIns="0" rIns="0" bIns="0" rtlCol="0" anchor="ctr"/>
          <a:lstStyle/>
          <a:p>
            <a:pPr algn="l">
              <a:lnSpc>
                <a:spcPct val="100000"/>
              </a:lnSpc>
            </a:pPr>
            <a:r>
              <a:rPr kumimoji="1" lang="en-US" altLang="zh-CN" sz="2000">
                <a:ln w="12700">
                  <a:noFill/>
                </a:ln>
                <a:solidFill>
                  <a:srgbClr val="000000">
                    <a:alpha val="100000"/>
                  </a:srgbClr>
                </a:solidFill>
                <a:latin typeface="Source Han Sans CN Bold Bold"/>
                <a:ea typeface="Source Han Sans CN Bold Bold"/>
                <a:cs typeface="Source Han Sans CN Bold Bold"/>
              </a:rPr>
              <a:t>“善”文化融入教育体系</a:t>
            </a:r>
            <a:endParaRPr kumimoji="1" lang="zh-CN" altLang="en-US"/>
          </a:p>
        </p:txBody>
      </p:sp>
      <p:sp>
        <p:nvSpPr>
          <p:cNvPr id="13" name="标题 1"/>
          <p:cNvSpPr txBox="1"/>
          <p:nvPr/>
        </p:nvSpPr>
        <p:spPr>
          <a:xfrm rot="0" flipH="0" flipV="0">
            <a:off x="783520" y="467040"/>
            <a:ext cx="10671175" cy="468000"/>
          </a:xfrm>
          <a:prstGeom prst="rect">
            <a:avLst/>
          </a:prstGeom>
          <a:noFill/>
          <a:ln>
            <a:noFill/>
          </a:ln>
        </p:spPr>
        <p:txBody>
          <a:bodyPr vert="horz" wrap="square" lIns="0" tIns="0" rIns="0" bIns="0" rtlCol="0" anchor="ctr"/>
          <a:lstStyle/>
          <a:p>
            <a:pPr algn="l">
              <a:lnSpc>
                <a:spcPct val="110000"/>
              </a:lnSpc>
            </a:pPr>
            <a:r>
              <a:rPr kumimoji="1" lang="en-US" altLang="zh-CN" sz="3300">
                <a:ln>
                  <a:noFill/>
                </a:ln>
                <a:solidFill>
                  <a:srgbClr val="262626">
                    <a:alpha val="100000"/>
                  </a:srgbClr>
                </a:solidFill>
                <a:latin typeface="Source Han Sans CN Bold Bold"/>
                <a:ea typeface="Source Han Sans CN Bold Bold"/>
                <a:cs typeface="Source Han Sans CN Bold Bold"/>
              </a:rPr>
              <a:t>打造“善”文化品牌，培育文明乡风</a:t>
            </a:r>
            <a:endParaRPr kumimoji="1" lang="zh-CN" altLang="en-US"/>
          </a:p>
        </p:txBody>
      </p:sp>
      <p:sp>
        <p:nvSpPr>
          <p:cNvPr id="14" name="标题 1"/>
          <p:cNvSpPr txBox="1"/>
          <p:nvPr/>
        </p:nvSpPr>
        <p:spPr>
          <a:xfrm rot="0" flipH="0" flipV="0">
            <a:off x="176306" y="473900"/>
            <a:ext cx="373217" cy="373216"/>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409081" y="376135"/>
            <a:ext cx="251319" cy="251319"/>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40000"/>
          </a:blip>
          <a:srcRect l="8851" t="21148" r="0" b="945"/>
          <a:stretch>
            <a:fillRect/>
          </a:stretch>
        </p:blipFill>
        <p:spPr>
          <a:xfrm rot="0" flipH="0" flipV="0">
            <a:off x="0" y="0"/>
            <a:ext cx="12035490" cy="6858000"/>
          </a:xfrm>
          <a:custGeom>
            <a:avLst/>
            <a:gdLst>
              <a:gd name="connsiteX0" fmla="*/ 0 w 12035490"/>
              <a:gd name="connsiteY0" fmla="*/ 0 h 6858000"/>
              <a:gd name="connsiteX1" fmla="*/ 12035490 w 12035490"/>
              <a:gd name="connsiteY1" fmla="*/ 0 h 6858000"/>
              <a:gd name="connsiteX2" fmla="*/ 12035490 w 12035490"/>
              <a:gd name="connsiteY2" fmla="*/ 6858000 h 6858000"/>
              <a:gd name="connsiteX3" fmla="*/ 0 w 12035490"/>
              <a:gd name="connsiteY3" fmla="*/ 6858000 h 6858000"/>
            </a:gdLst>
            <a:rect l="l" t="t" r="r" b="b"/>
            <a:pathLst>
              <a:path w="12035490" h="6858000">
                <a:moveTo>
                  <a:pt x="0" y="0"/>
                </a:moveTo>
                <a:lnTo>
                  <a:pt x="12035490" y="0"/>
                </a:lnTo>
                <a:lnTo>
                  <a:pt x="12035490" y="6858000"/>
                </a:lnTo>
                <a:lnTo>
                  <a:pt x="0" y="6858000"/>
                </a:lnTo>
                <a:close/>
              </a:path>
            </a:pathLst>
          </a:custGeom>
          <a:noFill/>
          <a:ln>
            <a:noFill/>
          </a:ln>
        </p:spPr>
      </p:pic>
      <p:sp>
        <p:nvSpPr>
          <p:cNvPr id="3" name="标题 1"/>
          <p:cNvSpPr txBox="1"/>
          <p:nvPr/>
        </p:nvSpPr>
        <p:spPr>
          <a:xfrm rot="0" flipH="0" flipV="0">
            <a:off x="-3784" y="-14538"/>
            <a:ext cx="12191999" cy="6887076"/>
          </a:xfrm>
          <a:prstGeom prst="rect">
            <a:avLst/>
          </a:prstGeom>
          <a:solidFill>
            <a:schemeClr val="bg1">
              <a:alpha val="64000"/>
            </a:schemeClr>
          </a:soli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10800000" flipH="0" flipV="0">
            <a:off x="0" y="7938"/>
            <a:ext cx="12191999" cy="6865938"/>
          </a:xfrm>
          <a:prstGeom prst="rect">
            <a:avLst/>
          </a:prstGeom>
          <a:gradFill>
            <a:gsLst>
              <a:gs pos="8000">
                <a:schemeClr val="bg1">
                  <a:alpha val="79000"/>
                </a:schemeClr>
              </a:gs>
              <a:gs pos="100000">
                <a:schemeClr val="bg1">
                  <a:alpha val="0"/>
                </a:schemeClr>
              </a:gs>
            </a:gsLst>
            <a:path path="circle">
              <a:fillToRect t="100000" l="100000"/>
            </a:path>
            <a:tileRect b="-100000" r="-10000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985968" y="2143125"/>
            <a:ext cx="2883525" cy="524772"/>
          </a:xfrm>
          <a:prstGeom prst="rect">
            <a:avLst/>
          </a:prstGeom>
          <a:gradFill>
            <a:gsLst>
              <a:gs pos="0">
                <a:schemeClr val="accent1">
                  <a:alpha val="0"/>
                </a:schemeClr>
              </a:gs>
              <a:gs pos="54100">
                <a:schemeClr val="accent1">
                  <a:alpha val="43000"/>
                </a:schemeClr>
              </a:gs>
              <a:gs pos="94000">
                <a:schemeClr val="accent1">
                  <a:alpha val="76000"/>
                </a:schemeClr>
              </a:gs>
            </a:gsLst>
            <a:lin ang="10800000" scaled="0"/>
          </a:gradFill>
          <a:ln w="19050" cap="sq">
            <a:noFill/>
            <a:prstDash val="solid"/>
            <a:miter/>
          </a:ln>
          <a:effectLst>
            <a:outerShdw dist="88900" blurRad="88900" dir="5400000" sx="100000" sy="100000" kx="0" ky="0" algn="t" rotWithShape="0">
              <a:schemeClr val="accent1">
                <a:lumMod val="40000"/>
                <a:lumOff val="60000"/>
                <a:alpha val="14000"/>
              </a:schemeClr>
            </a:outerShdw>
          </a:effectLst>
        </p:spPr>
        <p:txBody>
          <a:bodyPr vert="horz" wrap="square" lIns="91440" tIns="45720" rIns="91440" bIns="45720" rtlCol="0" anchor="ctr"/>
          <a:lstStyle/>
          <a:p>
            <a:pPr algn="ctr">
              <a:lnSpc>
                <a:spcPct val="110000"/>
              </a:lnSpc>
            </a:pPr>
            <a:endParaRPr kumimoji="1" lang="zh-CN" altLang="en-US"/>
          </a:p>
        </p:txBody>
      </p:sp>
      <p:pic>
        <p:nvPicPr>
          <p:cNvPr id="6" name="图片"/>
          <p:cNvPicPr>
            <a:picLocks noChangeAspect="1"/>
          </p:cNvPicPr>
          <p:nvPr/>
        </p:nvPicPr>
        <p:blipFill>
          <a:blip r:embed="rId4">
            <a:alphaModFix amt="20000"/>
          </a:blip>
          <a:srcRect l="0" t="0" r="0" b="0"/>
          <a:stretch>
            <a:fillRect/>
          </a:stretch>
        </p:blipFill>
        <p:spPr>
          <a:xfrm rot="0" flipH="0" flipV="0">
            <a:off x="560593" y="3549317"/>
            <a:ext cx="5804111" cy="723187"/>
          </a:xfrm>
          <a:prstGeom prst="rect">
            <a:avLst/>
          </a:prstGeom>
          <a:noFill/>
          <a:ln>
            <a:noFill/>
          </a:ln>
        </p:spPr>
      </p:pic>
      <p:sp>
        <p:nvSpPr>
          <p:cNvPr id="7" name="标题 1"/>
          <p:cNvSpPr txBox="1"/>
          <p:nvPr/>
        </p:nvSpPr>
        <p:spPr>
          <a:xfrm rot="0" flipH="1" flipV="0">
            <a:off x="6692263" y="0"/>
            <a:ext cx="5499735" cy="6858000"/>
          </a:xfrm>
          <a:custGeom>
            <a:avLst/>
            <a:gdLst>
              <a:gd name="connsiteX0" fmla="*/ 0 w 5499735"/>
              <a:gd name="connsiteY0" fmla="*/ 0 h 6858000"/>
              <a:gd name="connsiteX1" fmla="*/ 4445564 w 5499735"/>
              <a:gd name="connsiteY1" fmla="*/ 0 h 6858000"/>
              <a:gd name="connsiteX2" fmla="*/ 4508412 w 5499735"/>
              <a:gd name="connsiteY2" fmla="*/ 88380 h 6858000"/>
              <a:gd name="connsiteX3" fmla="*/ 5499735 w 5499735"/>
              <a:gd name="connsiteY3" fmla="*/ 3333750 h 6858000"/>
              <a:gd name="connsiteX4" fmla="*/ 4346580 w 5499735"/>
              <a:gd name="connsiteY4" fmla="*/ 6806696 h 6858000"/>
              <a:gd name="connsiteX5" fmla="*/ 4306263 w 5499735"/>
              <a:gd name="connsiteY5" fmla="*/ 6858000 h 6858000"/>
              <a:gd name="connsiteX6" fmla="*/ 0 w 5499735"/>
              <a:gd name="connsiteY6" fmla="*/ 6858000 h 6858000"/>
            </a:gdLst>
            <a:rect l="l" t="t" r="r" b="b"/>
            <a:pathLst>
              <a:path w="5499735" h="6858000">
                <a:moveTo>
                  <a:pt x="0" y="0"/>
                </a:moveTo>
                <a:lnTo>
                  <a:pt x="4445564" y="0"/>
                </a:lnTo>
                <a:lnTo>
                  <a:pt x="4508412" y="88380"/>
                </a:lnTo>
                <a:cubicBezTo>
                  <a:pt x="5134282" y="1014789"/>
                  <a:pt x="5499735" y="2131592"/>
                  <a:pt x="5499735" y="3333750"/>
                </a:cubicBezTo>
                <a:cubicBezTo>
                  <a:pt x="5499735" y="4636089"/>
                  <a:pt x="5070835" y="5838252"/>
                  <a:pt x="4346580" y="6806696"/>
                </a:cubicBezTo>
                <a:lnTo>
                  <a:pt x="4306263" y="6858000"/>
                </a:lnTo>
                <a:lnTo>
                  <a:pt x="0" y="6858000"/>
                </a:lnTo>
                <a:close/>
              </a:path>
            </a:pathLst>
          </a:custGeom>
          <a:gradFill>
            <a:gsLst>
              <a:gs pos="55000">
                <a:schemeClr val="accent1">
                  <a:lumMod val="20000"/>
                  <a:lumOff val="80000"/>
                </a:schemeClr>
              </a:gs>
              <a:gs pos="100000">
                <a:schemeClr val="accent1">
                  <a:lumMod val="60000"/>
                  <a:lumOff val="40000"/>
                </a:schemeClr>
              </a:gs>
            </a:gsLst>
            <a:lin ang="2700000" scaled="1"/>
          </a:gradFill>
          <a:ln w="19050" cap="sq">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1" flipV="0">
            <a:off x="7143749" y="0"/>
            <a:ext cx="5048250" cy="6858000"/>
          </a:xfrm>
          <a:custGeom>
            <a:avLst/>
            <a:gdLst>
              <a:gd name="connsiteX0" fmla="*/ 0 w 5048250"/>
              <a:gd name="connsiteY0" fmla="*/ 0 h 6858000"/>
              <a:gd name="connsiteX1" fmla="*/ 2976378 w 5048250"/>
              <a:gd name="connsiteY1" fmla="*/ 0 h 6858000"/>
              <a:gd name="connsiteX2" fmla="*/ 3127967 w 5048250"/>
              <a:gd name="connsiteY2" fmla="*/ 119126 h 6858000"/>
              <a:gd name="connsiteX3" fmla="*/ 5048250 w 5048250"/>
              <a:gd name="connsiteY3" fmla="*/ 4191000 h 6858000"/>
              <a:gd name="connsiteX4" fmla="*/ 4411363 w 5048250"/>
              <a:gd name="connsiteY4" fmla="*/ 6706260 h 6858000"/>
              <a:gd name="connsiteX5" fmla="*/ 4319179 w 5048250"/>
              <a:gd name="connsiteY5" fmla="*/ 6858000 h 6858000"/>
              <a:gd name="connsiteX6" fmla="*/ 0 w 5048250"/>
              <a:gd name="connsiteY6" fmla="*/ 6858000 h 6858000"/>
            </a:gdLst>
            <a:rect l="l" t="t" r="r" b="b"/>
            <a:pathLst>
              <a:path w="5048250" h="6858000">
                <a:moveTo>
                  <a:pt x="0" y="0"/>
                </a:moveTo>
                <a:lnTo>
                  <a:pt x="2976378" y="0"/>
                </a:lnTo>
                <a:lnTo>
                  <a:pt x="3127967" y="119126"/>
                </a:lnTo>
                <a:cubicBezTo>
                  <a:pt x="4300732" y="1086978"/>
                  <a:pt x="5048250" y="2551693"/>
                  <a:pt x="5048250" y="4191000"/>
                </a:cubicBezTo>
                <a:cubicBezTo>
                  <a:pt x="5048250" y="5101726"/>
                  <a:pt x="4817535" y="5958566"/>
                  <a:pt x="4411363" y="6706260"/>
                </a:cubicBezTo>
                <a:lnTo>
                  <a:pt x="4319179" y="6858000"/>
                </a:lnTo>
                <a:lnTo>
                  <a:pt x="0" y="6858000"/>
                </a:lnTo>
                <a:close/>
              </a:path>
            </a:pathLst>
          </a:custGeom>
          <a:gradFill>
            <a:gsLst>
              <a:gs pos="0">
                <a:schemeClr val="accent1"/>
              </a:gs>
              <a:gs pos="72000">
                <a:schemeClr val="accent2"/>
              </a:gs>
            </a:gsLst>
            <a:lin ang="16200000" scaled="1"/>
          </a:gradFill>
          <a:ln w="19050" cap="sq">
            <a:noFill/>
            <a:prstDash val="solid"/>
            <a:miter/>
          </a:ln>
          <a:effectLst>
            <a:outerShdw dist="0" blurRad="215900" dir="0" sx="99000" sy="99000" kx="0" ky="0" algn="l" rotWithShape="0">
              <a:schemeClr val="accent1">
                <a:lumMod val="50000"/>
                <a:alpha val="32000"/>
              </a:schemeClr>
            </a:outerShdw>
          </a:effectLst>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1" flipV="0">
            <a:off x="6254113" y="0"/>
            <a:ext cx="5937885" cy="6858000"/>
          </a:xfrm>
          <a:custGeom>
            <a:avLst/>
            <a:gdLst>
              <a:gd name="connsiteX0" fmla="*/ 0 w 5937885"/>
              <a:gd name="connsiteY0" fmla="*/ 0 h 6858000"/>
              <a:gd name="connsiteX1" fmla="*/ 5064545 w 5937885"/>
              <a:gd name="connsiteY1" fmla="*/ 0 h 6858000"/>
              <a:gd name="connsiteX2" fmla="*/ 5097543 w 5937885"/>
              <a:gd name="connsiteY2" fmla="*/ 51473 h 6858000"/>
              <a:gd name="connsiteX3" fmla="*/ 5937885 w 5937885"/>
              <a:gd name="connsiteY3" fmla="*/ 3061335 h 6858000"/>
              <a:gd name="connsiteX4" fmla="*/ 4612412 w 5937885"/>
              <a:gd name="connsiteY4" fmla="*/ 6753558 h 6858000"/>
              <a:gd name="connsiteX5" fmla="*/ 4521942 w 5937885"/>
              <a:gd name="connsiteY5" fmla="*/ 6858000 h 6858000"/>
              <a:gd name="connsiteX6" fmla="*/ 0 w 5937885"/>
              <a:gd name="connsiteY6" fmla="*/ 6858000 h 6858000"/>
            </a:gdLst>
            <a:rect l="l" t="t" r="r" b="b"/>
            <a:pathLst>
              <a:path w="5937885" h="6858000">
                <a:moveTo>
                  <a:pt x="0" y="0"/>
                </a:moveTo>
                <a:lnTo>
                  <a:pt x="5064545" y="0"/>
                </a:lnTo>
                <a:lnTo>
                  <a:pt x="5097543" y="51473"/>
                </a:lnTo>
                <a:cubicBezTo>
                  <a:pt x="5630803" y="929101"/>
                  <a:pt x="5937885" y="1959357"/>
                  <a:pt x="5937885" y="3061335"/>
                </a:cubicBezTo>
                <a:cubicBezTo>
                  <a:pt x="5937885" y="4463854"/>
                  <a:pt x="5440463" y="5750193"/>
                  <a:pt x="4612412" y="6753558"/>
                </a:cubicBezTo>
                <a:lnTo>
                  <a:pt x="4521942" y="6858000"/>
                </a:lnTo>
                <a:lnTo>
                  <a:pt x="0" y="6858000"/>
                </a:lnTo>
                <a:close/>
              </a:path>
            </a:pathLst>
          </a:custGeom>
          <a:noFill/>
          <a:ln w="19050" cap="sq">
            <a:gradFill>
              <a:gsLst>
                <a:gs pos="78000">
                  <a:schemeClr val="accent1">
                    <a:alpha val="0"/>
                  </a:schemeClr>
                </a:gs>
                <a:gs pos="100000">
                  <a:schemeClr val="accent1"/>
                </a:gs>
              </a:gsLst>
              <a:lin ang="21000000" scaled="0"/>
            </a:grad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688573" y="728642"/>
            <a:ext cx="2118859" cy="401667"/>
          </a:xfrm>
          <a:prstGeom prst="snip2DiagRect">
            <a:avLst/>
          </a:prstGeom>
          <a:solidFill>
            <a:schemeClr val="accent1">
              <a:alpha val="18000"/>
            </a:schemeClr>
          </a:soli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845396" y="803875"/>
            <a:ext cx="1805213" cy="251200"/>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tx1"/>
          </a:solidFill>
          <a:ln w="9525" cap="flat">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1015758" y="2039985"/>
            <a:ext cx="782992" cy="738664"/>
          </a:xfrm>
          <a:prstGeom prst="rect">
            <a:avLst/>
          </a:prstGeom>
          <a:noFill/>
          <a:ln>
            <a:noFill/>
          </a:ln>
        </p:spPr>
        <p:txBody>
          <a:bodyPr vert="horz" wrap="square" lIns="0" tIns="0" rIns="0" bIns="0" rtlCol="0" anchor="t"/>
          <a:lstStyle/>
          <a:p>
            <a:pPr algn="ctr">
              <a:lnSpc>
                <a:spcPct val="110000"/>
              </a:lnSpc>
            </a:pPr>
            <a:r>
              <a:rPr kumimoji="1" lang="en-US" altLang="zh-CN" sz="4800">
                <a:ln w="12700">
                  <a:noFill/>
                </a:ln>
                <a:solidFill>
                  <a:srgbClr val="FE6E1E">
                    <a:alpha val="100000"/>
                  </a:srgbClr>
                </a:solidFill>
                <a:latin typeface="Source Han Sans CN Bold Bold"/>
                <a:ea typeface="Source Han Sans CN Bold Bold"/>
                <a:cs typeface="Source Han Sans CN Bold Bold"/>
              </a:rPr>
              <a:t>06</a:t>
            </a:r>
            <a:endParaRPr kumimoji="1" lang="zh-CN" altLang="en-US"/>
          </a:p>
        </p:txBody>
      </p:sp>
      <p:sp>
        <p:nvSpPr>
          <p:cNvPr id="13" name="标题 1"/>
          <p:cNvSpPr txBox="1"/>
          <p:nvPr/>
        </p:nvSpPr>
        <p:spPr>
          <a:xfrm rot="0" flipH="0" flipV="0">
            <a:off x="663958" y="5085835"/>
            <a:ext cx="5273930" cy="431980"/>
          </a:xfrm>
          <a:prstGeom prst="roundRect">
            <a:avLst>
              <a:gd name="adj" fmla="val 5776"/>
            </a:avLst>
          </a:prstGeom>
          <a:gradFill>
            <a:gsLst>
              <a:gs pos="0">
                <a:schemeClr val="bg1">
                  <a:alpha val="0"/>
                </a:schemeClr>
              </a:gs>
              <a:gs pos="94000">
                <a:schemeClr val="accent1">
                  <a:alpha val="76000"/>
                </a:schemeClr>
              </a:gs>
            </a:gsLst>
            <a:lin ang="10800000" scaled="0"/>
          </a:gradFill>
          <a:ln w="12700" cap="sq">
            <a:noFill/>
            <a:miter/>
          </a:ln>
        </p:spPr>
        <p:txBody>
          <a:bodyPr vert="horz" wrap="square" lIns="22859" tIns="22859" rIns="22859" bIns="22859" rtlCol="0" anchor="ctr"/>
          <a:lstStyle/>
          <a:p>
            <a:pPr algn="ctr">
              <a:lnSpc>
                <a:spcPct val="110000"/>
              </a:lnSpc>
            </a:pPr>
            <a:endParaRPr kumimoji="1" lang="zh-CN" altLang="en-US"/>
          </a:p>
        </p:txBody>
      </p:sp>
      <p:sp>
        <p:nvSpPr>
          <p:cNvPr id="14" name="标题 1"/>
          <p:cNvSpPr txBox="1"/>
          <p:nvPr/>
        </p:nvSpPr>
        <p:spPr>
          <a:xfrm rot="0" flipH="0" flipV="0">
            <a:off x="811644" y="5236583"/>
            <a:ext cx="153254" cy="130484"/>
          </a:xfrm>
          <a:custGeom>
            <a:avLst/>
            <a:gdLst/>
            <a:rect l="0" t="0" r="r" b="b"/>
            <a:pathLst>
              <a:path w="21600" h="21600" extrusionOk="0">
                <a:moveTo>
                  <a:pt x="1093" y="0"/>
                </a:moveTo>
                <a:cubicBezTo>
                  <a:pt x="499" y="0"/>
                  <a:pt x="0" y="584"/>
                  <a:pt x="0" y="1283"/>
                </a:cubicBezTo>
                <a:cubicBezTo>
                  <a:pt x="0" y="1537"/>
                  <a:pt x="86" y="1788"/>
                  <a:pt x="205" y="1978"/>
                </a:cubicBezTo>
                <a:lnTo>
                  <a:pt x="5189" y="10800"/>
                </a:lnTo>
                <a:lnTo>
                  <a:pt x="205" y="19649"/>
                </a:lnTo>
                <a:cubicBezTo>
                  <a:pt x="86" y="19839"/>
                  <a:pt x="0" y="20089"/>
                  <a:pt x="0" y="20344"/>
                </a:cubicBezTo>
                <a:cubicBezTo>
                  <a:pt x="0" y="21042"/>
                  <a:pt x="499" y="21600"/>
                  <a:pt x="1093" y="21600"/>
                </a:cubicBezTo>
                <a:lnTo>
                  <a:pt x="4325" y="21600"/>
                </a:lnTo>
                <a:cubicBezTo>
                  <a:pt x="4702" y="21600"/>
                  <a:pt x="5041" y="21382"/>
                  <a:pt x="5235" y="21039"/>
                </a:cubicBezTo>
                <a:lnTo>
                  <a:pt x="10629" y="11495"/>
                </a:lnTo>
                <a:cubicBezTo>
                  <a:pt x="10748" y="11304"/>
                  <a:pt x="10811" y="11054"/>
                  <a:pt x="10811" y="10800"/>
                </a:cubicBezTo>
                <a:cubicBezTo>
                  <a:pt x="10811" y="10546"/>
                  <a:pt x="10748" y="10296"/>
                  <a:pt x="10629" y="10105"/>
                </a:cubicBezTo>
                <a:lnTo>
                  <a:pt x="5235" y="588"/>
                </a:lnTo>
                <a:cubicBezTo>
                  <a:pt x="5041" y="245"/>
                  <a:pt x="4702" y="0"/>
                  <a:pt x="4325" y="0"/>
                </a:cubicBezTo>
                <a:lnTo>
                  <a:pt x="1093" y="0"/>
                </a:lnTo>
                <a:close/>
                <a:moveTo>
                  <a:pt x="11881" y="0"/>
                </a:moveTo>
                <a:cubicBezTo>
                  <a:pt x="11287" y="0"/>
                  <a:pt x="10811" y="584"/>
                  <a:pt x="10811" y="1283"/>
                </a:cubicBezTo>
                <a:cubicBezTo>
                  <a:pt x="10811" y="1537"/>
                  <a:pt x="10875" y="1788"/>
                  <a:pt x="10993" y="1978"/>
                </a:cubicBezTo>
                <a:lnTo>
                  <a:pt x="15978" y="10800"/>
                </a:lnTo>
                <a:lnTo>
                  <a:pt x="10993" y="19649"/>
                </a:lnTo>
                <a:cubicBezTo>
                  <a:pt x="10875" y="19839"/>
                  <a:pt x="10811" y="20089"/>
                  <a:pt x="10811" y="20344"/>
                </a:cubicBezTo>
                <a:cubicBezTo>
                  <a:pt x="10811" y="21042"/>
                  <a:pt x="11287" y="21600"/>
                  <a:pt x="11881" y="21600"/>
                </a:cubicBezTo>
                <a:lnTo>
                  <a:pt x="15113" y="21600"/>
                </a:lnTo>
                <a:cubicBezTo>
                  <a:pt x="15491" y="21600"/>
                  <a:pt x="15829" y="21382"/>
                  <a:pt x="16024" y="21039"/>
                </a:cubicBezTo>
                <a:lnTo>
                  <a:pt x="21418" y="11495"/>
                </a:lnTo>
                <a:cubicBezTo>
                  <a:pt x="21537" y="11304"/>
                  <a:pt x="21600" y="11054"/>
                  <a:pt x="21600" y="10800"/>
                </a:cubicBezTo>
                <a:cubicBezTo>
                  <a:pt x="21600" y="10546"/>
                  <a:pt x="21537" y="10296"/>
                  <a:pt x="21418" y="10105"/>
                </a:cubicBezTo>
                <a:lnTo>
                  <a:pt x="16024" y="588"/>
                </a:lnTo>
                <a:cubicBezTo>
                  <a:pt x="15829" y="245"/>
                  <a:pt x="15491" y="0"/>
                  <a:pt x="15113" y="0"/>
                </a:cubicBezTo>
                <a:lnTo>
                  <a:pt x="11881" y="0"/>
                </a:lnTo>
                <a:close/>
              </a:path>
            </a:pathLst>
          </a:custGeom>
          <a:solidFill>
            <a:schemeClr val="bg1"/>
          </a:solidFill>
          <a:ln w="12700" cap="sq">
            <a:noFill/>
            <a:miter/>
          </a:ln>
        </p:spPr>
        <p:txBody>
          <a:bodyPr vert="horz" wrap="square" lIns="22860" tIns="45720" rIns="22860" bIns="45720" rtlCol="0" anchor="ctr"/>
          <a:lstStyle/>
          <a:p>
            <a:pPr algn="l">
              <a:lnSpc>
                <a:spcPct val="110000"/>
              </a:lnSpc>
            </a:pPr>
            <a:endParaRPr kumimoji="1" lang="zh-CN" altLang="en-US"/>
          </a:p>
        </p:txBody>
      </p:sp>
      <p:sp>
        <p:nvSpPr>
          <p:cNvPr id="15" name="标题 1"/>
          <p:cNvSpPr txBox="1"/>
          <p:nvPr/>
        </p:nvSpPr>
        <p:spPr>
          <a:xfrm rot="0" flipH="0" flipV="0">
            <a:off x="648664" y="3401577"/>
            <a:ext cx="5363516" cy="1567428"/>
          </a:xfrm>
          <a:prstGeom prst="rect">
            <a:avLst/>
          </a:prstGeom>
          <a:noFill/>
          <a:ln>
            <a:noFill/>
          </a:ln>
        </p:spPr>
        <p:txBody>
          <a:bodyPr vert="horz" wrap="square" lIns="0" tIns="0" rIns="0" bIns="0" rtlCol="0" anchor="t"/>
          <a:lstStyle/>
          <a:p>
            <a:pPr algn="l">
              <a:lnSpc>
                <a:spcPct val="130000"/>
              </a:lnSpc>
            </a:pPr>
            <a:r>
              <a:rPr kumimoji="1" lang="en-US" altLang="zh-CN" sz="5400">
                <a:ln w="12700">
                  <a:noFill/>
                </a:ln>
                <a:solidFill>
                  <a:srgbClr val="000000">
                    <a:alpha val="100000"/>
                  </a:srgbClr>
                </a:solidFill>
                <a:latin typeface="Source Han Sans CN Bold Bold"/>
                <a:ea typeface="Source Han Sans CN Bold Bold"/>
                <a:cs typeface="Source Han Sans CN Bold Bold"/>
              </a:rPr>
              <a:t>结语</a:t>
            </a:r>
            <a:endParaRPr kumimoji="1" lang="zh-CN" altLang="en-US"/>
          </a:p>
        </p:txBody>
      </p:sp>
      <p:sp>
        <p:nvSpPr>
          <p:cNvPr id="16" name="标题 1"/>
          <p:cNvSpPr txBox="1"/>
          <p:nvPr/>
        </p:nvSpPr>
        <p:spPr>
          <a:xfrm rot="2576871" flipH="0" flipV="0">
            <a:off x="691659" y="1608492"/>
            <a:ext cx="1378479" cy="1460275"/>
          </a:xfrm>
          <a:custGeom>
            <a:avLst/>
            <a:gdLst>
              <a:gd name="connsiteX0" fmla="*/ 991062 w 1378479"/>
              <a:gd name="connsiteY0" fmla="*/ 1168637 h 1460275"/>
              <a:gd name="connsiteX1" fmla="*/ 1061457 w 1378479"/>
              <a:gd name="connsiteY1" fmla="*/ 1139281 h 1460275"/>
              <a:gd name="connsiteX2" fmla="*/ 1161349 w 1378479"/>
              <a:gd name="connsiteY2" fmla="*/ 1238695 h 1460275"/>
              <a:gd name="connsiteX3" fmla="*/ 1061934 w 1378479"/>
              <a:gd name="connsiteY3" fmla="*/ 1338586 h 1460275"/>
              <a:gd name="connsiteX4" fmla="*/ 962043 w 1378479"/>
              <a:gd name="connsiteY4" fmla="*/ 1239172 h 1460275"/>
              <a:gd name="connsiteX5" fmla="*/ 991062 w 1378479"/>
              <a:gd name="connsiteY5" fmla="*/ 1168637 h 1460275"/>
              <a:gd name="connsiteX6" fmla="*/ 1220140 w 1378479"/>
              <a:gd name="connsiteY6" fmla="*/ 864259 h 1460275"/>
              <a:gd name="connsiteX7" fmla="*/ 1353238 w 1378479"/>
              <a:gd name="connsiteY7" fmla="*/ 869028 h 1460275"/>
              <a:gd name="connsiteX8" fmla="*/ 1348469 w 1378479"/>
              <a:gd name="connsiteY8" fmla="*/ 1002126 h 1460275"/>
              <a:gd name="connsiteX9" fmla="*/ 1215371 w 1378479"/>
              <a:gd name="connsiteY9" fmla="*/ 997357 h 1460275"/>
              <a:gd name="connsiteX10" fmla="*/ 1220140 w 1378479"/>
              <a:gd name="connsiteY10" fmla="*/ 864259 h 1460275"/>
              <a:gd name="connsiteX11" fmla="*/ 629769 w 1378479"/>
              <a:gd name="connsiteY11" fmla="*/ 1278761 h 1460275"/>
              <a:gd name="connsiteX12" fmla="*/ 744264 w 1378479"/>
              <a:gd name="connsiteY12" fmla="*/ 1258821 h 1460275"/>
              <a:gd name="connsiteX13" fmla="*/ 798371 w 1378479"/>
              <a:gd name="connsiteY13" fmla="*/ 1397305 h 1460275"/>
              <a:gd name="connsiteX14" fmla="*/ 659888 w 1378479"/>
              <a:gd name="connsiteY14" fmla="*/ 1451413 h 1460275"/>
              <a:gd name="connsiteX15" fmla="*/ 605780 w 1378479"/>
              <a:gd name="connsiteY15" fmla="*/ 1312929 h 1460275"/>
              <a:gd name="connsiteX16" fmla="*/ 629769 w 1378479"/>
              <a:gd name="connsiteY16" fmla="*/ 1278761 h 1460275"/>
              <a:gd name="connsiteX17" fmla="*/ 259194 w 1378479"/>
              <a:gd name="connsiteY17" fmla="*/ 1166665 h 1460275"/>
              <a:gd name="connsiteX18" fmla="*/ 376661 w 1378479"/>
              <a:gd name="connsiteY18" fmla="*/ 1132713 h 1460275"/>
              <a:gd name="connsiteX19" fmla="*/ 449091 w 1378479"/>
              <a:gd name="connsiteY19" fmla="*/ 1271362 h 1460275"/>
              <a:gd name="connsiteX20" fmla="*/ 310443 w 1378479"/>
              <a:gd name="connsiteY20" fmla="*/ 1343792 h 1460275"/>
              <a:gd name="connsiteX21" fmla="*/ 238013 w 1378479"/>
              <a:gd name="connsiteY21" fmla="*/ 1205144 h 1460275"/>
              <a:gd name="connsiteX22" fmla="*/ 259194 w 1378479"/>
              <a:gd name="connsiteY22" fmla="*/ 1166665 h 1460275"/>
              <a:gd name="connsiteX23" fmla="*/ 41846 w 1378479"/>
              <a:gd name="connsiteY23" fmla="*/ 847866 h 1460275"/>
              <a:gd name="connsiteX24" fmla="*/ 81024 w 1378479"/>
              <a:gd name="connsiteY24" fmla="*/ 823572 h 1460275"/>
              <a:gd name="connsiteX25" fmla="*/ 230286 w 1378479"/>
              <a:gd name="connsiteY25" fmla="*/ 891942 h 1460275"/>
              <a:gd name="connsiteX26" fmla="*/ 161915 w 1378479"/>
              <a:gd name="connsiteY26" fmla="*/ 1041205 h 1460275"/>
              <a:gd name="connsiteX27" fmla="*/ 12653 w 1378479"/>
              <a:gd name="connsiteY27" fmla="*/ 972834 h 1460275"/>
              <a:gd name="connsiteX28" fmla="*/ 41846 w 1378479"/>
              <a:gd name="connsiteY28" fmla="*/ 847866 h 1460275"/>
              <a:gd name="connsiteX29" fmla="*/ 610121 w 1378479"/>
              <a:gd name="connsiteY29" fmla="*/ 38816 h 1460275"/>
              <a:gd name="connsiteX30" fmla="*/ 703831 w 1378479"/>
              <a:gd name="connsiteY30" fmla="*/ 0 h 1460275"/>
              <a:gd name="connsiteX31" fmla="*/ 836357 w 1378479"/>
              <a:gd name="connsiteY31" fmla="*/ 132526 h 1460275"/>
              <a:gd name="connsiteX32" fmla="*/ 703831 w 1378479"/>
              <a:gd name="connsiteY32" fmla="*/ 265052 h 1460275"/>
              <a:gd name="connsiteX33" fmla="*/ 571305 w 1378479"/>
              <a:gd name="connsiteY33" fmla="*/ 132526 h 1460275"/>
              <a:gd name="connsiteX34" fmla="*/ 610121 w 1378479"/>
              <a:gd name="connsiteY34" fmla="*/ 38816 h 1460275"/>
              <a:gd name="connsiteX35" fmla="*/ 29699 w 1378479"/>
              <a:gd name="connsiteY35" fmla="*/ 474822 h 1460275"/>
              <a:gd name="connsiteX36" fmla="*/ 159179 w 1378479"/>
              <a:gd name="connsiteY36" fmla="*/ 438836 h 1460275"/>
              <a:gd name="connsiteX37" fmla="*/ 237214 w 1378479"/>
              <a:gd name="connsiteY37" fmla="*/ 592028 h 1460275"/>
              <a:gd name="connsiteX38" fmla="*/ 84022 w 1378479"/>
              <a:gd name="connsiteY38" fmla="*/ 670064 h 1460275"/>
              <a:gd name="connsiteX39" fmla="*/ 5986 w 1378479"/>
              <a:gd name="connsiteY39" fmla="*/ 516871 h 1460275"/>
              <a:gd name="connsiteX40" fmla="*/ 29699 w 1378479"/>
              <a:gd name="connsiteY40" fmla="*/ 474822 h 1460275"/>
              <a:gd name="connsiteX41" fmla="*/ 269571 w 1378479"/>
              <a:gd name="connsiteY41" fmla="*/ 145899 h 1460275"/>
              <a:gd name="connsiteX42" fmla="*/ 447021 w 1378479"/>
              <a:gd name="connsiteY42" fmla="*/ 174070 h 1460275"/>
              <a:gd name="connsiteX43" fmla="*/ 418849 w 1378479"/>
              <a:gd name="connsiteY43" fmla="*/ 351520 h 1460275"/>
              <a:gd name="connsiteX44" fmla="*/ 241400 w 1378479"/>
              <a:gd name="connsiteY44" fmla="*/ 323348 h 1460275"/>
              <a:gd name="connsiteX45" fmla="*/ 269571 w 1378479"/>
              <a:gd name="connsiteY45" fmla="*/ 145899 h 1460275"/>
            </a:gdLst>
            <a:rect l="l" t="t" r="r" b="b"/>
            <a:pathLst>
              <a:path w="1378479" h="1460275">
                <a:moveTo>
                  <a:pt x="991062" y="1168637"/>
                </a:moveTo>
                <a:cubicBezTo>
                  <a:pt x="1009053" y="1150560"/>
                  <a:pt x="1033939" y="1139347"/>
                  <a:pt x="1061457" y="1139281"/>
                </a:cubicBezTo>
                <a:cubicBezTo>
                  <a:pt x="1116494" y="1139149"/>
                  <a:pt x="1161217" y="1183658"/>
                  <a:pt x="1161349" y="1238695"/>
                </a:cubicBezTo>
                <a:cubicBezTo>
                  <a:pt x="1161480" y="1293732"/>
                  <a:pt x="1116971" y="1338455"/>
                  <a:pt x="1061934" y="1338586"/>
                </a:cubicBezTo>
                <a:cubicBezTo>
                  <a:pt x="1006898" y="1338718"/>
                  <a:pt x="962175" y="1294209"/>
                  <a:pt x="962043" y="1239172"/>
                </a:cubicBezTo>
                <a:cubicBezTo>
                  <a:pt x="961977" y="1211654"/>
                  <a:pt x="973072" y="1186714"/>
                  <a:pt x="991062" y="1168637"/>
                </a:cubicBezTo>
                <a:close/>
                <a:moveTo>
                  <a:pt x="1220140" y="864259"/>
                </a:moveTo>
                <a:cubicBezTo>
                  <a:pt x="1258211" y="828822"/>
                  <a:pt x="1317801" y="830958"/>
                  <a:pt x="1353238" y="869028"/>
                </a:cubicBezTo>
                <a:cubicBezTo>
                  <a:pt x="1388675" y="907099"/>
                  <a:pt x="1386540" y="966690"/>
                  <a:pt x="1348469" y="1002126"/>
                </a:cubicBezTo>
                <a:cubicBezTo>
                  <a:pt x="1310398" y="1037563"/>
                  <a:pt x="1250808" y="1035428"/>
                  <a:pt x="1215371" y="997357"/>
                </a:cubicBezTo>
                <a:cubicBezTo>
                  <a:pt x="1179934" y="959286"/>
                  <a:pt x="1182069" y="899696"/>
                  <a:pt x="1220140" y="864259"/>
                </a:cubicBezTo>
                <a:close/>
                <a:moveTo>
                  <a:pt x="629769" y="1278761"/>
                </a:moveTo>
                <a:cubicBezTo>
                  <a:pt x="659529" y="1250604"/>
                  <a:pt x="704377" y="1241346"/>
                  <a:pt x="744264" y="1258821"/>
                </a:cubicBezTo>
                <a:cubicBezTo>
                  <a:pt x="797447" y="1282121"/>
                  <a:pt x="821671" y="1344122"/>
                  <a:pt x="798371" y="1397305"/>
                </a:cubicBezTo>
                <a:cubicBezTo>
                  <a:pt x="775072" y="1450488"/>
                  <a:pt x="713071" y="1474713"/>
                  <a:pt x="659888" y="1451413"/>
                </a:cubicBezTo>
                <a:cubicBezTo>
                  <a:pt x="606705" y="1428113"/>
                  <a:pt x="582480" y="1366112"/>
                  <a:pt x="605780" y="1312929"/>
                </a:cubicBezTo>
                <a:cubicBezTo>
                  <a:pt x="611605" y="1299633"/>
                  <a:pt x="619849" y="1288147"/>
                  <a:pt x="629769" y="1278761"/>
                </a:cubicBezTo>
                <a:close/>
                <a:moveTo>
                  <a:pt x="259194" y="1166665"/>
                </a:moveTo>
                <a:cubicBezTo>
                  <a:pt x="287099" y="1133811"/>
                  <a:pt x="332945" y="1118999"/>
                  <a:pt x="376661" y="1132713"/>
                </a:cubicBezTo>
                <a:cubicBezTo>
                  <a:pt x="434949" y="1150999"/>
                  <a:pt x="467377" y="1213074"/>
                  <a:pt x="449091" y="1271362"/>
                </a:cubicBezTo>
                <a:cubicBezTo>
                  <a:pt x="430806" y="1329650"/>
                  <a:pt x="368731" y="1362078"/>
                  <a:pt x="310443" y="1343792"/>
                </a:cubicBezTo>
                <a:cubicBezTo>
                  <a:pt x="252155" y="1325507"/>
                  <a:pt x="219727" y="1263432"/>
                  <a:pt x="238013" y="1205144"/>
                </a:cubicBezTo>
                <a:cubicBezTo>
                  <a:pt x="242584" y="1190572"/>
                  <a:pt x="249892" y="1177616"/>
                  <a:pt x="259194" y="1166665"/>
                </a:cubicBezTo>
                <a:close/>
                <a:moveTo>
                  <a:pt x="41846" y="847866"/>
                </a:moveTo>
                <a:cubicBezTo>
                  <a:pt x="52818" y="837521"/>
                  <a:pt x="65999" y="829156"/>
                  <a:pt x="81024" y="823572"/>
                </a:cubicBezTo>
                <a:cubicBezTo>
                  <a:pt x="141122" y="801234"/>
                  <a:pt x="207948" y="831845"/>
                  <a:pt x="230286" y="891942"/>
                </a:cubicBezTo>
                <a:cubicBezTo>
                  <a:pt x="252624" y="952040"/>
                  <a:pt x="222013" y="1018867"/>
                  <a:pt x="161915" y="1041205"/>
                </a:cubicBezTo>
                <a:cubicBezTo>
                  <a:pt x="101817" y="1063542"/>
                  <a:pt x="34991" y="1032932"/>
                  <a:pt x="12653" y="972834"/>
                </a:cubicBezTo>
                <a:cubicBezTo>
                  <a:pt x="-4100" y="927761"/>
                  <a:pt x="8930" y="878902"/>
                  <a:pt x="41846" y="847866"/>
                </a:cubicBezTo>
                <a:close/>
                <a:moveTo>
                  <a:pt x="610121" y="38816"/>
                </a:moveTo>
                <a:cubicBezTo>
                  <a:pt x="634104" y="14834"/>
                  <a:pt x="667235" y="0"/>
                  <a:pt x="703831" y="0"/>
                </a:cubicBezTo>
                <a:cubicBezTo>
                  <a:pt x="777023" y="0"/>
                  <a:pt x="836357" y="59334"/>
                  <a:pt x="836357" y="132526"/>
                </a:cubicBezTo>
                <a:cubicBezTo>
                  <a:pt x="836357" y="205718"/>
                  <a:pt x="777023" y="265052"/>
                  <a:pt x="703831" y="265052"/>
                </a:cubicBezTo>
                <a:cubicBezTo>
                  <a:pt x="630639" y="265052"/>
                  <a:pt x="571305" y="205718"/>
                  <a:pt x="571305" y="132526"/>
                </a:cubicBezTo>
                <a:cubicBezTo>
                  <a:pt x="571305" y="95930"/>
                  <a:pt x="586138" y="62798"/>
                  <a:pt x="610121" y="38816"/>
                </a:cubicBezTo>
                <a:close/>
                <a:moveTo>
                  <a:pt x="29699" y="474822"/>
                </a:moveTo>
                <a:cubicBezTo>
                  <a:pt x="60738" y="439031"/>
                  <a:pt x="111290" y="423270"/>
                  <a:pt x="159179" y="438836"/>
                </a:cubicBezTo>
                <a:cubicBezTo>
                  <a:pt x="223030" y="459590"/>
                  <a:pt x="257968" y="528176"/>
                  <a:pt x="237214" y="592028"/>
                </a:cubicBezTo>
                <a:cubicBezTo>
                  <a:pt x="216460" y="655880"/>
                  <a:pt x="147874" y="690818"/>
                  <a:pt x="84022" y="670064"/>
                </a:cubicBezTo>
                <a:cubicBezTo>
                  <a:pt x="20170" y="649310"/>
                  <a:pt x="-14768" y="580723"/>
                  <a:pt x="5986" y="516871"/>
                </a:cubicBezTo>
                <a:cubicBezTo>
                  <a:pt x="11175" y="500908"/>
                  <a:pt x="19353" y="486753"/>
                  <a:pt x="29699" y="474822"/>
                </a:cubicBezTo>
                <a:close/>
                <a:moveTo>
                  <a:pt x="269571" y="145899"/>
                </a:moveTo>
                <a:cubicBezTo>
                  <a:pt x="326352" y="104677"/>
                  <a:pt x="405799" y="117290"/>
                  <a:pt x="447021" y="174070"/>
                </a:cubicBezTo>
                <a:cubicBezTo>
                  <a:pt x="488242" y="230851"/>
                  <a:pt x="475630" y="310298"/>
                  <a:pt x="418849" y="351520"/>
                </a:cubicBezTo>
                <a:cubicBezTo>
                  <a:pt x="362069" y="392741"/>
                  <a:pt x="282622" y="380129"/>
                  <a:pt x="241400" y="323348"/>
                </a:cubicBezTo>
                <a:cubicBezTo>
                  <a:pt x="200178" y="266568"/>
                  <a:pt x="212791" y="187121"/>
                  <a:pt x="269571" y="145899"/>
                </a:cubicBezTo>
                <a:close/>
              </a:path>
            </a:pathLst>
          </a:custGeom>
          <a:gradFill>
            <a:gsLst>
              <a:gs pos="33000">
                <a:schemeClr val="accent1">
                  <a:lumMod val="70000"/>
                  <a:lumOff val="30000"/>
                  <a:alpha val="90000"/>
                </a:schemeClr>
              </a:gs>
              <a:gs pos="75000">
                <a:schemeClr val="accent1">
                  <a:lumMod val="100000"/>
                  <a:alpha val="90000"/>
                </a:schemeClr>
              </a:gs>
            </a:gsLst>
            <a:path path="circle">
              <a:fillToRect t="100000" l="100000"/>
            </a:path>
            <a:tileRect b="-100000" r="-100000"/>
          </a:gradFill>
          <a:ln w="19050" cap="sq">
            <a:noFill/>
            <a:prstDash val="solid"/>
            <a:miter/>
          </a:ln>
          <a:effectLst>
            <a:outerShdw dist="88900" blurRad="88900" dir="5400000" sx="100000" sy="100000" kx="0" ky="0" algn="t" rotWithShape="0">
              <a:schemeClr val="accent1">
                <a:alpha val="1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2133134" y="2224651"/>
            <a:ext cx="852156" cy="369332"/>
          </a:xfrm>
          <a:prstGeom prst="rect">
            <a:avLst/>
          </a:prstGeom>
          <a:noFill/>
          <a:ln>
            <a:noFill/>
          </a:ln>
        </p:spPr>
        <p:txBody>
          <a:bodyPr vert="horz" wrap="square" lIns="0" tIns="0" rIns="0" bIns="0" rtlCol="0" anchor="ctr"/>
          <a:lstStyle/>
          <a:p>
            <a:pPr algn="l">
              <a:lnSpc>
                <a:spcPct val="110000"/>
              </a:lnSpc>
            </a:pPr>
            <a:r>
              <a:rPr kumimoji="1" lang="en-US" altLang="zh-CN" sz="2400">
                <a:ln w="12700">
                  <a:noFill/>
                </a:ln>
                <a:solidFill>
                  <a:srgbClr val="FFFFFF">
                    <a:alpha val="100000"/>
                  </a:srgbClr>
                </a:solidFill>
                <a:latin typeface="Source Han Sans CN Bold Bold"/>
                <a:ea typeface="Source Han Sans CN Bold Bold"/>
                <a:cs typeface="Source Han Sans CN Bold Bold"/>
              </a:rPr>
              <a:t>PART</a:t>
            </a:r>
            <a:endParaRPr kumimoji="1" lang="zh-CN" altLang="en-US"/>
          </a:p>
        </p:txBody>
      </p:sp>
      <p:sp>
        <p:nvSpPr>
          <p:cNvPr id="18" name="标题 1"/>
          <p:cNvSpPr txBox="1"/>
          <p:nvPr/>
        </p:nvSpPr>
        <p:spPr>
          <a:xfrm rot="0" flipH="0" flipV="0">
            <a:off x="1103788" y="5178715"/>
            <a:ext cx="4719241" cy="246221"/>
          </a:xfrm>
          <a:prstGeom prst="rect">
            <a:avLst/>
          </a:prstGeom>
          <a:noFill/>
          <a:ln>
            <a:noFill/>
          </a:ln>
        </p:spPr>
        <p:txBody>
          <a:bodyPr vert="horz" wrap="square" lIns="0" tIns="0" rIns="0" bIns="0" rtlCol="0" anchor="ctr"/>
          <a:lstStyle/>
          <a:p>
            <a:pPr algn="l">
              <a:lnSpc>
                <a:spcPct val="110000"/>
              </a:lnSpc>
            </a:pPr>
            <a:r>
              <a:rPr kumimoji="1" lang="en-US" altLang="zh-CN" sz="1600">
                <a:ln w="12700">
                  <a:noFill/>
                </a:ln>
                <a:solidFill>
                  <a:srgbClr val="000000">
                    <a:alpha val="100000"/>
                  </a:srgbClr>
                </a:solidFill>
                <a:latin typeface="Source Han Sans CN Normal"/>
                <a:ea typeface="Source Han Sans CN Normal"/>
                <a:cs typeface="Source Han Sans CN Normal"/>
              </a:rPr>
              <a:t>POWERPOINT DESIGN</a:t>
            </a:r>
            <a:endParaRPr kumimoji="1" lang="zh-CN" altLang="en-US"/>
          </a:p>
        </p:txBody>
      </p:sp>
      <p:pic>
        <p:nvPicPr>
          <p:cNvPr id="19" name="图片"/>
          <p:cNvPicPr>
            <a:picLocks noChangeAspect="1"/>
          </p:cNvPicPr>
          <p:nvPr/>
        </p:nvPicPr>
        <p:blipFill>
          <a:blip r:embed="rId5">
            <a:alphaModFix amt="100000"/>
          </a:blip>
          <a:srcRect l="6496" t="7494" r="12894" b="22461"/>
          <a:stretch>
            <a:fillRect/>
          </a:stretch>
        </p:blipFill>
        <p:spPr>
          <a:xfrm rot="0" flipH="0" flipV="0">
            <a:off x="4471049" y="1323818"/>
            <a:ext cx="1466839" cy="849724"/>
          </a:xfrm>
          <a:custGeom>
            <a:avLst/>
            <a:gdLst>
              <a:gd name="connsiteX0" fmla="*/ 0 w 1963872"/>
              <a:gd name="connsiteY0" fmla="*/ 0 h 1137650"/>
              <a:gd name="connsiteX1" fmla="*/ 1963872 w 1963872"/>
              <a:gd name="connsiteY1" fmla="*/ 0 h 1137650"/>
              <a:gd name="connsiteX2" fmla="*/ 1963872 w 1963872"/>
              <a:gd name="connsiteY2" fmla="*/ 1137650 h 1137650"/>
              <a:gd name="connsiteX3" fmla="*/ 0 w 1963872"/>
              <a:gd name="connsiteY3" fmla="*/ 1137650 h 1137650"/>
            </a:gdLst>
            <a:rect l="l" t="t" r="r" b="b"/>
            <a:pathLst>
              <a:path w="1963872" h="1137650">
                <a:moveTo>
                  <a:pt x="0" y="0"/>
                </a:moveTo>
                <a:lnTo>
                  <a:pt x="1963872" y="0"/>
                </a:lnTo>
                <a:lnTo>
                  <a:pt x="1963872" y="1137650"/>
                </a:lnTo>
                <a:lnTo>
                  <a:pt x="0" y="1137650"/>
                </a:lnTo>
                <a:close/>
              </a:path>
            </a:pathLst>
          </a:custGeom>
          <a:noFill/>
          <a:ln>
            <a:noFill/>
          </a:ln>
        </p:spPr>
      </p:pic>
      <p:pic>
        <p:nvPicPr>
          <p:cNvPr id="20" name="图片"/>
          <p:cNvPicPr>
            <a:picLocks noChangeAspect="1"/>
          </p:cNvPicPr>
          <p:nvPr/>
        </p:nvPicPr>
        <p:blipFill>
          <a:blip r:embed="rId6">
            <a:alphaModFix amt="100000"/>
          </a:blip>
          <a:srcRect l="29373" t="0" r="29373" b="0"/>
          <a:stretch>
            <a:fillRect/>
          </a:stretch>
        </p:blipFill>
        <p:spPr>
          <a:xfrm rot="0" flipH="0" flipV="0">
            <a:off x="7516125" y="-8529"/>
            <a:ext cx="5048250" cy="6858000"/>
          </a:xfrm>
          <a:custGeom>
            <a:avLst/>
            <a:gdLst>
              <a:gd name="connsiteX0" fmla="*/ 2071872 w 5048250"/>
              <a:gd name="connsiteY0" fmla="*/ 0 h 6858000"/>
              <a:gd name="connsiteX1" fmla="*/ 5048250 w 5048250"/>
              <a:gd name="connsiteY1" fmla="*/ 0 h 6858000"/>
              <a:gd name="connsiteX2" fmla="*/ 5048250 w 5048250"/>
              <a:gd name="connsiteY2" fmla="*/ 6858000 h 6858000"/>
              <a:gd name="connsiteX3" fmla="*/ 729071 w 5048250"/>
              <a:gd name="connsiteY3" fmla="*/ 6858000 h 6858000"/>
              <a:gd name="connsiteX4" fmla="*/ 636887 w 5048250"/>
              <a:gd name="connsiteY4" fmla="*/ 6706260 h 6858000"/>
              <a:gd name="connsiteX5" fmla="*/ 0 w 5048250"/>
              <a:gd name="connsiteY5" fmla="*/ 4191000 h 6858000"/>
              <a:gd name="connsiteX6" fmla="*/ 1920283 w 5048250"/>
              <a:gd name="connsiteY6" fmla="*/ 119126 h 6858000"/>
            </a:gdLst>
            <a:rect l="l" t="t" r="r" b="b"/>
            <a:pathLst>
              <a:path w="5048250" h="6858000">
                <a:moveTo>
                  <a:pt x="2071872" y="0"/>
                </a:moveTo>
                <a:lnTo>
                  <a:pt x="5048250" y="0"/>
                </a:lnTo>
                <a:lnTo>
                  <a:pt x="5048250" y="6858000"/>
                </a:lnTo>
                <a:lnTo>
                  <a:pt x="729071" y="6858000"/>
                </a:lnTo>
                <a:lnTo>
                  <a:pt x="636887" y="6706260"/>
                </a:lnTo>
                <a:cubicBezTo>
                  <a:pt x="230715" y="5958566"/>
                  <a:pt x="0" y="5101726"/>
                  <a:pt x="0" y="4191000"/>
                </a:cubicBezTo>
                <a:cubicBezTo>
                  <a:pt x="0" y="2551693"/>
                  <a:pt x="747518" y="1086978"/>
                  <a:pt x="1920283" y="119126"/>
                </a:cubicBezTo>
                <a:close/>
              </a:path>
            </a:pathLst>
          </a:custGeom>
          <a:noFill/>
          <a:ln>
            <a:noFill/>
          </a:ln>
        </p:spPr>
      </p:pic>
      <p:sp>
        <p:nvSpPr>
          <p:cNvPr id="21" name="标题 1"/>
          <p:cNvSpPr txBox="1"/>
          <p:nvPr/>
        </p:nvSpPr>
        <p:spPr>
          <a:xfrm rot="0" flipH="1" flipV="0">
            <a:off x="7528056" y="-32935"/>
            <a:ext cx="5048250" cy="6858000"/>
          </a:xfrm>
          <a:custGeom>
            <a:avLst/>
            <a:gdLst>
              <a:gd name="connsiteX0" fmla="*/ 0 w 5048250"/>
              <a:gd name="connsiteY0" fmla="*/ 0 h 6858000"/>
              <a:gd name="connsiteX1" fmla="*/ 2976378 w 5048250"/>
              <a:gd name="connsiteY1" fmla="*/ 0 h 6858000"/>
              <a:gd name="connsiteX2" fmla="*/ 3127967 w 5048250"/>
              <a:gd name="connsiteY2" fmla="*/ 119126 h 6858000"/>
              <a:gd name="connsiteX3" fmla="*/ 5048250 w 5048250"/>
              <a:gd name="connsiteY3" fmla="*/ 4191000 h 6858000"/>
              <a:gd name="connsiteX4" fmla="*/ 4411363 w 5048250"/>
              <a:gd name="connsiteY4" fmla="*/ 6706260 h 6858000"/>
              <a:gd name="connsiteX5" fmla="*/ 4319179 w 5048250"/>
              <a:gd name="connsiteY5" fmla="*/ 6858000 h 6858000"/>
              <a:gd name="connsiteX6" fmla="*/ 0 w 5048250"/>
              <a:gd name="connsiteY6" fmla="*/ 6858000 h 6858000"/>
            </a:gdLst>
            <a:rect l="l" t="t" r="r" b="b"/>
            <a:pathLst>
              <a:path w="5048250" h="6858000">
                <a:moveTo>
                  <a:pt x="0" y="0"/>
                </a:moveTo>
                <a:lnTo>
                  <a:pt x="2976378" y="0"/>
                </a:lnTo>
                <a:lnTo>
                  <a:pt x="3127967" y="119126"/>
                </a:lnTo>
                <a:cubicBezTo>
                  <a:pt x="4300732" y="1086978"/>
                  <a:pt x="5048250" y="2551693"/>
                  <a:pt x="5048250" y="4191000"/>
                </a:cubicBezTo>
                <a:cubicBezTo>
                  <a:pt x="5048250" y="5101726"/>
                  <a:pt x="4817535" y="5958566"/>
                  <a:pt x="4411363" y="6706260"/>
                </a:cubicBezTo>
                <a:lnTo>
                  <a:pt x="4319179" y="6858000"/>
                </a:lnTo>
                <a:lnTo>
                  <a:pt x="0" y="6858000"/>
                </a:lnTo>
                <a:close/>
              </a:path>
            </a:pathLst>
          </a:custGeom>
          <a:gradFill>
            <a:gsLst>
              <a:gs pos="20000">
                <a:schemeClr val="accent1">
                  <a:alpha val="0"/>
                </a:schemeClr>
              </a:gs>
              <a:gs pos="100000">
                <a:schemeClr val="accent2"/>
              </a:gs>
            </a:gsLst>
            <a:lin ang="16200000" scaled="1"/>
          </a:gradFill>
          <a:ln w="19050" cap="sq">
            <a:noFill/>
            <a:prstDash val="solid"/>
            <a:miter/>
          </a:ln>
          <a:effectLst>
            <a:outerShdw dist="190500" blurRad="215900" dir="0" sx="99000" sy="99000" kx="0" ky="0" algn="l" rotWithShape="0">
              <a:schemeClr val="accent1">
                <a:lumMod val="50000"/>
                <a:alpha val="32000"/>
              </a:schemeClr>
            </a:outerShdw>
          </a:effectLst>
        </p:spPr>
        <p:txBody>
          <a:bodyPr vert="horz" wrap="square" lIns="91440" tIns="45720" rIns="91440" bIns="45720" rtlCol="0" anchor="ctr"/>
          <a:lstStyle/>
          <a:p>
            <a:pPr algn="ctr">
              <a:lnSpc>
                <a:spcPct val="110000"/>
              </a:lnSpc>
            </a:pPr>
            <a:endParaRPr kumimoji="1" lang="zh-CN" altLang="en-US"/>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10800000" flipH="0" flipV="0">
            <a:off x="1" y="-3969"/>
            <a:ext cx="12191999" cy="6865938"/>
          </a:xfrm>
          <a:prstGeom prst="rect">
            <a:avLst/>
          </a:prstGeom>
          <a:gradFill>
            <a:gsLst>
              <a:gs pos="0">
                <a:schemeClr val="accent1">
                  <a:lumMod val="20000"/>
                  <a:lumOff val="80000"/>
                </a:schemeClr>
              </a:gs>
              <a:gs pos="100000">
                <a:schemeClr val="bg1">
                  <a:alpha val="66000"/>
                </a:schemeClr>
              </a:gs>
            </a:gsLst>
            <a:lin ang="2700000" scaled="1"/>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10443433" y="5011578"/>
            <a:ext cx="1871969" cy="1871969"/>
          </a:xfrm>
          <a:prstGeom prst="ellipse">
            <a:avLst/>
          </a:prstGeom>
          <a:gradFill>
            <a:gsLst>
              <a:gs pos="0">
                <a:schemeClr val="accent1">
                  <a:lumMod val="40000"/>
                  <a:lumOff val="60000"/>
                  <a:alpha val="50000"/>
                </a:schemeClr>
              </a:gs>
              <a:gs pos="76000">
                <a:schemeClr val="accent1">
                  <a:lumMod val="20000"/>
                  <a:lumOff val="80000"/>
                  <a:alpha val="0"/>
                </a:schemeClr>
              </a:gs>
            </a:gsLst>
            <a:path path="circle">
              <a:fillToRect l="50000" t="50000" r="50000" b="50000"/>
            </a:path>
            <a:tileRect/>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422896" y="446888"/>
            <a:ext cx="2458425" cy="2458425"/>
          </a:xfrm>
          <a:prstGeom prst="ellipse">
            <a:avLst/>
          </a:prstGeom>
          <a:gradFill>
            <a:gsLst>
              <a:gs pos="0">
                <a:schemeClr val="accent1">
                  <a:lumMod val="40000"/>
                  <a:lumOff val="60000"/>
                  <a:alpha val="50000"/>
                </a:schemeClr>
              </a:gs>
              <a:gs pos="76000">
                <a:schemeClr val="accent1">
                  <a:lumMod val="20000"/>
                  <a:lumOff val="80000"/>
                  <a:alpha val="0"/>
                </a:schemeClr>
              </a:gs>
            </a:gsLst>
            <a:path path="circle">
              <a:fillToRect l="50000" t="50000" r="50000" b="50000"/>
            </a:path>
            <a:tileRect/>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2314940" flipH="0" flipV="0">
            <a:off x="1174862" y="1692714"/>
            <a:ext cx="4253780" cy="4253780"/>
          </a:xfrm>
          <a:prstGeom prst="ellipse">
            <a:avLst/>
          </a:prstGeom>
          <a:noFill/>
          <a:ln w="25400" cap="flat">
            <a:gradFill>
              <a:gsLst>
                <a:gs pos="0">
                  <a:schemeClr val="accent1"/>
                </a:gs>
                <a:gs pos="43000">
                  <a:schemeClr val="accent1">
                    <a:alpha val="0"/>
                  </a:schemeClr>
                </a:gs>
                <a:gs pos="56000">
                  <a:schemeClr val="accent1">
                    <a:alpha val="0"/>
                  </a:schemeClr>
                </a:gs>
                <a:gs pos="100000">
                  <a:schemeClr val="accent1"/>
                </a:gs>
              </a:gsLst>
              <a:lin ang="8100000" scaled="0"/>
            </a:gradFill>
            <a:miter/>
          </a:ln>
          <a:effectLst>
            <a:outerShdw dist="241300" blurRad="736600" dir="18900000" sx="100000" sy="100000" kx="0" ky="0" algn="bl" rotWithShape="0">
              <a:schemeClr val="accent1">
                <a:alpha val="20000"/>
              </a:schemeClr>
            </a:outerShdw>
          </a:effectLst>
        </p:spPr>
        <p:txBody>
          <a:bodyPr vert="horz" wrap="square" lIns="91440" tIns="45720" rIns="91440" bIns="45720" rtlCol="0" anchor="ctr"/>
          <a:lstStyle/>
          <a:p>
            <a:pPr algn="ctr">
              <a:lnSpc>
                <a:spcPct val="100000"/>
              </a:lnSpc>
            </a:pPr>
            <a:endParaRPr kumimoji="1" lang="zh-CN" altLang="en-US"/>
          </a:p>
        </p:txBody>
      </p:sp>
      <p:sp>
        <p:nvSpPr>
          <p:cNvPr id="6" name="标题 1"/>
          <p:cNvSpPr txBox="1"/>
          <p:nvPr/>
        </p:nvSpPr>
        <p:spPr>
          <a:xfrm rot="2834447" flipH="1" flipV="1">
            <a:off x="886152" y="1404004"/>
            <a:ext cx="4831200" cy="4831200"/>
          </a:xfrm>
          <a:prstGeom prst="arc">
            <a:avLst>
              <a:gd name="adj1" fmla="val 6474421"/>
              <a:gd name="adj2" fmla="val 18143798"/>
            </a:avLst>
          </a:prstGeom>
          <a:noFill/>
          <a:ln w="254000" cap="rnd">
            <a:gradFill>
              <a:gsLst>
                <a:gs pos="0">
                  <a:schemeClr val="accent1"/>
                </a:gs>
                <a:gs pos="98000">
                  <a:schemeClr val="accent1">
                    <a:lumMod val="0"/>
                    <a:lumOff val="100000"/>
                    <a:alpha val="0"/>
                  </a:schemeClr>
                </a:gs>
              </a:gsLst>
              <a:lin ang="5400000" scaled="0"/>
            </a:gradFill>
            <a:miter/>
          </a:ln>
        </p:spPr>
        <p:txBody>
          <a:bodyPr vert="horz" wrap="square" lIns="91440" tIns="45720" rIns="91440" bIns="45720" rtlCol="0" anchor="ctr"/>
          <a:lstStyle/>
          <a:p>
            <a:pPr algn="ctr">
              <a:lnSpc>
                <a:spcPct val="100000"/>
              </a:lnSpc>
            </a:pPr>
            <a:endParaRPr kumimoji="1" lang="zh-CN" altLang="en-US"/>
          </a:p>
        </p:txBody>
      </p:sp>
      <p:sp>
        <p:nvSpPr>
          <p:cNvPr id="7" name="标题 1"/>
          <p:cNvSpPr txBox="1"/>
          <p:nvPr/>
        </p:nvSpPr>
        <p:spPr>
          <a:xfrm rot="2314940" flipH="0" flipV="0">
            <a:off x="6775562" y="1692714"/>
            <a:ext cx="4253780" cy="4253780"/>
          </a:xfrm>
          <a:prstGeom prst="ellipse">
            <a:avLst/>
          </a:prstGeom>
          <a:noFill/>
          <a:ln w="25400" cap="flat">
            <a:gradFill>
              <a:gsLst>
                <a:gs pos="0">
                  <a:schemeClr val="accent1"/>
                </a:gs>
                <a:gs pos="43000">
                  <a:schemeClr val="accent1">
                    <a:alpha val="0"/>
                  </a:schemeClr>
                </a:gs>
                <a:gs pos="56000">
                  <a:schemeClr val="accent1">
                    <a:alpha val="0"/>
                  </a:schemeClr>
                </a:gs>
                <a:gs pos="100000">
                  <a:schemeClr val="accent1"/>
                </a:gs>
              </a:gsLst>
              <a:lin ang="8100000" scaled="0"/>
            </a:gradFill>
            <a:miter/>
          </a:ln>
          <a:effectLst>
            <a:outerShdw dist="241300" blurRad="736600" dir="18900000" sx="100000" sy="100000" kx="0" ky="0" algn="bl" rotWithShape="0">
              <a:schemeClr val="accent1">
                <a:alpha val="20000"/>
              </a:schemeClr>
            </a:outerShdw>
          </a:effectLst>
        </p:spPr>
        <p:txBody>
          <a:bodyPr vert="horz" wrap="square" lIns="91440" tIns="45720" rIns="91440" bIns="45720" rtlCol="0" anchor="ctr"/>
          <a:lstStyle/>
          <a:p>
            <a:pPr algn="ctr">
              <a:lnSpc>
                <a:spcPct val="100000"/>
              </a:lnSpc>
            </a:pPr>
            <a:endParaRPr kumimoji="1" lang="zh-CN" altLang="en-US"/>
          </a:p>
        </p:txBody>
      </p:sp>
      <p:sp>
        <p:nvSpPr>
          <p:cNvPr id="8" name="标题 1"/>
          <p:cNvSpPr txBox="1"/>
          <p:nvPr/>
        </p:nvSpPr>
        <p:spPr>
          <a:xfrm rot="2834447" flipH="1" flipV="1">
            <a:off x="6486852" y="1404004"/>
            <a:ext cx="4831200" cy="4831200"/>
          </a:xfrm>
          <a:prstGeom prst="arc">
            <a:avLst>
              <a:gd name="adj1" fmla="val 6474421"/>
              <a:gd name="adj2" fmla="val 18143798"/>
            </a:avLst>
          </a:prstGeom>
          <a:noFill/>
          <a:ln w="254000" cap="rnd">
            <a:gradFill>
              <a:gsLst>
                <a:gs pos="0">
                  <a:schemeClr val="accent1"/>
                </a:gs>
                <a:gs pos="98000">
                  <a:schemeClr val="accent1">
                    <a:lumMod val="0"/>
                    <a:lumOff val="100000"/>
                    <a:alpha val="0"/>
                  </a:schemeClr>
                </a:gs>
              </a:gsLst>
              <a:lin ang="5400000" scaled="0"/>
            </a:gradFill>
            <a:miter/>
          </a:ln>
        </p:spPr>
        <p:txBody>
          <a:bodyPr vert="horz" wrap="square" lIns="91440" tIns="45720" rIns="91440" bIns="45720" rtlCol="0" anchor="ctr"/>
          <a:lstStyle/>
          <a:p>
            <a:pPr algn="ctr">
              <a:lnSpc>
                <a:spcPct val="100000"/>
              </a:lnSpc>
            </a:pPr>
            <a:endParaRPr kumimoji="1" lang="zh-CN" altLang="en-US"/>
          </a:p>
        </p:txBody>
      </p:sp>
      <p:sp>
        <p:nvSpPr>
          <p:cNvPr id="9" name="标题 1"/>
          <p:cNvSpPr txBox="1"/>
          <p:nvPr/>
        </p:nvSpPr>
        <p:spPr>
          <a:xfrm rot="0" flipH="0" flipV="0">
            <a:off x="1344656" y="1862508"/>
            <a:ext cx="3914192" cy="3914193"/>
          </a:xfrm>
          <a:prstGeom prst="ellipse">
            <a:avLst/>
          </a:prstGeom>
          <a:gradFill>
            <a:gsLst>
              <a:gs pos="44000">
                <a:schemeClr val="bg1"/>
              </a:gs>
              <a:gs pos="100000">
                <a:schemeClr val="accent1">
                  <a:lumMod val="20000"/>
                  <a:lumOff val="80000"/>
                </a:schemeClr>
              </a:gs>
            </a:gsLst>
            <a:path path="circle">
              <a:fillToRect l="50000" t="50000" r="50000" b="50000"/>
            </a:path>
            <a:tileRect/>
          </a:gradFill>
          <a:ln w="12700" cap="flat">
            <a:noFill/>
            <a:miter/>
          </a:ln>
          <a:effectLst>
            <a:outerShdw dist="0" blurRad="127000" dir="0" sx="101000" sy="101000" kx="0" ky="0" algn="ctr" rotWithShape="0">
              <a:schemeClr val="tx1">
                <a:lumMod val="65000"/>
                <a:lumOff val="35000"/>
                <a:alpha val="40000"/>
              </a:schemeClr>
            </a:outerShdw>
          </a:effectLst>
        </p:spPr>
        <p:txBody>
          <a:bodyPr vert="horz" wrap="square" lIns="91440" tIns="45720" rIns="91440" bIns="45720" rtlCol="0" anchor="ctr"/>
          <a:lstStyle/>
          <a:p>
            <a:pPr algn="ctr">
              <a:lnSpc>
                <a:spcPct val="100000"/>
              </a:lnSpc>
            </a:pPr>
            <a:endParaRPr kumimoji="1" lang="zh-CN" altLang="en-US"/>
          </a:p>
        </p:txBody>
      </p:sp>
      <p:sp>
        <p:nvSpPr>
          <p:cNvPr id="10" name="标题 1"/>
          <p:cNvSpPr txBox="1"/>
          <p:nvPr/>
        </p:nvSpPr>
        <p:spPr>
          <a:xfrm rot="5400000" flipH="0" flipV="0">
            <a:off x="886583" y="1404385"/>
            <a:ext cx="4830339" cy="4830439"/>
          </a:xfrm>
          <a:prstGeom prst="arc">
            <a:avLst>
              <a:gd name="adj1" fmla="val 5468337"/>
              <a:gd name="adj2" fmla="val 15458415"/>
            </a:avLst>
          </a:prstGeom>
          <a:noFill/>
          <a:ln w="254000" cap="rnd">
            <a:gradFill>
              <a:gsLst>
                <a:gs pos="0">
                  <a:schemeClr val="accent1"/>
                </a:gs>
                <a:gs pos="100000">
                  <a:schemeClr val="accent1">
                    <a:lumMod val="0"/>
                    <a:lumOff val="100000"/>
                    <a:alpha val="0"/>
                  </a:schemeClr>
                </a:gs>
              </a:gsLst>
              <a:lin ang="5400000" scaled="0"/>
            </a:gradFill>
            <a:miter/>
          </a:ln>
        </p:spPr>
        <p:txBody>
          <a:bodyPr vert="horz" wrap="square" lIns="91440" tIns="45720" rIns="91440" bIns="45720" rtlCol="0" anchor="ctr"/>
          <a:lstStyle/>
          <a:p>
            <a:pPr algn="ctr">
              <a:lnSpc>
                <a:spcPct val="100000"/>
              </a:lnSpc>
            </a:pPr>
            <a:endParaRPr kumimoji="1" lang="zh-CN" altLang="en-US"/>
          </a:p>
        </p:txBody>
      </p:sp>
      <p:sp>
        <p:nvSpPr>
          <p:cNvPr id="11" name="标题 1"/>
          <p:cNvSpPr txBox="1"/>
          <p:nvPr/>
        </p:nvSpPr>
        <p:spPr>
          <a:xfrm rot="0" flipH="0" flipV="0">
            <a:off x="856762" y="4753008"/>
            <a:ext cx="278346" cy="278346"/>
          </a:xfrm>
          <a:prstGeom prst="donut">
            <a:avLst>
              <a:gd name="adj" fmla="val 9532"/>
            </a:avLst>
          </a:prstGeom>
          <a:solidFill>
            <a:schemeClr val="accent1">
              <a:lumMod val="60000"/>
              <a:lumOff val="4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2803167" flipH="0" flipV="0">
            <a:off x="1150426" y="3181240"/>
            <a:ext cx="188091" cy="188091"/>
          </a:xfrm>
          <a:prstGeom prst="ellipse">
            <a:avLst/>
          </a:prstGeom>
          <a:solidFill>
            <a:schemeClr val="accent1"/>
          </a:solidFill>
          <a:ln w="25400" cap="sq">
            <a:gradFill>
              <a:gsLst>
                <a:gs pos="0">
                  <a:schemeClr val="bg1">
                    <a:alpha val="0"/>
                  </a:schemeClr>
                </a:gs>
                <a:gs pos="50000">
                  <a:schemeClr val="bg1"/>
                </a:gs>
                <a:gs pos="100000">
                  <a:schemeClr val="bg1">
                    <a:alpha val="0"/>
                  </a:schemeClr>
                </a:gs>
              </a:gsLst>
              <a:lin ang="18900000" scaled="0"/>
            </a:gradFill>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3021904" y="2185001"/>
            <a:ext cx="559696" cy="559696"/>
          </a:xfrm>
          <a:prstGeom prst="ellipse">
            <a:avLst/>
          </a:prstGeom>
          <a:solidFill>
            <a:schemeClr val="bg1"/>
          </a:solidFill>
          <a:ln w="12700" cap="sq">
            <a:noFill/>
            <a:miter/>
          </a:ln>
          <a:effectLst>
            <a:outerShdw dist="0" blurRad="317500" dir="0" sx="102000" sy="102000" kx="0" ky="0" algn="ctr" rotWithShape="0">
              <a:srgbClr val="000000">
                <a:alpha val="20000"/>
              </a:srgbClr>
            </a:outerShdw>
          </a:effectLst>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3164161" y="2331696"/>
            <a:ext cx="275182" cy="266303"/>
          </a:xfrm>
          <a:custGeom>
            <a:avLst/>
            <a:gdLst>
              <a:gd name="connsiteX0" fmla="*/ 695958 w 1660735"/>
              <a:gd name="connsiteY0" fmla="*/ 752512 h 1607157"/>
              <a:gd name="connsiteX1" fmla="*/ 376349 w 1660735"/>
              <a:gd name="connsiteY1" fmla="*/ 752512 h 1607157"/>
              <a:gd name="connsiteX2" fmla="*/ 110505 w 1660735"/>
              <a:gd name="connsiteY2" fmla="*/ 642007 h 1607157"/>
              <a:gd name="connsiteX3" fmla="*/ 0 w 1660735"/>
              <a:gd name="connsiteY3" fmla="*/ 376349 h 1607157"/>
              <a:gd name="connsiteX4" fmla="*/ 110505 w 1660735"/>
              <a:gd name="connsiteY4" fmla="*/ 110505 h 1607157"/>
              <a:gd name="connsiteX5" fmla="*/ 376349 w 1660735"/>
              <a:gd name="connsiteY5" fmla="*/ 0 h 1607157"/>
              <a:gd name="connsiteX6" fmla="*/ 642193 w 1660735"/>
              <a:gd name="connsiteY6" fmla="*/ 110505 h 1607157"/>
              <a:gd name="connsiteX7" fmla="*/ 752698 w 1660735"/>
              <a:gd name="connsiteY7" fmla="*/ 376349 h 1607157"/>
              <a:gd name="connsiteX8" fmla="*/ 752698 w 1660735"/>
              <a:gd name="connsiteY8" fmla="*/ 695958 h 1607157"/>
              <a:gd name="connsiteX9" fmla="*/ 695958 w 1660735"/>
              <a:gd name="connsiteY9" fmla="*/ 752512 h 1607157"/>
              <a:gd name="connsiteX10" fmla="*/ 376349 w 1660735"/>
              <a:gd name="connsiteY10" fmla="*/ 111621 h 1607157"/>
              <a:gd name="connsiteX11" fmla="*/ 111621 w 1660735"/>
              <a:gd name="connsiteY11" fmla="*/ 376349 h 1607157"/>
              <a:gd name="connsiteX12" fmla="*/ 376349 w 1660735"/>
              <a:gd name="connsiteY12" fmla="*/ 641077 h 1607157"/>
              <a:gd name="connsiteX13" fmla="*/ 641077 w 1660735"/>
              <a:gd name="connsiteY13" fmla="*/ 641077 h 1607157"/>
              <a:gd name="connsiteX14" fmla="*/ 641077 w 1660735"/>
              <a:gd name="connsiteY14" fmla="*/ 376349 h 1607157"/>
              <a:gd name="connsiteX15" fmla="*/ 376349 w 1660735"/>
              <a:gd name="connsiteY15" fmla="*/ 111621 h 1607157"/>
              <a:gd name="connsiteX16" fmla="*/ 1284201 w 1660735"/>
              <a:gd name="connsiteY16" fmla="*/ 752512 h 1607157"/>
              <a:gd name="connsiteX17" fmla="*/ 964592 w 1660735"/>
              <a:gd name="connsiteY17" fmla="*/ 752512 h 1607157"/>
              <a:gd name="connsiteX18" fmla="*/ 908038 w 1660735"/>
              <a:gd name="connsiteY18" fmla="*/ 695958 h 1607157"/>
              <a:gd name="connsiteX19" fmla="*/ 908038 w 1660735"/>
              <a:gd name="connsiteY19" fmla="*/ 376349 h 1607157"/>
              <a:gd name="connsiteX20" fmla="*/ 1018543 w 1660735"/>
              <a:gd name="connsiteY20" fmla="*/ 110505 h 1607157"/>
              <a:gd name="connsiteX21" fmla="*/ 1284387 w 1660735"/>
              <a:gd name="connsiteY21" fmla="*/ 0 h 1607157"/>
              <a:gd name="connsiteX22" fmla="*/ 1550231 w 1660735"/>
              <a:gd name="connsiteY22" fmla="*/ 110505 h 1607157"/>
              <a:gd name="connsiteX23" fmla="*/ 1660736 w 1660735"/>
              <a:gd name="connsiteY23" fmla="*/ 376349 h 1607157"/>
              <a:gd name="connsiteX24" fmla="*/ 1550231 w 1660735"/>
              <a:gd name="connsiteY24" fmla="*/ 642193 h 1607157"/>
              <a:gd name="connsiteX25" fmla="*/ 1284201 w 1660735"/>
              <a:gd name="connsiteY25" fmla="*/ 752512 h 1607157"/>
              <a:gd name="connsiteX26" fmla="*/ 1019659 w 1660735"/>
              <a:gd name="connsiteY26" fmla="*/ 640891 h 1607157"/>
              <a:gd name="connsiteX27" fmla="*/ 1284387 w 1660735"/>
              <a:gd name="connsiteY27" fmla="*/ 640891 h 1607157"/>
              <a:gd name="connsiteX28" fmla="*/ 1549115 w 1660735"/>
              <a:gd name="connsiteY28" fmla="*/ 376163 h 1607157"/>
              <a:gd name="connsiteX29" fmla="*/ 1284387 w 1660735"/>
              <a:gd name="connsiteY29" fmla="*/ 111435 h 1607157"/>
              <a:gd name="connsiteX30" fmla="*/ 1019659 w 1660735"/>
              <a:gd name="connsiteY30" fmla="*/ 376163 h 1607157"/>
              <a:gd name="connsiteX31" fmla="*/ 1019659 w 1660735"/>
              <a:gd name="connsiteY31" fmla="*/ 640891 h 1607157"/>
              <a:gd name="connsiteX32" fmla="*/ 376349 w 1660735"/>
              <a:gd name="connsiteY32" fmla="*/ 1607158 h 1607157"/>
              <a:gd name="connsiteX33" fmla="*/ 110505 w 1660735"/>
              <a:gd name="connsiteY33" fmla="*/ 1496653 h 1607157"/>
              <a:gd name="connsiteX34" fmla="*/ 0 w 1660735"/>
              <a:gd name="connsiteY34" fmla="*/ 1230809 h 1607157"/>
              <a:gd name="connsiteX35" fmla="*/ 110505 w 1660735"/>
              <a:gd name="connsiteY35" fmla="*/ 964964 h 1607157"/>
              <a:gd name="connsiteX36" fmla="*/ 376349 w 1660735"/>
              <a:gd name="connsiteY36" fmla="*/ 854459 h 1607157"/>
              <a:gd name="connsiteX37" fmla="*/ 695958 w 1660735"/>
              <a:gd name="connsiteY37" fmla="*/ 854459 h 1607157"/>
              <a:gd name="connsiteX38" fmla="*/ 752512 w 1660735"/>
              <a:gd name="connsiteY38" fmla="*/ 911014 h 1607157"/>
              <a:gd name="connsiteX39" fmla="*/ 752512 w 1660735"/>
              <a:gd name="connsiteY39" fmla="*/ 1230623 h 1607157"/>
              <a:gd name="connsiteX40" fmla="*/ 642007 w 1660735"/>
              <a:gd name="connsiteY40" fmla="*/ 1496467 h 1607157"/>
              <a:gd name="connsiteX41" fmla="*/ 376349 w 1660735"/>
              <a:gd name="connsiteY41" fmla="*/ 1607158 h 1607157"/>
              <a:gd name="connsiteX42" fmla="*/ 376349 w 1660735"/>
              <a:gd name="connsiteY42" fmla="*/ 966267 h 1607157"/>
              <a:gd name="connsiteX43" fmla="*/ 111621 w 1660735"/>
              <a:gd name="connsiteY43" fmla="*/ 1230809 h 1607157"/>
              <a:gd name="connsiteX44" fmla="*/ 376349 w 1660735"/>
              <a:gd name="connsiteY44" fmla="*/ 1495537 h 1607157"/>
              <a:gd name="connsiteX45" fmla="*/ 641077 w 1660735"/>
              <a:gd name="connsiteY45" fmla="*/ 1230809 h 1607157"/>
              <a:gd name="connsiteX46" fmla="*/ 641077 w 1660735"/>
              <a:gd name="connsiteY46" fmla="*/ 966267 h 1607157"/>
              <a:gd name="connsiteX47" fmla="*/ 376349 w 1660735"/>
              <a:gd name="connsiteY47" fmla="*/ 966267 h 1607157"/>
              <a:gd name="connsiteX48" fmla="*/ 1284201 w 1660735"/>
              <a:gd name="connsiteY48" fmla="*/ 1607158 h 1607157"/>
              <a:gd name="connsiteX49" fmla="*/ 1018357 w 1660735"/>
              <a:gd name="connsiteY49" fmla="*/ 1496653 h 1607157"/>
              <a:gd name="connsiteX50" fmla="*/ 907852 w 1660735"/>
              <a:gd name="connsiteY50" fmla="*/ 1230809 h 1607157"/>
              <a:gd name="connsiteX51" fmla="*/ 907852 w 1660735"/>
              <a:gd name="connsiteY51" fmla="*/ 911200 h 1607157"/>
              <a:gd name="connsiteX52" fmla="*/ 964406 w 1660735"/>
              <a:gd name="connsiteY52" fmla="*/ 854646 h 1607157"/>
              <a:gd name="connsiteX53" fmla="*/ 1284015 w 1660735"/>
              <a:gd name="connsiteY53" fmla="*/ 854646 h 1607157"/>
              <a:gd name="connsiteX54" fmla="*/ 1549859 w 1660735"/>
              <a:gd name="connsiteY54" fmla="*/ 965150 h 1607157"/>
              <a:gd name="connsiteX55" fmla="*/ 1660364 w 1660735"/>
              <a:gd name="connsiteY55" fmla="*/ 1230995 h 1607157"/>
              <a:gd name="connsiteX56" fmla="*/ 1550045 w 1660735"/>
              <a:gd name="connsiteY56" fmla="*/ 1496653 h 1607157"/>
              <a:gd name="connsiteX57" fmla="*/ 1284201 w 1660735"/>
              <a:gd name="connsiteY57" fmla="*/ 1607158 h 1607157"/>
              <a:gd name="connsiteX58" fmla="*/ 1019659 w 1660735"/>
              <a:gd name="connsiteY58" fmla="*/ 966267 h 1607157"/>
              <a:gd name="connsiteX59" fmla="*/ 1019659 w 1660735"/>
              <a:gd name="connsiteY59" fmla="*/ 1230995 h 1607157"/>
              <a:gd name="connsiteX60" fmla="*/ 1284387 w 1660735"/>
              <a:gd name="connsiteY60" fmla="*/ 1495723 h 1607157"/>
              <a:gd name="connsiteX61" fmla="*/ 1549115 w 1660735"/>
              <a:gd name="connsiteY61" fmla="*/ 1230995 h 1607157"/>
              <a:gd name="connsiteX62" fmla="*/ 1284387 w 1660735"/>
              <a:gd name="connsiteY62" fmla="*/ 966267 h 1607157"/>
              <a:gd name="connsiteX63" fmla="*/ 1019659 w 1660735"/>
              <a:gd name="connsiteY63" fmla="*/ 966267 h 1607157"/>
            </a:gdLst>
            <a:rect l="l" t="t" r="r" b="b"/>
            <a:pathLst>
              <a:path w="1660735" h="1607157">
                <a:moveTo>
                  <a:pt x="695958" y="752512"/>
                </a:moveTo>
                <a:lnTo>
                  <a:pt x="376349" y="752512"/>
                </a:lnTo>
                <a:cubicBezTo>
                  <a:pt x="276262" y="752512"/>
                  <a:pt x="181756" y="713259"/>
                  <a:pt x="110505" y="642007"/>
                </a:cubicBezTo>
                <a:cubicBezTo>
                  <a:pt x="39253" y="570756"/>
                  <a:pt x="0" y="476436"/>
                  <a:pt x="0" y="376349"/>
                </a:cubicBezTo>
                <a:cubicBezTo>
                  <a:pt x="0" y="276262"/>
                  <a:pt x="39253" y="181756"/>
                  <a:pt x="110505" y="110505"/>
                </a:cubicBezTo>
                <a:cubicBezTo>
                  <a:pt x="181756" y="39253"/>
                  <a:pt x="276076" y="0"/>
                  <a:pt x="376349" y="0"/>
                </a:cubicBezTo>
                <a:cubicBezTo>
                  <a:pt x="476436" y="0"/>
                  <a:pt x="570942" y="39253"/>
                  <a:pt x="642193" y="110505"/>
                </a:cubicBezTo>
                <a:cubicBezTo>
                  <a:pt x="713445" y="181756"/>
                  <a:pt x="752698" y="276076"/>
                  <a:pt x="752698" y="376349"/>
                </a:cubicBezTo>
                <a:lnTo>
                  <a:pt x="752698" y="695958"/>
                </a:lnTo>
                <a:cubicBezTo>
                  <a:pt x="752512" y="727211"/>
                  <a:pt x="727211" y="752512"/>
                  <a:pt x="695958" y="752512"/>
                </a:cubicBezTo>
                <a:close/>
                <a:moveTo>
                  <a:pt x="376349" y="111621"/>
                </a:moveTo>
                <a:cubicBezTo>
                  <a:pt x="230498" y="111621"/>
                  <a:pt x="111621" y="230312"/>
                  <a:pt x="111621" y="376349"/>
                </a:cubicBezTo>
                <a:cubicBezTo>
                  <a:pt x="111621" y="522201"/>
                  <a:pt x="230312" y="641077"/>
                  <a:pt x="376349" y="641077"/>
                </a:cubicBezTo>
                <a:lnTo>
                  <a:pt x="641077" y="641077"/>
                </a:lnTo>
                <a:lnTo>
                  <a:pt x="641077" y="376349"/>
                </a:lnTo>
                <a:cubicBezTo>
                  <a:pt x="640891" y="230312"/>
                  <a:pt x="522201" y="111621"/>
                  <a:pt x="376349" y="111621"/>
                </a:cubicBezTo>
                <a:close/>
                <a:moveTo>
                  <a:pt x="1284201" y="752512"/>
                </a:moveTo>
                <a:lnTo>
                  <a:pt x="964592" y="752512"/>
                </a:lnTo>
                <a:cubicBezTo>
                  <a:pt x="933338" y="752512"/>
                  <a:pt x="908038" y="727025"/>
                  <a:pt x="908038" y="695958"/>
                </a:cubicBezTo>
                <a:lnTo>
                  <a:pt x="908038" y="376349"/>
                </a:lnTo>
                <a:cubicBezTo>
                  <a:pt x="908038" y="276262"/>
                  <a:pt x="947291" y="181756"/>
                  <a:pt x="1018543" y="110505"/>
                </a:cubicBezTo>
                <a:cubicBezTo>
                  <a:pt x="1089794" y="39253"/>
                  <a:pt x="1184114" y="0"/>
                  <a:pt x="1284387" y="0"/>
                </a:cubicBezTo>
                <a:cubicBezTo>
                  <a:pt x="1384660" y="0"/>
                  <a:pt x="1478980" y="39253"/>
                  <a:pt x="1550231" y="110505"/>
                </a:cubicBezTo>
                <a:cubicBezTo>
                  <a:pt x="1621482" y="181756"/>
                  <a:pt x="1660736" y="276076"/>
                  <a:pt x="1660736" y="376349"/>
                </a:cubicBezTo>
                <a:cubicBezTo>
                  <a:pt x="1660736" y="476622"/>
                  <a:pt x="1621482" y="570942"/>
                  <a:pt x="1550231" y="642193"/>
                </a:cubicBezTo>
                <a:cubicBezTo>
                  <a:pt x="1478794" y="713259"/>
                  <a:pt x="1384288" y="752512"/>
                  <a:pt x="1284201" y="752512"/>
                </a:cubicBezTo>
                <a:close/>
                <a:moveTo>
                  <a:pt x="1019659" y="640891"/>
                </a:moveTo>
                <a:lnTo>
                  <a:pt x="1284387" y="640891"/>
                </a:lnTo>
                <a:cubicBezTo>
                  <a:pt x="1430238" y="640891"/>
                  <a:pt x="1549115" y="522201"/>
                  <a:pt x="1549115" y="376163"/>
                </a:cubicBezTo>
                <a:cubicBezTo>
                  <a:pt x="1549115" y="230312"/>
                  <a:pt x="1430424" y="111435"/>
                  <a:pt x="1284387" y="111435"/>
                </a:cubicBezTo>
                <a:cubicBezTo>
                  <a:pt x="1138349" y="111435"/>
                  <a:pt x="1019659" y="230125"/>
                  <a:pt x="1019659" y="376163"/>
                </a:cubicBezTo>
                <a:lnTo>
                  <a:pt x="1019659" y="640891"/>
                </a:lnTo>
                <a:close/>
                <a:moveTo>
                  <a:pt x="376349" y="1607158"/>
                </a:moveTo>
                <a:cubicBezTo>
                  <a:pt x="276262" y="1607158"/>
                  <a:pt x="181756" y="1567904"/>
                  <a:pt x="110505" y="1496653"/>
                </a:cubicBezTo>
                <a:cubicBezTo>
                  <a:pt x="39253" y="1425401"/>
                  <a:pt x="0" y="1330896"/>
                  <a:pt x="0" y="1230809"/>
                </a:cubicBezTo>
                <a:cubicBezTo>
                  <a:pt x="0" y="1130722"/>
                  <a:pt x="39253" y="1036216"/>
                  <a:pt x="110505" y="964964"/>
                </a:cubicBezTo>
                <a:cubicBezTo>
                  <a:pt x="181756" y="893713"/>
                  <a:pt x="276076" y="854459"/>
                  <a:pt x="376349" y="854459"/>
                </a:cubicBezTo>
                <a:lnTo>
                  <a:pt x="695958" y="854459"/>
                </a:lnTo>
                <a:cubicBezTo>
                  <a:pt x="727211" y="854459"/>
                  <a:pt x="752512" y="879760"/>
                  <a:pt x="752512" y="911014"/>
                </a:cubicBezTo>
                <a:lnTo>
                  <a:pt x="752512" y="1230623"/>
                </a:lnTo>
                <a:cubicBezTo>
                  <a:pt x="752512" y="1330709"/>
                  <a:pt x="713259" y="1425215"/>
                  <a:pt x="642007" y="1496467"/>
                </a:cubicBezTo>
                <a:cubicBezTo>
                  <a:pt x="570756" y="1567718"/>
                  <a:pt x="476436" y="1607158"/>
                  <a:pt x="376349" y="1607158"/>
                </a:cubicBezTo>
                <a:close/>
                <a:moveTo>
                  <a:pt x="376349" y="966267"/>
                </a:moveTo>
                <a:cubicBezTo>
                  <a:pt x="230312" y="966267"/>
                  <a:pt x="111621" y="1084957"/>
                  <a:pt x="111621" y="1230809"/>
                </a:cubicBezTo>
                <a:cubicBezTo>
                  <a:pt x="111621" y="1376660"/>
                  <a:pt x="230312" y="1495537"/>
                  <a:pt x="376349" y="1495537"/>
                </a:cubicBezTo>
                <a:cubicBezTo>
                  <a:pt x="522201" y="1495537"/>
                  <a:pt x="641077" y="1376846"/>
                  <a:pt x="641077" y="1230809"/>
                </a:cubicBezTo>
                <a:lnTo>
                  <a:pt x="641077" y="966267"/>
                </a:lnTo>
                <a:lnTo>
                  <a:pt x="376349" y="966267"/>
                </a:lnTo>
                <a:close/>
                <a:moveTo>
                  <a:pt x="1284201" y="1607158"/>
                </a:moveTo>
                <a:cubicBezTo>
                  <a:pt x="1184114" y="1607158"/>
                  <a:pt x="1089608" y="1567904"/>
                  <a:pt x="1018357" y="1496653"/>
                </a:cubicBezTo>
                <a:cubicBezTo>
                  <a:pt x="947105" y="1425401"/>
                  <a:pt x="907852" y="1331082"/>
                  <a:pt x="907852" y="1230809"/>
                </a:cubicBezTo>
                <a:lnTo>
                  <a:pt x="907852" y="911200"/>
                </a:lnTo>
                <a:cubicBezTo>
                  <a:pt x="907852" y="879946"/>
                  <a:pt x="933152" y="854646"/>
                  <a:pt x="964406" y="854646"/>
                </a:cubicBezTo>
                <a:lnTo>
                  <a:pt x="1284015" y="854646"/>
                </a:lnTo>
                <a:cubicBezTo>
                  <a:pt x="1384102" y="854646"/>
                  <a:pt x="1478607" y="893899"/>
                  <a:pt x="1549859" y="965150"/>
                </a:cubicBezTo>
                <a:cubicBezTo>
                  <a:pt x="1621110" y="1036402"/>
                  <a:pt x="1660364" y="1130722"/>
                  <a:pt x="1660364" y="1230995"/>
                </a:cubicBezTo>
                <a:cubicBezTo>
                  <a:pt x="1660364" y="1331268"/>
                  <a:pt x="1621296" y="1425401"/>
                  <a:pt x="1550045" y="1496653"/>
                </a:cubicBezTo>
                <a:cubicBezTo>
                  <a:pt x="1478794" y="1567904"/>
                  <a:pt x="1384288" y="1607158"/>
                  <a:pt x="1284201" y="1607158"/>
                </a:cubicBezTo>
                <a:close/>
                <a:moveTo>
                  <a:pt x="1019659" y="966267"/>
                </a:moveTo>
                <a:lnTo>
                  <a:pt x="1019659" y="1230995"/>
                </a:lnTo>
                <a:cubicBezTo>
                  <a:pt x="1019659" y="1376846"/>
                  <a:pt x="1138349" y="1495723"/>
                  <a:pt x="1284387" y="1495723"/>
                </a:cubicBezTo>
                <a:cubicBezTo>
                  <a:pt x="1430424" y="1495723"/>
                  <a:pt x="1549115" y="1377032"/>
                  <a:pt x="1549115" y="1230995"/>
                </a:cubicBezTo>
                <a:cubicBezTo>
                  <a:pt x="1549115" y="1084957"/>
                  <a:pt x="1430424" y="966267"/>
                  <a:pt x="1284387" y="966267"/>
                </a:cubicBezTo>
                <a:lnTo>
                  <a:pt x="1019659" y="966267"/>
                </a:lnTo>
                <a:close/>
              </a:path>
            </a:pathLst>
          </a:custGeom>
          <a:solidFill>
            <a:schemeClr val="accent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5" name="标题 1"/>
          <p:cNvSpPr txBox="1"/>
          <p:nvPr/>
        </p:nvSpPr>
        <p:spPr>
          <a:xfrm rot="0" flipH="0" flipV="0">
            <a:off x="1852184" y="2881835"/>
            <a:ext cx="2899136" cy="723192"/>
          </a:xfrm>
          <a:prstGeom prst="rect">
            <a:avLst/>
          </a:prstGeom>
          <a:noFill/>
          <a:ln>
            <a:noFill/>
          </a:ln>
          <a:effectLst/>
        </p:spPr>
        <p:txBody>
          <a:bodyPr vert="horz" wrap="square" lIns="45720" tIns="22860" rIns="45720" bIns="22860" rtlCol="0" anchor="b"/>
          <a:lstStyle/>
          <a:p>
            <a:pPr algn="ctr">
              <a:lnSpc>
                <a:spcPct val="130000"/>
              </a:lnSpc>
            </a:pPr>
            <a:r>
              <a:rPr kumimoji="1" lang="en-US" altLang="zh-CN" sz="2000">
                <a:ln w="12700">
                  <a:noFill/>
                </a:ln>
                <a:solidFill>
                  <a:srgbClr val="FE6E1E">
                    <a:alpha val="100000"/>
                  </a:srgbClr>
                </a:solidFill>
                <a:latin typeface="Source Han Sans CN Bold Bold"/>
                <a:ea typeface="Source Han Sans CN Bold Bold"/>
                <a:cs typeface="Source Han Sans CN Bold Bold"/>
              </a:rPr>
              <a:t>文化振兴的重要性</a:t>
            </a:r>
            <a:endParaRPr kumimoji="1" lang="zh-CN" altLang="en-US"/>
          </a:p>
        </p:txBody>
      </p:sp>
      <p:sp>
        <p:nvSpPr>
          <p:cNvPr id="16" name="标题 1"/>
          <p:cNvSpPr txBox="1"/>
          <p:nvPr/>
        </p:nvSpPr>
        <p:spPr>
          <a:xfrm rot="0" flipH="0" flipV="0">
            <a:off x="1852184" y="3605026"/>
            <a:ext cx="2899136" cy="1480903"/>
          </a:xfrm>
          <a:prstGeom prst="rect">
            <a:avLst/>
          </a:prstGeom>
          <a:noFill/>
          <a:ln>
            <a:noFill/>
          </a:ln>
        </p:spPr>
        <p:txBody>
          <a:bodyPr vert="horz" wrap="square" lIns="91440" tIns="45720" rIns="91440" bIns="45720" rtlCol="0" anchor="t"/>
          <a:lstStyle/>
          <a:p>
            <a:pPr algn="ctr">
              <a:lnSpc>
                <a:spcPct val="150000"/>
              </a:lnSpc>
            </a:pPr>
            <a:r>
              <a:rPr kumimoji="1" lang="en-US" altLang="zh-CN" sz="1200">
                <a:ln w="12700">
                  <a:noFill/>
                </a:ln>
                <a:solidFill>
                  <a:srgbClr val="262626">
                    <a:alpha val="100000"/>
                  </a:srgbClr>
                </a:solidFill>
                <a:latin typeface="Source Han Sans CN Normal"/>
                <a:ea typeface="Source Han Sans CN Normal"/>
                <a:cs typeface="Source Han Sans CN Normal"/>
              </a:rPr>
              <a:t>乡村振兴离不开文化振兴。永善县拥有底蕴深厚的乡土文化，为乡村振兴提供了丰富资源。</a:t>
            </a:r>
            <a:endParaRPr kumimoji="1" lang="zh-CN" altLang="en-US"/>
          </a:p>
        </p:txBody>
      </p:sp>
      <p:sp>
        <p:nvSpPr>
          <p:cNvPr id="17" name="标题 1"/>
          <p:cNvSpPr txBox="1"/>
          <p:nvPr/>
        </p:nvSpPr>
        <p:spPr>
          <a:xfrm rot="0" flipH="0" flipV="0">
            <a:off x="6945356" y="1862508"/>
            <a:ext cx="3914192" cy="3914193"/>
          </a:xfrm>
          <a:prstGeom prst="ellipse">
            <a:avLst/>
          </a:prstGeom>
          <a:gradFill>
            <a:gsLst>
              <a:gs pos="44000">
                <a:schemeClr val="bg1"/>
              </a:gs>
              <a:gs pos="100000">
                <a:schemeClr val="accent1">
                  <a:lumMod val="20000"/>
                  <a:lumOff val="80000"/>
                </a:schemeClr>
              </a:gs>
            </a:gsLst>
            <a:path path="circle">
              <a:fillToRect l="50000" t="50000" r="50000" b="50000"/>
            </a:path>
            <a:tileRect/>
          </a:gradFill>
          <a:ln w="12700" cap="flat">
            <a:noFill/>
            <a:miter/>
          </a:ln>
          <a:effectLst>
            <a:outerShdw dist="0" blurRad="127000" dir="0" sx="101000" sy="101000" kx="0" ky="0" algn="ctr" rotWithShape="0">
              <a:schemeClr val="tx1">
                <a:lumMod val="65000"/>
                <a:lumOff val="35000"/>
                <a:alpha val="40000"/>
              </a:schemeClr>
            </a:outerShdw>
          </a:effectLst>
        </p:spPr>
        <p:txBody>
          <a:bodyPr vert="horz" wrap="square" lIns="91440" tIns="45720" rIns="91440" bIns="45720" rtlCol="0" anchor="ctr"/>
          <a:lstStyle/>
          <a:p>
            <a:pPr algn="ctr">
              <a:lnSpc>
                <a:spcPct val="100000"/>
              </a:lnSpc>
            </a:pPr>
            <a:endParaRPr kumimoji="1" lang="zh-CN" altLang="en-US"/>
          </a:p>
        </p:txBody>
      </p:sp>
      <p:sp>
        <p:nvSpPr>
          <p:cNvPr id="18" name="标题 1"/>
          <p:cNvSpPr txBox="1"/>
          <p:nvPr/>
        </p:nvSpPr>
        <p:spPr>
          <a:xfrm rot="5400000" flipH="0" flipV="0">
            <a:off x="6487283" y="1404385"/>
            <a:ext cx="4830339" cy="4830439"/>
          </a:xfrm>
          <a:prstGeom prst="arc">
            <a:avLst>
              <a:gd name="adj1" fmla="val 5468337"/>
              <a:gd name="adj2" fmla="val 15458415"/>
            </a:avLst>
          </a:prstGeom>
          <a:noFill/>
          <a:ln w="254000" cap="rnd">
            <a:gradFill>
              <a:gsLst>
                <a:gs pos="0">
                  <a:schemeClr val="accent1"/>
                </a:gs>
                <a:gs pos="100000">
                  <a:schemeClr val="accent1">
                    <a:lumMod val="0"/>
                    <a:lumOff val="100000"/>
                    <a:alpha val="0"/>
                  </a:schemeClr>
                </a:gs>
              </a:gsLst>
              <a:lin ang="5400000" scaled="0"/>
            </a:gradFill>
            <a:miter/>
          </a:ln>
        </p:spPr>
        <p:txBody>
          <a:bodyPr vert="horz" wrap="square" lIns="91440" tIns="45720" rIns="91440" bIns="45720" rtlCol="0" anchor="ctr"/>
          <a:lstStyle/>
          <a:p>
            <a:pPr algn="ctr">
              <a:lnSpc>
                <a:spcPct val="100000"/>
              </a:lnSpc>
            </a:pPr>
            <a:endParaRPr kumimoji="1" lang="zh-CN" altLang="en-US"/>
          </a:p>
        </p:txBody>
      </p:sp>
      <p:sp>
        <p:nvSpPr>
          <p:cNvPr id="19" name="标题 1"/>
          <p:cNvSpPr txBox="1"/>
          <p:nvPr/>
        </p:nvSpPr>
        <p:spPr>
          <a:xfrm rot="0" flipH="0" flipV="0">
            <a:off x="6457462" y="4753008"/>
            <a:ext cx="278346" cy="278346"/>
          </a:xfrm>
          <a:prstGeom prst="donut">
            <a:avLst>
              <a:gd name="adj" fmla="val 9532"/>
            </a:avLst>
          </a:prstGeom>
          <a:solidFill>
            <a:schemeClr val="accent1">
              <a:lumMod val="60000"/>
              <a:lumOff val="4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rot="2803167" flipH="0" flipV="0">
            <a:off x="6751126" y="3181240"/>
            <a:ext cx="188091" cy="188091"/>
          </a:xfrm>
          <a:prstGeom prst="ellipse">
            <a:avLst/>
          </a:prstGeom>
          <a:solidFill>
            <a:schemeClr val="accent1"/>
          </a:solidFill>
          <a:ln w="25400" cap="sq">
            <a:gradFill>
              <a:gsLst>
                <a:gs pos="0">
                  <a:schemeClr val="bg1">
                    <a:alpha val="0"/>
                  </a:schemeClr>
                </a:gs>
                <a:gs pos="50000">
                  <a:schemeClr val="bg1"/>
                </a:gs>
                <a:gs pos="100000">
                  <a:schemeClr val="bg1">
                    <a:alpha val="0"/>
                  </a:schemeClr>
                </a:gs>
              </a:gsLst>
              <a:lin ang="18900000" scaled="0"/>
            </a:gradFill>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8622604" y="2185001"/>
            <a:ext cx="559696" cy="559696"/>
          </a:xfrm>
          <a:prstGeom prst="ellipse">
            <a:avLst/>
          </a:prstGeom>
          <a:solidFill>
            <a:schemeClr val="bg1"/>
          </a:solidFill>
          <a:ln w="12700" cap="sq">
            <a:noFill/>
            <a:miter/>
          </a:ln>
          <a:effectLst>
            <a:outerShdw dist="0" blurRad="317500" dir="0" sx="102000" sy="102000" kx="0" ky="0" algn="ctr" rotWithShape="0">
              <a:srgbClr val="000000">
                <a:alpha val="20000"/>
              </a:srgbClr>
            </a:outerShdw>
          </a:effectLst>
        </p:spPr>
        <p:txBody>
          <a:bodyPr vert="horz" wrap="square" lIns="91440" tIns="45720" rIns="91440" bIns="45720" rtlCol="0" anchor="ctr"/>
          <a:lstStyle/>
          <a:p>
            <a:pPr algn="ctr">
              <a:lnSpc>
                <a:spcPct val="110000"/>
              </a:lnSpc>
            </a:pPr>
            <a:endParaRPr kumimoji="1" lang="zh-CN" altLang="en-US"/>
          </a:p>
        </p:txBody>
      </p:sp>
      <p:sp>
        <p:nvSpPr>
          <p:cNvPr id="22" name="标题 1"/>
          <p:cNvSpPr txBox="1"/>
          <p:nvPr/>
        </p:nvSpPr>
        <p:spPr>
          <a:xfrm rot="0" flipH="0" flipV="0">
            <a:off x="7452884" y="2881835"/>
            <a:ext cx="2899136" cy="723192"/>
          </a:xfrm>
          <a:prstGeom prst="rect">
            <a:avLst/>
          </a:prstGeom>
          <a:noFill/>
          <a:ln>
            <a:noFill/>
          </a:ln>
          <a:effectLst/>
        </p:spPr>
        <p:txBody>
          <a:bodyPr vert="horz" wrap="square" lIns="45720" tIns="22860" rIns="45720" bIns="22860" rtlCol="0" anchor="b"/>
          <a:lstStyle/>
          <a:p>
            <a:pPr algn="ctr">
              <a:lnSpc>
                <a:spcPct val="130000"/>
              </a:lnSpc>
            </a:pPr>
            <a:r>
              <a:rPr kumimoji="1" lang="en-US" altLang="zh-CN" sz="2000">
                <a:ln w="12700">
                  <a:noFill/>
                </a:ln>
                <a:solidFill>
                  <a:srgbClr val="FE6E1E">
                    <a:alpha val="100000"/>
                  </a:srgbClr>
                </a:solidFill>
                <a:latin typeface="Source Han Sans CN Bold Bold"/>
                <a:ea typeface="Source Han Sans CN Bold Bold"/>
                <a:cs typeface="Source Han Sans CN Bold Bold"/>
              </a:rPr>
              <a:t>文化赋能乡村振兴</a:t>
            </a:r>
            <a:endParaRPr kumimoji="1" lang="zh-CN" altLang="en-US"/>
          </a:p>
        </p:txBody>
      </p:sp>
      <p:sp>
        <p:nvSpPr>
          <p:cNvPr id="23" name="标题 1"/>
          <p:cNvSpPr txBox="1"/>
          <p:nvPr/>
        </p:nvSpPr>
        <p:spPr>
          <a:xfrm rot="0" flipH="0" flipV="0">
            <a:off x="7452884" y="3605026"/>
            <a:ext cx="2899136" cy="1480903"/>
          </a:xfrm>
          <a:prstGeom prst="rect">
            <a:avLst/>
          </a:prstGeom>
          <a:noFill/>
          <a:ln>
            <a:noFill/>
          </a:ln>
        </p:spPr>
        <p:txBody>
          <a:bodyPr vert="horz" wrap="square" lIns="91440" tIns="45720" rIns="91440" bIns="45720" rtlCol="0" anchor="t"/>
          <a:lstStyle/>
          <a:p>
            <a:pPr algn="ctr">
              <a:lnSpc>
                <a:spcPct val="150000"/>
              </a:lnSpc>
            </a:pPr>
            <a:r>
              <a:rPr kumimoji="1" lang="en-US" altLang="zh-CN" sz="1200">
                <a:ln w="12700">
                  <a:noFill/>
                </a:ln>
                <a:solidFill>
                  <a:srgbClr val="262626">
                    <a:alpha val="100000"/>
                  </a:srgbClr>
                </a:solidFill>
                <a:latin typeface="Source Han Sans CN Normal"/>
                <a:ea typeface="Source Han Sans CN Normal"/>
                <a:cs typeface="Source Han Sans CN Normal"/>
              </a:rPr>
              <a:t>新时代，永善县通过“保护与传承文化遗产，筑牢文化根基；挖掘乡土文化资源，推动文旅产业发展；打造‘善’文化品牌，培育文明乡风”等一系列举措，能够将乡村文化建设与乡村振兴有机结合，实现以文化赋能乡村振兴。</a:t>
            </a:r>
            <a:endParaRPr kumimoji="1" lang="zh-CN" altLang="en-US"/>
          </a:p>
        </p:txBody>
      </p:sp>
      <p:sp>
        <p:nvSpPr>
          <p:cNvPr id="24" name="标题 1"/>
          <p:cNvSpPr txBox="1"/>
          <p:nvPr/>
        </p:nvSpPr>
        <p:spPr>
          <a:xfrm rot="0" flipH="0" flipV="0">
            <a:off x="8763553" y="2325930"/>
            <a:ext cx="277798" cy="277838"/>
          </a:xfrm>
          <a:custGeom>
            <a:avLst/>
            <a:gdLst>
              <a:gd name="connsiteX0" fmla="*/ 669168 w 1599855"/>
              <a:gd name="connsiteY0" fmla="*/ 111621 h 1600088"/>
              <a:gd name="connsiteX1" fmla="*/ 886086 w 1599855"/>
              <a:gd name="connsiteY1" fmla="*/ 155339 h 1600088"/>
              <a:gd name="connsiteX2" fmla="*/ 1063377 w 1599855"/>
              <a:gd name="connsiteY2" fmla="*/ 274960 h 1600088"/>
              <a:gd name="connsiteX3" fmla="*/ 1182998 w 1599855"/>
              <a:gd name="connsiteY3" fmla="*/ 452251 h 1600088"/>
              <a:gd name="connsiteX4" fmla="*/ 1226716 w 1599855"/>
              <a:gd name="connsiteY4" fmla="*/ 669168 h 1600088"/>
              <a:gd name="connsiteX5" fmla="*/ 1182998 w 1599855"/>
              <a:gd name="connsiteY5" fmla="*/ 886085 h 1600088"/>
              <a:gd name="connsiteX6" fmla="*/ 1063377 w 1599855"/>
              <a:gd name="connsiteY6" fmla="*/ 1063377 h 1600088"/>
              <a:gd name="connsiteX7" fmla="*/ 886086 w 1599855"/>
              <a:gd name="connsiteY7" fmla="*/ 1182998 h 1600088"/>
              <a:gd name="connsiteX8" fmla="*/ 669168 w 1599855"/>
              <a:gd name="connsiteY8" fmla="*/ 1226716 h 1600088"/>
              <a:gd name="connsiteX9" fmla="*/ 452251 w 1599855"/>
              <a:gd name="connsiteY9" fmla="*/ 1182998 h 1600088"/>
              <a:gd name="connsiteX10" fmla="*/ 274960 w 1599855"/>
              <a:gd name="connsiteY10" fmla="*/ 1063377 h 1600088"/>
              <a:gd name="connsiteX11" fmla="*/ 155339 w 1599855"/>
              <a:gd name="connsiteY11" fmla="*/ 886085 h 1600088"/>
              <a:gd name="connsiteX12" fmla="*/ 111621 w 1599855"/>
              <a:gd name="connsiteY12" fmla="*/ 669168 h 1600088"/>
              <a:gd name="connsiteX13" fmla="*/ 155339 w 1599855"/>
              <a:gd name="connsiteY13" fmla="*/ 452251 h 1600088"/>
              <a:gd name="connsiteX14" fmla="*/ 274960 w 1599855"/>
              <a:gd name="connsiteY14" fmla="*/ 274960 h 1600088"/>
              <a:gd name="connsiteX15" fmla="*/ 452251 w 1599855"/>
              <a:gd name="connsiteY15" fmla="*/ 155339 h 1600088"/>
              <a:gd name="connsiteX16" fmla="*/ 669168 w 1599855"/>
              <a:gd name="connsiteY16" fmla="*/ 111621 h 1600088"/>
              <a:gd name="connsiteX17" fmla="*/ 669168 w 1599855"/>
              <a:gd name="connsiteY17" fmla="*/ 0 h 1600088"/>
              <a:gd name="connsiteX18" fmla="*/ 0 w 1599855"/>
              <a:gd name="connsiteY18" fmla="*/ 669168 h 1600088"/>
              <a:gd name="connsiteX19" fmla="*/ 669168 w 1599855"/>
              <a:gd name="connsiteY19" fmla="*/ 1338337 h 1600088"/>
              <a:gd name="connsiteX20" fmla="*/ 1338337 w 1599855"/>
              <a:gd name="connsiteY20" fmla="*/ 669168 h 1600088"/>
              <a:gd name="connsiteX21" fmla="*/ 669168 w 1599855"/>
              <a:gd name="connsiteY21" fmla="*/ 0 h 1600088"/>
              <a:gd name="connsiteX22" fmla="*/ 1544278 w 1599855"/>
              <a:gd name="connsiteY22" fmla="*/ 1600088 h 1600088"/>
              <a:gd name="connsiteX23" fmla="*/ 1504838 w 1599855"/>
              <a:gd name="connsiteY23" fmla="*/ 1583717 h 1600088"/>
              <a:gd name="connsiteX24" fmla="*/ 1247366 w 1599855"/>
              <a:gd name="connsiteY24" fmla="*/ 1326431 h 1600088"/>
              <a:gd name="connsiteX25" fmla="*/ 1247366 w 1599855"/>
              <a:gd name="connsiteY25" fmla="*/ 1247552 h 1600088"/>
              <a:gd name="connsiteX26" fmla="*/ 1326245 w 1599855"/>
              <a:gd name="connsiteY26" fmla="*/ 1247552 h 1600088"/>
              <a:gd name="connsiteX27" fmla="*/ 1583531 w 1599855"/>
              <a:gd name="connsiteY27" fmla="*/ 1504838 h 1600088"/>
              <a:gd name="connsiteX28" fmla="*/ 1583531 w 1599855"/>
              <a:gd name="connsiteY28" fmla="*/ 1583717 h 1600088"/>
              <a:gd name="connsiteX29" fmla="*/ 1544278 w 1599855"/>
              <a:gd name="connsiteY29" fmla="*/ 1600088 h 1600088"/>
            </a:gdLst>
            <a:rect l="l" t="t" r="r" b="b"/>
            <a:pathLst>
              <a:path w="1599855" h="1600088">
                <a:moveTo>
                  <a:pt x="669168" y="111621"/>
                </a:moveTo>
                <a:cubicBezTo>
                  <a:pt x="744513" y="111621"/>
                  <a:pt x="817438" y="126318"/>
                  <a:pt x="886086" y="155339"/>
                </a:cubicBezTo>
                <a:cubicBezTo>
                  <a:pt x="952500" y="183431"/>
                  <a:pt x="1012031" y="223614"/>
                  <a:pt x="1063377" y="274960"/>
                </a:cubicBezTo>
                <a:cubicBezTo>
                  <a:pt x="1114537" y="326120"/>
                  <a:pt x="1154906" y="385837"/>
                  <a:pt x="1182998" y="452251"/>
                </a:cubicBezTo>
                <a:cubicBezTo>
                  <a:pt x="1212019" y="520898"/>
                  <a:pt x="1226716" y="594010"/>
                  <a:pt x="1226716" y="669168"/>
                </a:cubicBezTo>
                <a:cubicBezTo>
                  <a:pt x="1226716" y="744327"/>
                  <a:pt x="1212019" y="817438"/>
                  <a:pt x="1182998" y="886085"/>
                </a:cubicBezTo>
                <a:cubicBezTo>
                  <a:pt x="1154906" y="952500"/>
                  <a:pt x="1114723" y="1012031"/>
                  <a:pt x="1063377" y="1063377"/>
                </a:cubicBezTo>
                <a:cubicBezTo>
                  <a:pt x="1012217" y="1114537"/>
                  <a:pt x="952500" y="1154906"/>
                  <a:pt x="886086" y="1182998"/>
                </a:cubicBezTo>
                <a:cubicBezTo>
                  <a:pt x="817438" y="1212019"/>
                  <a:pt x="744327" y="1226716"/>
                  <a:pt x="669168" y="1226716"/>
                </a:cubicBezTo>
                <a:cubicBezTo>
                  <a:pt x="594010" y="1226716"/>
                  <a:pt x="520898" y="1212019"/>
                  <a:pt x="452251" y="1182998"/>
                </a:cubicBezTo>
                <a:cubicBezTo>
                  <a:pt x="385837" y="1154906"/>
                  <a:pt x="326306" y="1114723"/>
                  <a:pt x="274960" y="1063377"/>
                </a:cubicBezTo>
                <a:cubicBezTo>
                  <a:pt x="223800" y="1012217"/>
                  <a:pt x="183431" y="952500"/>
                  <a:pt x="155339" y="886085"/>
                </a:cubicBezTo>
                <a:cubicBezTo>
                  <a:pt x="126318" y="817438"/>
                  <a:pt x="111621" y="744327"/>
                  <a:pt x="111621" y="669168"/>
                </a:cubicBezTo>
                <a:cubicBezTo>
                  <a:pt x="111621" y="594010"/>
                  <a:pt x="126318" y="520898"/>
                  <a:pt x="155339" y="452251"/>
                </a:cubicBezTo>
                <a:cubicBezTo>
                  <a:pt x="183431" y="385837"/>
                  <a:pt x="223614" y="326306"/>
                  <a:pt x="274960" y="274960"/>
                </a:cubicBezTo>
                <a:cubicBezTo>
                  <a:pt x="326306" y="223614"/>
                  <a:pt x="385837" y="183431"/>
                  <a:pt x="452251" y="155339"/>
                </a:cubicBezTo>
                <a:cubicBezTo>
                  <a:pt x="520898" y="126318"/>
                  <a:pt x="593824" y="111621"/>
                  <a:pt x="669168" y="111621"/>
                </a:cubicBezTo>
                <a:moveTo>
                  <a:pt x="669168" y="0"/>
                </a:moveTo>
                <a:cubicBezTo>
                  <a:pt x="299517" y="0"/>
                  <a:pt x="0" y="299517"/>
                  <a:pt x="0" y="669168"/>
                </a:cubicBezTo>
                <a:cubicBezTo>
                  <a:pt x="0" y="1038820"/>
                  <a:pt x="299517" y="1338337"/>
                  <a:pt x="669168" y="1338337"/>
                </a:cubicBezTo>
                <a:cubicBezTo>
                  <a:pt x="1038820" y="1338337"/>
                  <a:pt x="1338337" y="1038820"/>
                  <a:pt x="1338337" y="669168"/>
                </a:cubicBezTo>
                <a:cubicBezTo>
                  <a:pt x="1338337" y="299703"/>
                  <a:pt x="1038820" y="0"/>
                  <a:pt x="669168" y="0"/>
                </a:cubicBezTo>
                <a:close/>
                <a:moveTo>
                  <a:pt x="1544278" y="1600088"/>
                </a:moveTo>
                <a:cubicBezTo>
                  <a:pt x="1529953" y="1600088"/>
                  <a:pt x="1515628" y="1594693"/>
                  <a:pt x="1504838" y="1583717"/>
                </a:cubicBezTo>
                <a:lnTo>
                  <a:pt x="1247366" y="1326431"/>
                </a:lnTo>
                <a:cubicBezTo>
                  <a:pt x="1225600" y="1304665"/>
                  <a:pt x="1225600" y="1269318"/>
                  <a:pt x="1247366" y="1247552"/>
                </a:cubicBezTo>
                <a:cubicBezTo>
                  <a:pt x="1269132" y="1225786"/>
                  <a:pt x="1304479" y="1225786"/>
                  <a:pt x="1326245" y="1247552"/>
                </a:cubicBezTo>
                <a:lnTo>
                  <a:pt x="1583531" y="1504838"/>
                </a:lnTo>
                <a:cubicBezTo>
                  <a:pt x="1605297" y="1526605"/>
                  <a:pt x="1605297" y="1561951"/>
                  <a:pt x="1583531" y="1583717"/>
                </a:cubicBezTo>
                <a:cubicBezTo>
                  <a:pt x="1572927" y="1594693"/>
                  <a:pt x="1558603" y="1600088"/>
                  <a:pt x="1544278" y="1600088"/>
                </a:cubicBezTo>
                <a:close/>
              </a:path>
            </a:pathLst>
          </a:custGeom>
          <a:solidFill>
            <a:schemeClr val="accent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25" name="标题 1"/>
          <p:cNvSpPr txBox="1"/>
          <p:nvPr/>
        </p:nvSpPr>
        <p:spPr>
          <a:xfrm rot="0" flipH="0" flipV="0">
            <a:off x="10362138" y="3996063"/>
            <a:ext cx="1365618" cy="1365618"/>
          </a:xfrm>
          <a:prstGeom prst="ellipse">
            <a:avLst/>
          </a:prstGeom>
          <a:solidFill>
            <a:schemeClr val="bg1"/>
          </a:solidFill>
          <a:ln w="12700" cap="sq">
            <a:noFill/>
            <a:miter/>
          </a:ln>
          <a:effectLst>
            <a:outerShdw dist="0" blurRad="317500" dir="0" sx="102000" sy="102000" kx="0" ky="0" algn="ctr" rotWithShape="0">
              <a:srgbClr val="000000">
                <a:alpha val="20000"/>
              </a:srgbClr>
            </a:outerShdw>
          </a:effectLst>
        </p:spPr>
        <p:txBody>
          <a:bodyPr vert="horz" wrap="square" lIns="91440" tIns="45720" rIns="91440" bIns="45720" rtlCol="0" anchor="ctr"/>
          <a:lstStyle/>
          <a:p>
            <a:pPr algn="ctr">
              <a:lnSpc>
                <a:spcPct val="110000"/>
              </a:lnSpc>
            </a:pPr>
            <a:endParaRPr kumimoji="1" lang="zh-CN" altLang="en-US"/>
          </a:p>
        </p:txBody>
      </p:sp>
      <p:pic>
        <p:nvPicPr>
          <p:cNvPr id="26" name="图片"/>
          <p:cNvPicPr>
            <a:picLocks noChangeAspect="1"/>
          </p:cNvPicPr>
          <p:nvPr/>
        </p:nvPicPr>
        <p:blipFill>
          <a:blip r:embed="rId3">
            <a:alphaModFix amt="100000"/>
          </a:blip>
          <a:srcRect l="22012" t="0" r="22012" b="0"/>
          <a:stretch>
            <a:fillRect/>
          </a:stretch>
        </p:blipFill>
        <p:spPr>
          <a:xfrm rot="0" flipH="0" flipV="0">
            <a:off x="10416647" y="4050572"/>
            <a:ext cx="1256601" cy="1256601"/>
          </a:xfrm>
          <a:custGeom>
            <a:avLst/>
            <a:gdLst>
              <a:gd name="connsiteX0" fmla="*/ 690737 w 1381474"/>
              <a:gd name="connsiteY0" fmla="*/ 0 h 1381474"/>
              <a:gd name="connsiteX1" fmla="*/ 1381474 w 1381474"/>
              <a:gd name="connsiteY1" fmla="*/ 690737 h 1381474"/>
              <a:gd name="connsiteX2" fmla="*/ 690737 w 1381474"/>
              <a:gd name="connsiteY2" fmla="*/ 1381474 h 1381474"/>
              <a:gd name="connsiteX3" fmla="*/ 0 w 1381474"/>
              <a:gd name="connsiteY3" fmla="*/ 690737 h 1381474"/>
              <a:gd name="connsiteX4" fmla="*/ 690737 w 1381474"/>
              <a:gd name="connsiteY4" fmla="*/ 0 h 1381474"/>
            </a:gdLst>
            <a:rect l="l" t="t" r="r" b="b"/>
            <a:pathLst>
              <a:path w="1381474" h="1381474">
                <a:moveTo>
                  <a:pt x="690737" y="0"/>
                </a:moveTo>
                <a:cubicBezTo>
                  <a:pt x="1072221" y="0"/>
                  <a:pt x="1381474" y="309253"/>
                  <a:pt x="1381474" y="690737"/>
                </a:cubicBezTo>
                <a:cubicBezTo>
                  <a:pt x="1381474" y="1072221"/>
                  <a:pt x="1072221" y="1381474"/>
                  <a:pt x="690737" y="1381474"/>
                </a:cubicBezTo>
                <a:cubicBezTo>
                  <a:pt x="309253" y="1381474"/>
                  <a:pt x="0" y="1072221"/>
                  <a:pt x="0" y="690737"/>
                </a:cubicBezTo>
                <a:cubicBezTo>
                  <a:pt x="0" y="309253"/>
                  <a:pt x="309253" y="0"/>
                  <a:pt x="690737" y="0"/>
                </a:cubicBezTo>
                <a:close/>
              </a:path>
            </a:pathLst>
          </a:custGeom>
          <a:noFill/>
          <a:ln>
            <a:noFill/>
          </a:ln>
        </p:spPr>
      </p:pic>
      <p:sp>
        <p:nvSpPr>
          <p:cNvPr id="27" name="标题 1"/>
          <p:cNvSpPr txBox="1"/>
          <p:nvPr/>
        </p:nvSpPr>
        <p:spPr>
          <a:xfrm rot="0" flipH="0" flipV="0">
            <a:off x="4764775" y="3996063"/>
            <a:ext cx="1365618" cy="1365618"/>
          </a:xfrm>
          <a:prstGeom prst="ellipse">
            <a:avLst/>
          </a:prstGeom>
          <a:solidFill>
            <a:schemeClr val="bg1"/>
          </a:solidFill>
          <a:ln w="12700" cap="sq">
            <a:noFill/>
            <a:miter/>
          </a:ln>
          <a:effectLst>
            <a:outerShdw dist="0" blurRad="317500" dir="0" sx="102000" sy="102000" kx="0" ky="0" algn="ctr" rotWithShape="0">
              <a:srgbClr val="000000">
                <a:alpha val="20000"/>
              </a:srgbClr>
            </a:outerShdw>
          </a:effectLst>
        </p:spPr>
        <p:txBody>
          <a:bodyPr vert="horz" wrap="square" lIns="91440" tIns="45720" rIns="91440" bIns="45720" rtlCol="0" anchor="ctr"/>
          <a:lstStyle/>
          <a:p>
            <a:pPr algn="ctr">
              <a:lnSpc>
                <a:spcPct val="110000"/>
              </a:lnSpc>
            </a:pPr>
            <a:endParaRPr kumimoji="1" lang="zh-CN" altLang="en-US"/>
          </a:p>
        </p:txBody>
      </p:sp>
      <p:pic>
        <p:nvPicPr>
          <p:cNvPr id="28" name="图片"/>
          <p:cNvPicPr>
            <a:picLocks noChangeAspect="1"/>
          </p:cNvPicPr>
          <p:nvPr/>
        </p:nvPicPr>
        <p:blipFill>
          <a:blip r:embed="rId4">
            <a:alphaModFix amt="100000"/>
          </a:blip>
          <a:srcRect l="25727" t="3951" r="21913" b="2508"/>
          <a:stretch>
            <a:fillRect/>
          </a:stretch>
        </p:blipFill>
        <p:spPr>
          <a:xfrm rot="0" flipH="0" flipV="0">
            <a:off x="4819284" y="4050572"/>
            <a:ext cx="1256601" cy="1256601"/>
          </a:xfrm>
          <a:custGeom>
            <a:avLst/>
            <a:gdLst>
              <a:gd name="connsiteX0" fmla="*/ 690737 w 1381474"/>
              <a:gd name="connsiteY0" fmla="*/ 0 h 1381474"/>
              <a:gd name="connsiteX1" fmla="*/ 1381474 w 1381474"/>
              <a:gd name="connsiteY1" fmla="*/ 690737 h 1381474"/>
              <a:gd name="connsiteX2" fmla="*/ 690737 w 1381474"/>
              <a:gd name="connsiteY2" fmla="*/ 1381474 h 1381474"/>
              <a:gd name="connsiteX3" fmla="*/ 0 w 1381474"/>
              <a:gd name="connsiteY3" fmla="*/ 690737 h 1381474"/>
              <a:gd name="connsiteX4" fmla="*/ 690737 w 1381474"/>
              <a:gd name="connsiteY4" fmla="*/ 0 h 1381474"/>
            </a:gdLst>
            <a:rect l="l" t="t" r="r" b="b"/>
            <a:pathLst>
              <a:path w="1381474" h="1381474">
                <a:moveTo>
                  <a:pt x="690737" y="0"/>
                </a:moveTo>
                <a:cubicBezTo>
                  <a:pt x="1072221" y="0"/>
                  <a:pt x="1381474" y="309253"/>
                  <a:pt x="1381474" y="690737"/>
                </a:cubicBezTo>
                <a:cubicBezTo>
                  <a:pt x="1381474" y="1072221"/>
                  <a:pt x="1072221" y="1381474"/>
                  <a:pt x="690737" y="1381474"/>
                </a:cubicBezTo>
                <a:cubicBezTo>
                  <a:pt x="309253" y="1381474"/>
                  <a:pt x="0" y="1072221"/>
                  <a:pt x="0" y="690737"/>
                </a:cubicBezTo>
                <a:cubicBezTo>
                  <a:pt x="0" y="309253"/>
                  <a:pt x="309253" y="0"/>
                  <a:pt x="690737" y="0"/>
                </a:cubicBezTo>
                <a:close/>
              </a:path>
            </a:pathLst>
          </a:custGeom>
          <a:noFill/>
          <a:ln>
            <a:noFill/>
          </a:ln>
        </p:spPr>
      </p:pic>
      <p:sp>
        <p:nvSpPr>
          <p:cNvPr id="29" name="标题 1"/>
          <p:cNvSpPr txBox="1"/>
          <p:nvPr/>
        </p:nvSpPr>
        <p:spPr>
          <a:xfrm rot="0" flipH="0" flipV="0">
            <a:off x="783520" y="467040"/>
            <a:ext cx="10671175" cy="468000"/>
          </a:xfrm>
          <a:prstGeom prst="rect">
            <a:avLst/>
          </a:prstGeom>
          <a:noFill/>
          <a:ln>
            <a:noFill/>
          </a:ln>
        </p:spPr>
        <p:txBody>
          <a:bodyPr vert="horz" wrap="square" lIns="0" tIns="0" rIns="0" bIns="0" rtlCol="0" anchor="ctr"/>
          <a:lstStyle/>
          <a:p>
            <a:pPr algn="l">
              <a:lnSpc>
                <a:spcPct val="110000"/>
              </a:lnSpc>
            </a:pPr>
            <a:r>
              <a:rPr kumimoji="1" lang="en-US" altLang="zh-CN" sz="3300">
                <a:ln>
                  <a:noFill/>
                </a:ln>
                <a:solidFill>
                  <a:srgbClr val="262626">
                    <a:alpha val="100000"/>
                  </a:srgbClr>
                </a:solidFill>
                <a:latin typeface="Source Han Sans CN Bold Bold"/>
                <a:ea typeface="Source Han Sans CN Bold Bold"/>
                <a:cs typeface="Source Han Sans CN Bold Bold"/>
              </a:rPr>
              <a:t>乡村振兴与文化振兴的关系</a:t>
            </a:r>
            <a:endParaRPr kumimoji="1" lang="zh-CN" altLang="en-US"/>
          </a:p>
        </p:txBody>
      </p:sp>
      <p:sp>
        <p:nvSpPr>
          <p:cNvPr id="30" name="标题 1"/>
          <p:cNvSpPr txBox="1"/>
          <p:nvPr/>
        </p:nvSpPr>
        <p:spPr>
          <a:xfrm rot="0" flipH="0" flipV="0">
            <a:off x="176306" y="473900"/>
            <a:ext cx="373217" cy="373216"/>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1" name="标题 1"/>
          <p:cNvSpPr txBox="1"/>
          <p:nvPr/>
        </p:nvSpPr>
        <p:spPr>
          <a:xfrm rot="0" flipH="0" flipV="0">
            <a:off x="409081" y="376135"/>
            <a:ext cx="251319" cy="251319"/>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10800000" flipH="0" flipV="0">
            <a:off x="1" y="-3969"/>
            <a:ext cx="12191999" cy="6865938"/>
          </a:xfrm>
          <a:prstGeom prst="rect">
            <a:avLst/>
          </a:prstGeom>
          <a:gradFill>
            <a:gsLst>
              <a:gs pos="0">
                <a:schemeClr val="accent1">
                  <a:lumMod val="20000"/>
                  <a:lumOff val="80000"/>
                </a:schemeClr>
              </a:gs>
              <a:gs pos="100000">
                <a:schemeClr val="bg1">
                  <a:alpha val="66000"/>
                </a:schemeClr>
              </a:gs>
            </a:gsLst>
            <a:lin ang="2700000" scaled="1"/>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pic>
        <p:nvPicPr>
          <p:cNvPr id="3" name="图片"/>
          <p:cNvPicPr>
            <a:picLocks noChangeAspect="1"/>
          </p:cNvPicPr>
          <p:nvPr/>
        </p:nvPicPr>
        <p:blipFill>
          <a:blip r:embed="rId3">
            <a:alphaModFix amt="100000"/>
          </a:blip>
          <a:srcRect l="0" t="0" r="0" b="0"/>
          <a:stretch>
            <a:fillRect/>
          </a:stretch>
        </p:blipFill>
        <p:spPr>
          <a:xfrm rot="0" flipH="0" flipV="0">
            <a:off x="801636" y="1495956"/>
            <a:ext cx="3090940" cy="6248942"/>
          </a:xfrm>
          <a:prstGeom prst="rect">
            <a:avLst/>
          </a:prstGeom>
          <a:noFill/>
          <a:ln>
            <a:noFill/>
          </a:ln>
        </p:spPr>
      </p:pic>
      <p:pic>
        <p:nvPicPr>
          <p:cNvPr id="4" name="图片"/>
          <p:cNvPicPr>
            <a:picLocks noChangeAspect="1"/>
          </p:cNvPicPr>
          <p:nvPr/>
        </p:nvPicPr>
        <p:blipFill>
          <a:blip r:embed="rId4">
            <a:alphaModFix amt="100000"/>
          </a:blip>
          <a:srcRect l="17137" t="177" r="42857" b="-177"/>
          <a:stretch>
            <a:fillRect/>
          </a:stretch>
        </p:blipFill>
        <p:spPr>
          <a:xfrm rot="0" flipH="0" flipV="0">
            <a:off x="998970" y="2286520"/>
            <a:ext cx="2661660" cy="4672688"/>
          </a:xfrm>
          <a:custGeom>
            <a:avLst/>
            <a:gdLst/>
            <a:rect l="l" t="t" r="r" b="b"/>
            <a:pathLst>
              <a:path w="2661660" h="4672688">
                <a:moveTo>
                  <a:pt x="0" y="0"/>
                </a:moveTo>
                <a:lnTo>
                  <a:pt x="2661660" y="0"/>
                </a:lnTo>
                <a:lnTo>
                  <a:pt x="2661660" y="4672688"/>
                </a:lnTo>
                <a:lnTo>
                  <a:pt x="0" y="4672688"/>
                </a:lnTo>
                <a:close/>
              </a:path>
            </a:pathLst>
          </a:custGeom>
          <a:noFill/>
          <a:ln>
            <a:noFill/>
          </a:ln>
        </p:spPr>
      </p:pic>
      <p:sp>
        <p:nvSpPr>
          <p:cNvPr id="5" name="标题 1"/>
          <p:cNvSpPr txBox="1"/>
          <p:nvPr/>
        </p:nvSpPr>
        <p:spPr>
          <a:xfrm rot="0" flipH="0" flipV="0">
            <a:off x="4536407" y="1672047"/>
            <a:ext cx="6840000" cy="737738"/>
          </a:xfrm>
          <a:prstGeom prst="rect">
            <a:avLst/>
          </a:prstGeom>
          <a:noFill/>
          <a:ln>
            <a:noFill/>
          </a:ln>
        </p:spPr>
        <p:txBody>
          <a:bodyPr vert="horz" wrap="square" lIns="0" tIns="0" rIns="0" bIns="0" rtlCol="0" anchor="b"/>
          <a:lstStyle/>
          <a:p>
            <a:pPr algn="l">
              <a:lnSpc>
                <a:spcPct val="100000"/>
              </a:lnSpc>
            </a:pPr>
            <a:r>
              <a:rPr kumimoji="1" lang="en-US" altLang="zh-CN" sz="2000">
                <a:ln w="12700">
                  <a:noFill/>
                </a:ln>
                <a:solidFill>
                  <a:srgbClr val="FE6E1E">
                    <a:alpha val="100000"/>
                  </a:srgbClr>
                </a:solidFill>
                <a:latin typeface="Source Han Sans CN Bold Bold"/>
                <a:ea typeface="Source Han Sans CN Bold Bold"/>
                <a:cs typeface="Source Han Sans CN Bold Bold"/>
              </a:rPr>
              <a:t>进一步研究方向</a:t>
            </a:r>
            <a:endParaRPr kumimoji="1" lang="zh-CN" altLang="en-US"/>
          </a:p>
        </p:txBody>
      </p:sp>
      <p:sp>
        <p:nvSpPr>
          <p:cNvPr id="6" name="标题 1"/>
          <p:cNvSpPr txBox="1"/>
          <p:nvPr/>
        </p:nvSpPr>
        <p:spPr>
          <a:xfrm rot="0" flipH="0" flipV="0">
            <a:off x="4536407" y="2527352"/>
            <a:ext cx="6840000" cy="1667254"/>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0D0D0D">
                    <a:alpha val="100000"/>
                  </a:srgbClr>
                </a:solidFill>
                <a:latin typeface="Source Han Sans CN Normal"/>
                <a:ea typeface="Source Han Sans CN Normal"/>
                <a:cs typeface="Source Han Sans CN Normal"/>
              </a:rPr>
              <a:t>未来可进一步深入研究永善乡土文化在乡村振兴中的具体作用机制，以及如何更好地将乡土文化与现代科技、市场需求相结合，推动乡村振兴取得更好的成效。</a:t>
            </a:r>
            <a:endParaRPr kumimoji="1" lang="zh-CN" altLang="en-US"/>
          </a:p>
        </p:txBody>
      </p:sp>
      <p:sp>
        <p:nvSpPr>
          <p:cNvPr id="7" name="标题 1"/>
          <p:cNvSpPr txBox="1"/>
          <p:nvPr/>
        </p:nvSpPr>
        <p:spPr>
          <a:xfrm rot="0" flipH="0" flipV="0">
            <a:off x="4536408" y="4943541"/>
            <a:ext cx="6840000" cy="957943"/>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0D0D0D">
                    <a:alpha val="100000"/>
                  </a:srgbClr>
                </a:solidFill>
                <a:latin typeface="Source Han Sans CN Normal"/>
                <a:ea typeface="Source Han Sans CN Normal"/>
                <a:cs typeface="Source Han Sans CN Normal"/>
              </a:rPr>
              <a:t>永善县的经验可以为其他地区的乡村振兴提供借鉴和参考，促进更多地区实现乡村文化繁荣和经济社会发展。</a:t>
            </a:r>
            <a:endParaRPr kumimoji="1" lang="zh-CN" altLang="en-US"/>
          </a:p>
        </p:txBody>
      </p:sp>
      <p:sp>
        <p:nvSpPr>
          <p:cNvPr id="8" name="标题 1"/>
          <p:cNvSpPr txBox="1"/>
          <p:nvPr/>
        </p:nvSpPr>
        <p:spPr>
          <a:xfrm rot="0" flipH="0" flipV="0">
            <a:off x="4536408" y="4538410"/>
            <a:ext cx="6840000" cy="318998"/>
          </a:xfrm>
          <a:prstGeom prst="rect">
            <a:avLst/>
          </a:prstGeom>
          <a:noFill/>
          <a:ln>
            <a:noFill/>
          </a:ln>
        </p:spPr>
        <p:txBody>
          <a:bodyPr vert="horz" wrap="square" lIns="0" tIns="0" rIns="0" bIns="0" rtlCol="0" anchor="ctr"/>
          <a:lstStyle/>
          <a:p>
            <a:pPr algn="l">
              <a:lnSpc>
                <a:spcPct val="90000"/>
              </a:lnSpc>
            </a:pPr>
            <a:r>
              <a:rPr kumimoji="1" lang="en-US" altLang="zh-CN" sz="2000">
                <a:ln w="12700">
                  <a:noFill/>
                </a:ln>
                <a:solidFill>
                  <a:srgbClr val="000000">
                    <a:alpha val="100000"/>
                  </a:srgbClr>
                </a:solidFill>
                <a:latin typeface="Source Han Sans CN Bold Bold"/>
                <a:ea typeface="Source Han Sans CN Bold Bold"/>
                <a:cs typeface="Source Han Sans CN Bold Bold"/>
              </a:rPr>
              <a:t>推广应用价值</a:t>
            </a:r>
            <a:endParaRPr kumimoji="1" lang="zh-CN" altLang="en-US"/>
          </a:p>
        </p:txBody>
      </p:sp>
      <p:sp>
        <p:nvSpPr>
          <p:cNvPr id="9" name="标题 1"/>
          <p:cNvSpPr txBox="1"/>
          <p:nvPr/>
        </p:nvSpPr>
        <p:spPr>
          <a:xfrm rot="0" flipH="0" flipV="0">
            <a:off x="3020550" y="4474686"/>
            <a:ext cx="1260000" cy="1260000"/>
          </a:xfrm>
          <a:prstGeom prst="ellipse">
            <a:avLst/>
          </a:prstGeom>
          <a:solidFill>
            <a:schemeClr val="accent2"/>
          </a:solidFill>
          <a:ln w="12700" cap="sq">
            <a:noFill/>
            <a:miter/>
          </a:ln>
          <a:effectLst>
            <a:outerShdw dist="63500" blurRad="127000" dir="2700000" sx="100000" sy="100000" kx="0" ky="0" algn="tl" rotWithShape="0">
              <a:schemeClr val="accent2">
                <a:lumMod val="75000"/>
                <a:alpha val="30000"/>
              </a:schemeClr>
            </a:outerShdw>
          </a:effectLst>
        </p:spPr>
        <p:txBody>
          <a:bodyPr vert="horz" wrap="square" lIns="0" tIns="0" rIns="0" bIns="0" rtlCol="0" anchor="ctr"/>
          <a:lstStyle/>
          <a:p>
            <a:pPr algn="ctr">
              <a:lnSpc>
                <a:spcPct val="110000"/>
              </a:lnSpc>
            </a:pPr>
            <a:endParaRPr kumimoji="1" lang="zh-CN" altLang="en-US"/>
          </a:p>
        </p:txBody>
      </p:sp>
      <p:sp>
        <p:nvSpPr>
          <p:cNvPr id="10" name="标题 1"/>
          <p:cNvSpPr txBox="1"/>
          <p:nvPr/>
        </p:nvSpPr>
        <p:spPr>
          <a:xfrm rot="0" flipH="0" flipV="0">
            <a:off x="3372346" y="4847328"/>
            <a:ext cx="556408" cy="514716"/>
          </a:xfrm>
          <a:custGeom>
            <a:avLst/>
            <a:gdLst>
              <a:gd name="connsiteX0" fmla="*/ 2136435 w 5834559"/>
              <a:gd name="connsiteY0" fmla="*/ 643126 h 5397372"/>
              <a:gd name="connsiteX1" fmla="*/ 3716657 w 5834559"/>
              <a:gd name="connsiteY1" fmla="*/ 643126 h 5397372"/>
              <a:gd name="connsiteX2" fmla="*/ 3716657 w 5834559"/>
              <a:gd name="connsiteY2" fmla="*/ 1064855 h 5397372"/>
              <a:gd name="connsiteX3" fmla="*/ 2136435 w 5834559"/>
              <a:gd name="connsiteY3" fmla="*/ 1064855 h 5397372"/>
              <a:gd name="connsiteX4" fmla="*/ 693741 w 5834559"/>
              <a:gd name="connsiteY4" fmla="*/ 643126 h 5397372"/>
              <a:gd name="connsiteX5" fmla="*/ 1550121 w 5834559"/>
              <a:gd name="connsiteY5" fmla="*/ 643126 h 5397372"/>
              <a:gd name="connsiteX6" fmla="*/ 1550121 w 5834559"/>
              <a:gd name="connsiteY6" fmla="*/ 1064855 h 5397372"/>
              <a:gd name="connsiteX7" fmla="*/ 693741 w 5834559"/>
              <a:gd name="connsiteY7" fmla="*/ 1064855 h 5397372"/>
              <a:gd name="connsiteX8" fmla="*/ 421729 w 5834559"/>
              <a:gd name="connsiteY8" fmla="*/ 1336867 h 5397372"/>
              <a:gd name="connsiteX9" fmla="*/ 421729 w 5834559"/>
              <a:gd name="connsiteY9" fmla="*/ 2079805 h 5397372"/>
              <a:gd name="connsiteX10" fmla="*/ 5412133 w 5834559"/>
              <a:gd name="connsiteY10" fmla="*/ 2079805 h 5397372"/>
              <a:gd name="connsiteX11" fmla="*/ 5412133 w 5834559"/>
              <a:gd name="connsiteY11" fmla="*/ 1336867 h 5397372"/>
              <a:gd name="connsiteX12" fmla="*/ 5140113 w 5834559"/>
              <a:gd name="connsiteY12" fmla="*/ 1064855 h 5397372"/>
              <a:gd name="connsiteX13" fmla="*/ 4302971 w 5834559"/>
              <a:gd name="connsiteY13" fmla="*/ 1064855 h 5397372"/>
              <a:gd name="connsiteX14" fmla="*/ 4302971 w 5834559"/>
              <a:gd name="connsiteY14" fmla="*/ 643126 h 5397372"/>
              <a:gd name="connsiteX15" fmla="*/ 5140113 w 5834559"/>
              <a:gd name="connsiteY15" fmla="*/ 643126 h 5397372"/>
              <a:gd name="connsiteX16" fmla="*/ 5834559 w 5834559"/>
              <a:gd name="connsiteY16" fmla="*/ 1336867 h 5397372"/>
              <a:gd name="connsiteX17" fmla="*/ 5834559 w 5834559"/>
              <a:gd name="connsiteY17" fmla="*/ 4703631 h 5397372"/>
              <a:gd name="connsiteX18" fmla="*/ 5140818 w 5834559"/>
              <a:gd name="connsiteY18" fmla="*/ 5397372 h 5397372"/>
              <a:gd name="connsiteX19" fmla="*/ 693741 w 5834559"/>
              <a:gd name="connsiteY19" fmla="*/ 5397372 h 5397372"/>
              <a:gd name="connsiteX20" fmla="*/ 0 w 5834559"/>
              <a:gd name="connsiteY20" fmla="*/ 4703631 h 5397372"/>
              <a:gd name="connsiteX21" fmla="*/ 0 w 5834559"/>
              <a:gd name="connsiteY21" fmla="*/ 2501529 h 5397372"/>
              <a:gd name="connsiteX22" fmla="*/ 0 w 5834559"/>
              <a:gd name="connsiteY22" fmla="*/ 2079805 h 5397372"/>
              <a:gd name="connsiteX23" fmla="*/ 0 w 5834559"/>
              <a:gd name="connsiteY23" fmla="*/ 1336867 h 5397372"/>
              <a:gd name="connsiteX24" fmla="*/ 693741 w 5834559"/>
              <a:gd name="connsiteY24" fmla="*/ 643126 h 5397372"/>
              <a:gd name="connsiteX25" fmla="*/ 3997242 w 5834559"/>
              <a:gd name="connsiteY25" fmla="*/ 0 h 5397372"/>
              <a:gd name="connsiteX26" fmla="*/ 4208106 w 5834559"/>
              <a:gd name="connsiteY26" fmla="*/ 210864 h 5397372"/>
              <a:gd name="connsiteX27" fmla="*/ 4208106 w 5834559"/>
              <a:gd name="connsiteY27" fmla="*/ 1506961 h 5397372"/>
              <a:gd name="connsiteX28" fmla="*/ 3997242 w 5834559"/>
              <a:gd name="connsiteY28" fmla="*/ 1718528 h 5397372"/>
              <a:gd name="connsiteX29" fmla="*/ 3786378 w 5834559"/>
              <a:gd name="connsiteY29" fmla="*/ 1507664 h 5397372"/>
              <a:gd name="connsiteX30" fmla="*/ 3786378 w 5834559"/>
              <a:gd name="connsiteY30" fmla="*/ 210864 h 5397372"/>
              <a:gd name="connsiteX31" fmla="*/ 3997242 w 5834559"/>
              <a:gd name="connsiteY31" fmla="*/ 0 h 5397372"/>
              <a:gd name="connsiteX32" fmla="*/ 1836609 w 5834559"/>
              <a:gd name="connsiteY32" fmla="*/ 0 h 5397372"/>
              <a:gd name="connsiteX33" fmla="*/ 2047469 w 5834559"/>
              <a:gd name="connsiteY33" fmla="*/ 210864 h 5397372"/>
              <a:gd name="connsiteX34" fmla="*/ 2047469 w 5834559"/>
              <a:gd name="connsiteY34" fmla="*/ 1506961 h 5397372"/>
              <a:gd name="connsiteX35" fmla="*/ 1836609 w 5834559"/>
              <a:gd name="connsiteY35" fmla="*/ 1718528 h 5397372"/>
              <a:gd name="connsiteX36" fmla="*/ 1625745 w 5834559"/>
              <a:gd name="connsiteY36" fmla="*/ 1507664 h 5397372"/>
              <a:gd name="connsiteX37" fmla="*/ 1625745 w 5834559"/>
              <a:gd name="connsiteY37" fmla="*/ 210864 h 5397372"/>
              <a:gd name="connsiteX38" fmla="*/ 1836609 w 5834559"/>
              <a:gd name="connsiteY38" fmla="*/ 0 h 5397372"/>
            </a:gdLst>
            <a:rect l="l" t="t" r="r" b="b"/>
            <a:pathLst>
              <a:path w="5834559" h="5397372">
                <a:moveTo>
                  <a:pt x="2136435" y="643126"/>
                </a:moveTo>
                <a:lnTo>
                  <a:pt x="3716657" y="643126"/>
                </a:lnTo>
                <a:lnTo>
                  <a:pt x="3716657" y="1064855"/>
                </a:lnTo>
                <a:lnTo>
                  <a:pt x="2136435" y="1064855"/>
                </a:lnTo>
                <a:close/>
                <a:moveTo>
                  <a:pt x="693741" y="643126"/>
                </a:moveTo>
                <a:lnTo>
                  <a:pt x="1550121" y="643126"/>
                </a:lnTo>
                <a:lnTo>
                  <a:pt x="1550121" y="1064855"/>
                </a:lnTo>
                <a:lnTo>
                  <a:pt x="693741" y="1064855"/>
                </a:lnTo>
                <a:cubicBezTo>
                  <a:pt x="543320" y="1064855"/>
                  <a:pt x="421729" y="1187151"/>
                  <a:pt x="421729" y="1336867"/>
                </a:cubicBezTo>
                <a:lnTo>
                  <a:pt x="421729" y="2079805"/>
                </a:lnTo>
                <a:lnTo>
                  <a:pt x="5412133" y="2079805"/>
                </a:lnTo>
                <a:lnTo>
                  <a:pt x="5412133" y="1336867"/>
                </a:lnTo>
                <a:cubicBezTo>
                  <a:pt x="5412133" y="1186446"/>
                  <a:pt x="5289830" y="1064855"/>
                  <a:pt x="5140113" y="1064855"/>
                </a:cubicBezTo>
                <a:lnTo>
                  <a:pt x="4302971" y="1064855"/>
                </a:lnTo>
                <a:lnTo>
                  <a:pt x="4302971" y="643126"/>
                </a:lnTo>
                <a:lnTo>
                  <a:pt x="5140113" y="643126"/>
                </a:lnTo>
                <a:cubicBezTo>
                  <a:pt x="5523184" y="643126"/>
                  <a:pt x="5833854" y="953797"/>
                  <a:pt x="5834559" y="1336867"/>
                </a:cubicBezTo>
                <a:lnTo>
                  <a:pt x="5834559" y="4703631"/>
                </a:lnTo>
                <a:cubicBezTo>
                  <a:pt x="5834559" y="5085292"/>
                  <a:pt x="5522479" y="5397372"/>
                  <a:pt x="5140818" y="5397372"/>
                </a:cubicBezTo>
                <a:lnTo>
                  <a:pt x="693741" y="5397372"/>
                </a:lnTo>
                <a:cubicBezTo>
                  <a:pt x="312080" y="5397372"/>
                  <a:pt x="0" y="5085292"/>
                  <a:pt x="0" y="4703631"/>
                </a:cubicBezTo>
                <a:lnTo>
                  <a:pt x="0" y="2501529"/>
                </a:lnTo>
                <a:lnTo>
                  <a:pt x="0" y="2079805"/>
                </a:lnTo>
                <a:lnTo>
                  <a:pt x="0" y="1336867"/>
                </a:lnTo>
                <a:cubicBezTo>
                  <a:pt x="0" y="953797"/>
                  <a:pt x="310671" y="643126"/>
                  <a:pt x="693741" y="643126"/>
                </a:cubicBezTo>
                <a:close/>
                <a:moveTo>
                  <a:pt x="3997242" y="0"/>
                </a:moveTo>
                <a:cubicBezTo>
                  <a:pt x="4113920" y="0"/>
                  <a:pt x="4208106" y="94186"/>
                  <a:pt x="4208106" y="210864"/>
                </a:cubicBezTo>
                <a:lnTo>
                  <a:pt x="4208106" y="1506961"/>
                </a:lnTo>
                <a:cubicBezTo>
                  <a:pt x="4208106" y="1623639"/>
                  <a:pt x="4113920" y="1718528"/>
                  <a:pt x="3997242" y="1718528"/>
                </a:cubicBezTo>
                <a:cubicBezTo>
                  <a:pt x="3880564" y="1718528"/>
                  <a:pt x="3786378" y="1624342"/>
                  <a:pt x="3786378" y="1507664"/>
                </a:cubicBezTo>
                <a:lnTo>
                  <a:pt x="3786378" y="210864"/>
                </a:lnTo>
                <a:cubicBezTo>
                  <a:pt x="3786378" y="94186"/>
                  <a:pt x="3880564" y="0"/>
                  <a:pt x="3997242" y="0"/>
                </a:cubicBezTo>
                <a:close/>
                <a:moveTo>
                  <a:pt x="1836609" y="0"/>
                </a:moveTo>
                <a:cubicBezTo>
                  <a:pt x="1953287" y="0"/>
                  <a:pt x="2047469" y="94186"/>
                  <a:pt x="2047469" y="210864"/>
                </a:cubicBezTo>
                <a:lnTo>
                  <a:pt x="2047469" y="1506961"/>
                </a:lnTo>
                <a:cubicBezTo>
                  <a:pt x="2047469" y="1623639"/>
                  <a:pt x="1953287" y="1718528"/>
                  <a:pt x="1836609" y="1718528"/>
                </a:cubicBezTo>
                <a:cubicBezTo>
                  <a:pt x="1719932" y="1718528"/>
                  <a:pt x="1625745" y="1624342"/>
                  <a:pt x="1625745" y="1507664"/>
                </a:cubicBezTo>
                <a:lnTo>
                  <a:pt x="1625745" y="210864"/>
                </a:lnTo>
                <a:cubicBezTo>
                  <a:pt x="1625745" y="94186"/>
                  <a:pt x="1719932" y="0"/>
                  <a:pt x="1836609"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1" name="标题 1"/>
          <p:cNvSpPr txBox="1"/>
          <p:nvPr/>
        </p:nvSpPr>
        <p:spPr>
          <a:xfrm rot="0" flipH="0" flipV="0">
            <a:off x="783520" y="467040"/>
            <a:ext cx="10671175" cy="468000"/>
          </a:xfrm>
          <a:prstGeom prst="rect">
            <a:avLst/>
          </a:prstGeom>
          <a:noFill/>
          <a:ln>
            <a:noFill/>
          </a:ln>
        </p:spPr>
        <p:txBody>
          <a:bodyPr vert="horz" wrap="square" lIns="0" tIns="0" rIns="0" bIns="0" rtlCol="0" anchor="ctr"/>
          <a:lstStyle/>
          <a:p>
            <a:pPr algn="l">
              <a:lnSpc>
                <a:spcPct val="110000"/>
              </a:lnSpc>
            </a:pPr>
            <a:r>
              <a:rPr kumimoji="1" lang="en-US" altLang="zh-CN" sz="3300">
                <a:ln>
                  <a:noFill/>
                </a:ln>
                <a:solidFill>
                  <a:srgbClr val="262626">
                    <a:alpha val="100000"/>
                  </a:srgbClr>
                </a:solidFill>
                <a:latin typeface="Source Han Sans CN Bold Bold"/>
                <a:ea typeface="Source Han Sans CN Bold Bold"/>
                <a:cs typeface="Source Han Sans CN Bold Bold"/>
              </a:rPr>
              <a:t>研究展望</a:t>
            </a:r>
            <a:endParaRPr kumimoji="1" lang="zh-CN" altLang="en-US"/>
          </a:p>
        </p:txBody>
      </p:sp>
      <p:sp>
        <p:nvSpPr>
          <p:cNvPr id="12" name="标题 1"/>
          <p:cNvSpPr txBox="1"/>
          <p:nvPr/>
        </p:nvSpPr>
        <p:spPr>
          <a:xfrm rot="0" flipH="0" flipV="0">
            <a:off x="176306" y="473900"/>
            <a:ext cx="373217" cy="373216"/>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409081" y="376135"/>
            <a:ext cx="251319" cy="251319"/>
          </a:xfrm>
          <a:prstGeom prst="round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10800000" flipH="0" flipV="0">
            <a:off x="-1" y="-7938"/>
            <a:ext cx="12191999" cy="6865938"/>
          </a:xfrm>
          <a:prstGeom prst="rect">
            <a:avLst/>
          </a:prstGeom>
          <a:gradFill>
            <a:gsLst>
              <a:gs pos="8000">
                <a:schemeClr val="bg1">
                  <a:alpha val="79000"/>
                </a:schemeClr>
              </a:gs>
              <a:gs pos="100000">
                <a:schemeClr val="bg1">
                  <a:alpha val="0"/>
                </a:schemeClr>
              </a:gs>
            </a:gsLst>
            <a:path path="circle">
              <a:fillToRect t="100000" l="100000"/>
            </a:path>
            <a:tileRect b="-100000" r="-10000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pic>
        <p:nvPicPr>
          <p:cNvPr id="3" name="图片"/>
          <p:cNvPicPr>
            <a:picLocks noChangeAspect="1"/>
          </p:cNvPicPr>
          <p:nvPr/>
        </p:nvPicPr>
        <p:blipFill>
          <a:blip r:embed="rId3">
            <a:alphaModFix amt="40000"/>
          </a:blip>
          <a:srcRect l="8851" t="21148" r="0" b="945"/>
          <a:stretch>
            <a:fillRect/>
          </a:stretch>
        </p:blipFill>
        <p:spPr>
          <a:xfrm rot="0" flipH="0" flipV="0">
            <a:off x="0" y="0"/>
            <a:ext cx="12035490" cy="6858000"/>
          </a:xfrm>
          <a:custGeom>
            <a:avLst/>
            <a:gdLst>
              <a:gd name="connsiteX0" fmla="*/ 0 w 12035490"/>
              <a:gd name="connsiteY0" fmla="*/ 0 h 6858000"/>
              <a:gd name="connsiteX1" fmla="*/ 12035490 w 12035490"/>
              <a:gd name="connsiteY1" fmla="*/ 0 h 6858000"/>
              <a:gd name="connsiteX2" fmla="*/ 12035490 w 12035490"/>
              <a:gd name="connsiteY2" fmla="*/ 6858000 h 6858000"/>
              <a:gd name="connsiteX3" fmla="*/ 0 w 12035490"/>
              <a:gd name="connsiteY3" fmla="*/ 6858000 h 6858000"/>
            </a:gdLst>
            <a:rect l="l" t="t" r="r" b="b"/>
            <a:pathLst>
              <a:path w="12035490" h="6858000">
                <a:moveTo>
                  <a:pt x="0" y="0"/>
                </a:moveTo>
                <a:lnTo>
                  <a:pt x="12035490" y="0"/>
                </a:lnTo>
                <a:lnTo>
                  <a:pt x="12035490" y="6858000"/>
                </a:lnTo>
                <a:lnTo>
                  <a:pt x="0" y="6858000"/>
                </a:lnTo>
                <a:close/>
              </a:path>
            </a:pathLst>
          </a:custGeom>
          <a:noFill/>
          <a:ln>
            <a:noFill/>
          </a:ln>
        </p:spPr>
      </p:pic>
      <p:sp>
        <p:nvSpPr>
          <p:cNvPr id="4" name="标题 1"/>
          <p:cNvSpPr txBox="1"/>
          <p:nvPr/>
        </p:nvSpPr>
        <p:spPr>
          <a:xfrm rot="0" flipH="0" flipV="0">
            <a:off x="-3784" y="-14538"/>
            <a:ext cx="12191999" cy="6887076"/>
          </a:xfrm>
          <a:prstGeom prst="rect">
            <a:avLst/>
          </a:prstGeom>
          <a:solidFill>
            <a:schemeClr val="bg1">
              <a:alpha val="64000"/>
            </a:schemeClr>
          </a:soli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19857224" flipH="0" flipV="0">
            <a:off x="4731477" y="134744"/>
            <a:ext cx="1519472" cy="1519472"/>
          </a:xfrm>
          <a:prstGeom prst="ellipse">
            <a:avLst/>
          </a:prstGeom>
          <a:gradFill>
            <a:gsLst>
              <a:gs pos="0">
                <a:schemeClr val="accent1">
                  <a:lumMod val="60000"/>
                  <a:lumOff val="40000"/>
                </a:schemeClr>
              </a:gs>
              <a:gs pos="82000">
                <a:schemeClr val="accent1">
                  <a:lumMod val="20000"/>
                  <a:lumOff val="80000"/>
                  <a:alpha val="0"/>
                </a:schemeClr>
              </a:gs>
            </a:gsLst>
            <a:path path="circle">
              <a:fillToRect t="100000" l="100000"/>
            </a:path>
            <a:tileRect b="-100000" r="-100000"/>
          </a:gradFill>
          <a:ln w="19050" cap="sq">
            <a:noFill/>
            <a:prstDash val="solid"/>
            <a:miter/>
          </a:ln>
          <a:effectLst>
            <a:outerShdw dist="88900" blurRad="88900" dir="5400000" sx="100000" sy="100000" kx="0" ky="0" algn="t" rotWithShape="0">
              <a:schemeClr val="accent1">
                <a:alpha val="10000"/>
              </a:schemeClr>
            </a:outerShdw>
          </a:effectLst>
        </p:spPr>
        <p:txBody>
          <a:bodyPr vert="horz" wrap="square" lIns="91440" tIns="45720" rIns="91440" bIns="45720" rtlCol="0" anchor="ctr"/>
          <a:lstStyle/>
          <a:p>
            <a:pPr algn="ctr">
              <a:lnSpc>
                <a:spcPct val="110000"/>
              </a:lnSpc>
            </a:pPr>
            <a:endParaRPr kumimoji="1" lang="zh-CN" altLang="en-US"/>
          </a:p>
        </p:txBody>
      </p:sp>
      <p:pic>
        <p:nvPicPr>
          <p:cNvPr id="6" name="图片"/>
          <p:cNvPicPr>
            <a:picLocks noChangeAspect="1"/>
          </p:cNvPicPr>
          <p:nvPr/>
        </p:nvPicPr>
        <p:blipFill>
          <a:blip r:embed="rId4">
            <a:alphaModFix amt="20000"/>
          </a:blip>
          <a:srcRect l="0" t="0" r="0" b="0"/>
          <a:stretch>
            <a:fillRect/>
          </a:stretch>
        </p:blipFill>
        <p:spPr>
          <a:xfrm rot="0" flipH="0" flipV="0">
            <a:off x="492525" y="3499886"/>
            <a:ext cx="5566963" cy="890751"/>
          </a:xfrm>
          <a:prstGeom prst="rect">
            <a:avLst/>
          </a:prstGeom>
          <a:noFill/>
          <a:ln>
            <a:noFill/>
          </a:ln>
        </p:spPr>
      </p:pic>
      <p:sp>
        <p:nvSpPr>
          <p:cNvPr id="7" name="标题 1"/>
          <p:cNvSpPr txBox="1"/>
          <p:nvPr/>
        </p:nvSpPr>
        <p:spPr>
          <a:xfrm rot="0" flipH="1" flipV="0">
            <a:off x="6692263" y="0"/>
            <a:ext cx="5499735" cy="6858000"/>
          </a:xfrm>
          <a:custGeom>
            <a:avLst/>
            <a:gdLst>
              <a:gd name="connsiteX0" fmla="*/ 0 w 5499735"/>
              <a:gd name="connsiteY0" fmla="*/ 0 h 6858000"/>
              <a:gd name="connsiteX1" fmla="*/ 4445564 w 5499735"/>
              <a:gd name="connsiteY1" fmla="*/ 0 h 6858000"/>
              <a:gd name="connsiteX2" fmla="*/ 4508412 w 5499735"/>
              <a:gd name="connsiteY2" fmla="*/ 88380 h 6858000"/>
              <a:gd name="connsiteX3" fmla="*/ 5499735 w 5499735"/>
              <a:gd name="connsiteY3" fmla="*/ 3333750 h 6858000"/>
              <a:gd name="connsiteX4" fmla="*/ 4346580 w 5499735"/>
              <a:gd name="connsiteY4" fmla="*/ 6806696 h 6858000"/>
              <a:gd name="connsiteX5" fmla="*/ 4306263 w 5499735"/>
              <a:gd name="connsiteY5" fmla="*/ 6858000 h 6858000"/>
              <a:gd name="connsiteX6" fmla="*/ 0 w 5499735"/>
              <a:gd name="connsiteY6" fmla="*/ 6858000 h 6858000"/>
            </a:gdLst>
            <a:rect l="l" t="t" r="r" b="b"/>
            <a:pathLst>
              <a:path w="5499735" h="6858000">
                <a:moveTo>
                  <a:pt x="0" y="0"/>
                </a:moveTo>
                <a:lnTo>
                  <a:pt x="4445564" y="0"/>
                </a:lnTo>
                <a:lnTo>
                  <a:pt x="4508412" y="88380"/>
                </a:lnTo>
                <a:cubicBezTo>
                  <a:pt x="5134282" y="1014789"/>
                  <a:pt x="5499735" y="2131592"/>
                  <a:pt x="5499735" y="3333750"/>
                </a:cubicBezTo>
                <a:cubicBezTo>
                  <a:pt x="5499735" y="4636089"/>
                  <a:pt x="5070835" y="5838252"/>
                  <a:pt x="4346580" y="6806696"/>
                </a:cubicBezTo>
                <a:lnTo>
                  <a:pt x="4306263" y="6858000"/>
                </a:lnTo>
                <a:lnTo>
                  <a:pt x="0" y="6858000"/>
                </a:lnTo>
                <a:close/>
              </a:path>
            </a:pathLst>
          </a:custGeom>
          <a:gradFill>
            <a:gsLst>
              <a:gs pos="55000">
                <a:schemeClr val="accent1">
                  <a:lumMod val="20000"/>
                  <a:lumOff val="80000"/>
                </a:schemeClr>
              </a:gs>
              <a:gs pos="100000">
                <a:schemeClr val="accent1">
                  <a:lumMod val="60000"/>
                  <a:lumOff val="40000"/>
                </a:schemeClr>
              </a:gs>
            </a:gsLst>
            <a:lin ang="2700000" scaled="1"/>
          </a:gradFill>
          <a:ln w="19050" cap="sq">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1" flipV="0">
            <a:off x="7143749" y="0"/>
            <a:ext cx="5048250" cy="6858000"/>
          </a:xfrm>
          <a:custGeom>
            <a:avLst/>
            <a:gdLst>
              <a:gd name="connsiteX0" fmla="*/ 0 w 5048250"/>
              <a:gd name="connsiteY0" fmla="*/ 0 h 6858000"/>
              <a:gd name="connsiteX1" fmla="*/ 2976378 w 5048250"/>
              <a:gd name="connsiteY1" fmla="*/ 0 h 6858000"/>
              <a:gd name="connsiteX2" fmla="*/ 3127967 w 5048250"/>
              <a:gd name="connsiteY2" fmla="*/ 119126 h 6858000"/>
              <a:gd name="connsiteX3" fmla="*/ 5048250 w 5048250"/>
              <a:gd name="connsiteY3" fmla="*/ 4191000 h 6858000"/>
              <a:gd name="connsiteX4" fmla="*/ 4411363 w 5048250"/>
              <a:gd name="connsiteY4" fmla="*/ 6706260 h 6858000"/>
              <a:gd name="connsiteX5" fmla="*/ 4319179 w 5048250"/>
              <a:gd name="connsiteY5" fmla="*/ 6858000 h 6858000"/>
              <a:gd name="connsiteX6" fmla="*/ 0 w 5048250"/>
              <a:gd name="connsiteY6" fmla="*/ 6858000 h 6858000"/>
            </a:gdLst>
            <a:rect l="l" t="t" r="r" b="b"/>
            <a:pathLst>
              <a:path w="5048250" h="6858000">
                <a:moveTo>
                  <a:pt x="0" y="0"/>
                </a:moveTo>
                <a:lnTo>
                  <a:pt x="2976378" y="0"/>
                </a:lnTo>
                <a:lnTo>
                  <a:pt x="3127967" y="119126"/>
                </a:lnTo>
                <a:cubicBezTo>
                  <a:pt x="4300732" y="1086978"/>
                  <a:pt x="5048250" y="2551693"/>
                  <a:pt x="5048250" y="4191000"/>
                </a:cubicBezTo>
                <a:cubicBezTo>
                  <a:pt x="5048250" y="5101726"/>
                  <a:pt x="4817535" y="5958566"/>
                  <a:pt x="4411363" y="6706260"/>
                </a:cubicBezTo>
                <a:lnTo>
                  <a:pt x="4319179" y="6858000"/>
                </a:lnTo>
                <a:lnTo>
                  <a:pt x="0" y="6858000"/>
                </a:lnTo>
                <a:close/>
              </a:path>
            </a:pathLst>
          </a:custGeom>
          <a:gradFill>
            <a:gsLst>
              <a:gs pos="0">
                <a:schemeClr val="accent1"/>
              </a:gs>
              <a:gs pos="72000">
                <a:schemeClr val="accent2"/>
              </a:gs>
            </a:gsLst>
            <a:lin ang="16200000" scaled="1"/>
          </a:gradFill>
          <a:ln w="19050" cap="sq">
            <a:noFill/>
            <a:prstDash val="solid"/>
            <a:miter/>
          </a:ln>
          <a:effectLst>
            <a:outerShdw dist="190500" blurRad="215900" dir="0" sx="99000" sy="99000" kx="0" ky="0" algn="l" rotWithShape="0">
              <a:schemeClr val="accent1">
                <a:lumMod val="50000"/>
                <a:alpha val="32000"/>
              </a:schemeClr>
            </a:outerShdw>
          </a:effectLst>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1" flipV="0">
            <a:off x="6254113" y="0"/>
            <a:ext cx="5937885" cy="6858000"/>
          </a:xfrm>
          <a:custGeom>
            <a:avLst/>
            <a:gdLst>
              <a:gd name="connsiteX0" fmla="*/ 0 w 5937885"/>
              <a:gd name="connsiteY0" fmla="*/ 0 h 6858000"/>
              <a:gd name="connsiteX1" fmla="*/ 5064545 w 5937885"/>
              <a:gd name="connsiteY1" fmla="*/ 0 h 6858000"/>
              <a:gd name="connsiteX2" fmla="*/ 5097543 w 5937885"/>
              <a:gd name="connsiteY2" fmla="*/ 51473 h 6858000"/>
              <a:gd name="connsiteX3" fmla="*/ 5937885 w 5937885"/>
              <a:gd name="connsiteY3" fmla="*/ 3061335 h 6858000"/>
              <a:gd name="connsiteX4" fmla="*/ 4612412 w 5937885"/>
              <a:gd name="connsiteY4" fmla="*/ 6753558 h 6858000"/>
              <a:gd name="connsiteX5" fmla="*/ 4521942 w 5937885"/>
              <a:gd name="connsiteY5" fmla="*/ 6858000 h 6858000"/>
              <a:gd name="connsiteX6" fmla="*/ 0 w 5937885"/>
              <a:gd name="connsiteY6" fmla="*/ 6858000 h 6858000"/>
            </a:gdLst>
            <a:rect l="l" t="t" r="r" b="b"/>
            <a:pathLst>
              <a:path w="5937885" h="6858000">
                <a:moveTo>
                  <a:pt x="0" y="0"/>
                </a:moveTo>
                <a:lnTo>
                  <a:pt x="5064545" y="0"/>
                </a:lnTo>
                <a:lnTo>
                  <a:pt x="5097543" y="51473"/>
                </a:lnTo>
                <a:cubicBezTo>
                  <a:pt x="5630803" y="929101"/>
                  <a:pt x="5937885" y="1959357"/>
                  <a:pt x="5937885" y="3061335"/>
                </a:cubicBezTo>
                <a:cubicBezTo>
                  <a:pt x="5937885" y="4463854"/>
                  <a:pt x="5440463" y="5750193"/>
                  <a:pt x="4612412" y="6753558"/>
                </a:cubicBezTo>
                <a:lnTo>
                  <a:pt x="4521942" y="6858000"/>
                </a:lnTo>
                <a:lnTo>
                  <a:pt x="0" y="6858000"/>
                </a:lnTo>
                <a:close/>
              </a:path>
            </a:pathLst>
          </a:custGeom>
          <a:noFill/>
          <a:ln w="19050" cap="sq">
            <a:gradFill>
              <a:gsLst>
                <a:gs pos="78000">
                  <a:schemeClr val="accent1">
                    <a:alpha val="0"/>
                  </a:schemeClr>
                </a:gs>
                <a:gs pos="100000">
                  <a:schemeClr val="accent1"/>
                </a:gs>
              </a:gsLst>
              <a:lin ang="21000000" scaled="0"/>
            </a:grad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688573" y="728642"/>
            <a:ext cx="2118859" cy="401667"/>
          </a:xfrm>
          <a:prstGeom prst="snip2DiagRect">
            <a:avLst/>
          </a:prstGeom>
          <a:solidFill>
            <a:schemeClr val="accent1">
              <a:alpha val="18000"/>
            </a:schemeClr>
          </a:soli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845396" y="803875"/>
            <a:ext cx="1805213" cy="251200"/>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tx1"/>
          </a:solidFill>
          <a:ln w="9525" cap="flat">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636632" y="2593058"/>
            <a:ext cx="5301256" cy="1450785"/>
          </a:xfrm>
          <a:prstGeom prst="rect">
            <a:avLst/>
          </a:prstGeom>
          <a:noFill/>
          <a:ln>
            <a:noFill/>
          </a:ln>
        </p:spPr>
        <p:txBody>
          <a:bodyPr vert="horz" wrap="square" lIns="0" tIns="0" rIns="0" bIns="0" rtlCol="0" anchor="b"/>
          <a:lstStyle/>
          <a:p>
            <a:pPr algn="l">
              <a:lnSpc>
                <a:spcPct val="130000"/>
              </a:lnSpc>
            </a:pPr>
            <a:r>
              <a:rPr kumimoji="1" lang="en-US" altLang="zh-CN" sz="5400">
                <a:ln w="12700">
                  <a:noFill/>
                </a:ln>
                <a:solidFill>
                  <a:srgbClr val="000000">
                    <a:alpha val="100000"/>
                  </a:srgbClr>
                </a:solidFill>
                <a:latin typeface="Source Han Sans CN Bold Bold"/>
                <a:ea typeface="Source Han Sans CN Bold Bold"/>
                <a:cs typeface="Source Han Sans CN Bold Bold"/>
              </a:rPr>
              <a:t>谢谢大家</a:t>
            </a:r>
            <a:endParaRPr kumimoji="1" lang="zh-CN" altLang="en-US"/>
          </a:p>
        </p:txBody>
      </p:sp>
      <p:sp>
        <p:nvSpPr>
          <p:cNvPr id="13" name="标题 1"/>
          <p:cNvSpPr txBox="1"/>
          <p:nvPr/>
        </p:nvSpPr>
        <p:spPr>
          <a:xfrm rot="0" flipH="0" flipV="0">
            <a:off x="663958" y="4771871"/>
            <a:ext cx="2104274" cy="431980"/>
          </a:xfrm>
          <a:prstGeom prst="roundRect">
            <a:avLst>
              <a:gd name="adj" fmla="val 5776"/>
            </a:avLst>
          </a:prstGeom>
          <a:solidFill>
            <a:schemeClr val="accent1">
              <a:alpha val="13000"/>
            </a:schemeClr>
          </a:solidFill>
          <a:ln w="12700" cap="sq">
            <a:noFill/>
            <a:miter/>
          </a:ln>
        </p:spPr>
        <p:txBody>
          <a:bodyPr vert="horz" wrap="square" lIns="22859" tIns="22859" rIns="22859" bIns="22859" rtlCol="0" anchor="t"/>
          <a:lstStyle/>
          <a:p>
            <a:pPr algn="ctr">
              <a:lnSpc>
                <a:spcPct val="110000"/>
              </a:lnSpc>
            </a:pPr>
            <a:endParaRPr kumimoji="1" lang="zh-CN" altLang="en-US"/>
          </a:p>
        </p:txBody>
      </p:sp>
      <p:sp>
        <p:nvSpPr>
          <p:cNvPr id="14" name="标题 1"/>
          <p:cNvSpPr txBox="1"/>
          <p:nvPr/>
        </p:nvSpPr>
        <p:spPr>
          <a:xfrm rot="0" flipH="0" flipV="0">
            <a:off x="811644" y="4922619"/>
            <a:ext cx="153254" cy="130484"/>
          </a:xfrm>
          <a:custGeom>
            <a:avLst/>
            <a:gdLst/>
            <a:rect l="0" t="0" r="r" b="b"/>
            <a:pathLst>
              <a:path w="21600" h="21600" extrusionOk="0">
                <a:moveTo>
                  <a:pt x="1093" y="0"/>
                </a:moveTo>
                <a:cubicBezTo>
                  <a:pt x="499" y="0"/>
                  <a:pt x="0" y="584"/>
                  <a:pt x="0" y="1283"/>
                </a:cubicBezTo>
                <a:cubicBezTo>
                  <a:pt x="0" y="1537"/>
                  <a:pt x="86" y="1788"/>
                  <a:pt x="205" y="1978"/>
                </a:cubicBezTo>
                <a:lnTo>
                  <a:pt x="5189" y="10800"/>
                </a:lnTo>
                <a:lnTo>
                  <a:pt x="205" y="19649"/>
                </a:lnTo>
                <a:cubicBezTo>
                  <a:pt x="86" y="19839"/>
                  <a:pt x="0" y="20089"/>
                  <a:pt x="0" y="20344"/>
                </a:cubicBezTo>
                <a:cubicBezTo>
                  <a:pt x="0" y="21042"/>
                  <a:pt x="499" y="21600"/>
                  <a:pt x="1093" y="21600"/>
                </a:cubicBezTo>
                <a:lnTo>
                  <a:pt x="4325" y="21600"/>
                </a:lnTo>
                <a:cubicBezTo>
                  <a:pt x="4702" y="21600"/>
                  <a:pt x="5041" y="21382"/>
                  <a:pt x="5235" y="21039"/>
                </a:cubicBezTo>
                <a:lnTo>
                  <a:pt x="10629" y="11495"/>
                </a:lnTo>
                <a:cubicBezTo>
                  <a:pt x="10748" y="11304"/>
                  <a:pt x="10811" y="11054"/>
                  <a:pt x="10811" y="10800"/>
                </a:cubicBezTo>
                <a:cubicBezTo>
                  <a:pt x="10811" y="10546"/>
                  <a:pt x="10748" y="10296"/>
                  <a:pt x="10629" y="10105"/>
                </a:cubicBezTo>
                <a:lnTo>
                  <a:pt x="5235" y="588"/>
                </a:lnTo>
                <a:cubicBezTo>
                  <a:pt x="5041" y="245"/>
                  <a:pt x="4702" y="0"/>
                  <a:pt x="4325" y="0"/>
                </a:cubicBezTo>
                <a:lnTo>
                  <a:pt x="1093" y="0"/>
                </a:lnTo>
                <a:close/>
                <a:moveTo>
                  <a:pt x="11881" y="0"/>
                </a:moveTo>
                <a:cubicBezTo>
                  <a:pt x="11287" y="0"/>
                  <a:pt x="10811" y="584"/>
                  <a:pt x="10811" y="1283"/>
                </a:cubicBezTo>
                <a:cubicBezTo>
                  <a:pt x="10811" y="1537"/>
                  <a:pt x="10875" y="1788"/>
                  <a:pt x="10993" y="1978"/>
                </a:cubicBezTo>
                <a:lnTo>
                  <a:pt x="15978" y="10800"/>
                </a:lnTo>
                <a:lnTo>
                  <a:pt x="10993" y="19649"/>
                </a:lnTo>
                <a:cubicBezTo>
                  <a:pt x="10875" y="19839"/>
                  <a:pt x="10811" y="20089"/>
                  <a:pt x="10811" y="20344"/>
                </a:cubicBezTo>
                <a:cubicBezTo>
                  <a:pt x="10811" y="21042"/>
                  <a:pt x="11287" y="21600"/>
                  <a:pt x="11881" y="21600"/>
                </a:cubicBezTo>
                <a:lnTo>
                  <a:pt x="15113" y="21600"/>
                </a:lnTo>
                <a:cubicBezTo>
                  <a:pt x="15491" y="21600"/>
                  <a:pt x="15829" y="21382"/>
                  <a:pt x="16024" y="21039"/>
                </a:cubicBezTo>
                <a:lnTo>
                  <a:pt x="21418" y="11495"/>
                </a:lnTo>
                <a:cubicBezTo>
                  <a:pt x="21537" y="11304"/>
                  <a:pt x="21600" y="11054"/>
                  <a:pt x="21600" y="10800"/>
                </a:cubicBezTo>
                <a:cubicBezTo>
                  <a:pt x="21600" y="10546"/>
                  <a:pt x="21537" y="10296"/>
                  <a:pt x="21418" y="10105"/>
                </a:cubicBezTo>
                <a:lnTo>
                  <a:pt x="16024" y="588"/>
                </a:lnTo>
                <a:cubicBezTo>
                  <a:pt x="15829" y="245"/>
                  <a:pt x="15491" y="0"/>
                  <a:pt x="15113" y="0"/>
                </a:cubicBezTo>
                <a:lnTo>
                  <a:pt x="11881" y="0"/>
                </a:lnTo>
                <a:close/>
              </a:path>
            </a:pathLst>
          </a:custGeom>
          <a:solidFill>
            <a:schemeClr val="accent1"/>
          </a:solidFill>
          <a:ln w="12700" cap="sq">
            <a:noFill/>
            <a:miter/>
          </a:ln>
        </p:spPr>
        <p:txBody>
          <a:bodyPr vert="horz" wrap="square" lIns="22860" tIns="45720" rIns="22860" bIns="45720" rtlCol="0" anchor="ctr"/>
          <a:lstStyle/>
          <a:p>
            <a:pPr algn="l">
              <a:lnSpc>
                <a:spcPct val="110000"/>
              </a:lnSpc>
            </a:pPr>
            <a:endParaRPr kumimoji="1" lang="zh-CN" altLang="en-US"/>
          </a:p>
        </p:txBody>
      </p:sp>
      <p:sp>
        <p:nvSpPr>
          <p:cNvPr id="15" name="标题 1"/>
          <p:cNvSpPr txBox="1"/>
          <p:nvPr/>
        </p:nvSpPr>
        <p:spPr>
          <a:xfrm rot="2576871" flipH="0" flipV="0">
            <a:off x="5539379" y="3543803"/>
            <a:ext cx="506799" cy="536872"/>
          </a:xfrm>
          <a:custGeom>
            <a:avLst/>
            <a:gdLst>
              <a:gd name="connsiteX0" fmla="*/ 364363 w 506799"/>
              <a:gd name="connsiteY0" fmla="*/ 429652 h 536872"/>
              <a:gd name="connsiteX1" fmla="*/ 390245 w 506799"/>
              <a:gd name="connsiteY1" fmla="*/ 418859 h 536872"/>
              <a:gd name="connsiteX2" fmla="*/ 426971 w 506799"/>
              <a:gd name="connsiteY2" fmla="*/ 455409 h 536872"/>
              <a:gd name="connsiteX3" fmla="*/ 390420 w 506799"/>
              <a:gd name="connsiteY3" fmla="*/ 492135 h 536872"/>
              <a:gd name="connsiteX4" fmla="*/ 353695 w 506799"/>
              <a:gd name="connsiteY4" fmla="*/ 455585 h 536872"/>
              <a:gd name="connsiteX5" fmla="*/ 364363 w 506799"/>
              <a:gd name="connsiteY5" fmla="*/ 429652 h 536872"/>
              <a:gd name="connsiteX6" fmla="*/ 448585 w 506799"/>
              <a:gd name="connsiteY6" fmla="*/ 317746 h 536872"/>
              <a:gd name="connsiteX7" fmla="*/ 497519 w 506799"/>
              <a:gd name="connsiteY7" fmla="*/ 319500 h 536872"/>
              <a:gd name="connsiteX8" fmla="*/ 495766 w 506799"/>
              <a:gd name="connsiteY8" fmla="*/ 368434 h 536872"/>
              <a:gd name="connsiteX9" fmla="*/ 446832 w 506799"/>
              <a:gd name="connsiteY9" fmla="*/ 366681 h 536872"/>
              <a:gd name="connsiteX10" fmla="*/ 448585 w 506799"/>
              <a:gd name="connsiteY10" fmla="*/ 317746 h 536872"/>
              <a:gd name="connsiteX11" fmla="*/ 244052 w 506799"/>
              <a:gd name="connsiteY11" fmla="*/ 462209 h 536872"/>
              <a:gd name="connsiteX12" fmla="*/ 273629 w 506799"/>
              <a:gd name="connsiteY12" fmla="*/ 462807 h 536872"/>
              <a:gd name="connsiteX13" fmla="*/ 293522 w 506799"/>
              <a:gd name="connsiteY13" fmla="*/ 513721 h 536872"/>
              <a:gd name="connsiteX14" fmla="*/ 242608 w 506799"/>
              <a:gd name="connsiteY14" fmla="*/ 533614 h 536872"/>
              <a:gd name="connsiteX15" fmla="*/ 222715 w 506799"/>
              <a:gd name="connsiteY15" fmla="*/ 482700 h 536872"/>
              <a:gd name="connsiteX16" fmla="*/ 244052 w 506799"/>
              <a:gd name="connsiteY16" fmla="*/ 462209 h 536872"/>
              <a:gd name="connsiteX17" fmla="*/ 107476 w 506799"/>
              <a:gd name="connsiteY17" fmla="*/ 419201 h 536872"/>
              <a:gd name="connsiteX18" fmla="*/ 138479 w 506799"/>
              <a:gd name="connsiteY18" fmla="*/ 416444 h 536872"/>
              <a:gd name="connsiteX19" fmla="*/ 165108 w 506799"/>
              <a:gd name="connsiteY19" fmla="*/ 467419 h 536872"/>
              <a:gd name="connsiteX20" fmla="*/ 114133 w 506799"/>
              <a:gd name="connsiteY20" fmla="*/ 494049 h 536872"/>
              <a:gd name="connsiteX21" fmla="*/ 87504 w 506799"/>
              <a:gd name="connsiteY21" fmla="*/ 443074 h 536872"/>
              <a:gd name="connsiteX22" fmla="*/ 107476 w 506799"/>
              <a:gd name="connsiteY22" fmla="*/ 419201 h 536872"/>
              <a:gd name="connsiteX23" fmla="*/ 5852 w 506799"/>
              <a:gd name="connsiteY23" fmla="*/ 325019 h 536872"/>
              <a:gd name="connsiteX24" fmla="*/ 29786 w 506799"/>
              <a:gd name="connsiteY24" fmla="*/ 302787 h 536872"/>
              <a:gd name="connsiteX25" fmla="*/ 84663 w 506799"/>
              <a:gd name="connsiteY25" fmla="*/ 327923 h 536872"/>
              <a:gd name="connsiteX26" fmla="*/ 59526 w 506799"/>
              <a:gd name="connsiteY26" fmla="*/ 382800 h 536872"/>
              <a:gd name="connsiteX27" fmla="*/ 4649 w 506799"/>
              <a:gd name="connsiteY27" fmla="*/ 357663 h 536872"/>
              <a:gd name="connsiteX28" fmla="*/ 5852 w 506799"/>
              <a:gd name="connsiteY28" fmla="*/ 325019 h 536872"/>
              <a:gd name="connsiteX29" fmla="*/ 224311 w 506799"/>
              <a:gd name="connsiteY29" fmla="*/ 14271 h 536872"/>
              <a:gd name="connsiteX30" fmla="*/ 258764 w 506799"/>
              <a:gd name="connsiteY30" fmla="*/ 0 h 536872"/>
              <a:gd name="connsiteX31" fmla="*/ 307488 w 506799"/>
              <a:gd name="connsiteY31" fmla="*/ 48724 h 536872"/>
              <a:gd name="connsiteX32" fmla="*/ 258764 w 506799"/>
              <a:gd name="connsiteY32" fmla="*/ 97448 h 536872"/>
              <a:gd name="connsiteX33" fmla="*/ 210040 w 506799"/>
              <a:gd name="connsiteY33" fmla="*/ 48724 h 536872"/>
              <a:gd name="connsiteX34" fmla="*/ 224311 w 506799"/>
              <a:gd name="connsiteY34" fmla="*/ 14271 h 536872"/>
              <a:gd name="connsiteX35" fmla="*/ 24419 w 506799"/>
              <a:gd name="connsiteY35" fmla="*/ 164019 h 536872"/>
              <a:gd name="connsiteX36" fmla="*/ 58522 w 506799"/>
              <a:gd name="connsiteY36" fmla="*/ 161338 h 536872"/>
              <a:gd name="connsiteX37" fmla="*/ 87212 w 506799"/>
              <a:gd name="connsiteY37" fmla="*/ 217660 h 536872"/>
              <a:gd name="connsiteX38" fmla="*/ 30890 w 506799"/>
              <a:gd name="connsiteY38" fmla="*/ 246350 h 536872"/>
              <a:gd name="connsiteX39" fmla="*/ 2200 w 506799"/>
              <a:gd name="connsiteY39" fmla="*/ 190028 h 536872"/>
              <a:gd name="connsiteX40" fmla="*/ 24419 w 506799"/>
              <a:gd name="connsiteY40" fmla="*/ 164019 h 536872"/>
              <a:gd name="connsiteX41" fmla="*/ 99107 w 506799"/>
              <a:gd name="connsiteY41" fmla="*/ 53640 h 536872"/>
              <a:gd name="connsiteX42" fmla="*/ 164346 w 506799"/>
              <a:gd name="connsiteY42" fmla="*/ 63997 h 536872"/>
              <a:gd name="connsiteX43" fmla="*/ 153989 w 506799"/>
              <a:gd name="connsiteY43" fmla="*/ 129237 h 536872"/>
              <a:gd name="connsiteX44" fmla="*/ 88750 w 506799"/>
              <a:gd name="connsiteY44" fmla="*/ 118880 h 536872"/>
              <a:gd name="connsiteX45" fmla="*/ 99107 w 506799"/>
              <a:gd name="connsiteY45" fmla="*/ 53640 h 536872"/>
            </a:gdLst>
            <a:rect l="l" t="t" r="r" b="b"/>
            <a:pathLst>
              <a:path w="506799" h="536872">
                <a:moveTo>
                  <a:pt x="364363" y="429652"/>
                </a:moveTo>
                <a:cubicBezTo>
                  <a:pt x="370978" y="423006"/>
                  <a:pt x="380127" y="418883"/>
                  <a:pt x="390245" y="418859"/>
                </a:cubicBezTo>
                <a:cubicBezTo>
                  <a:pt x="410480" y="418811"/>
                  <a:pt x="426922" y="435174"/>
                  <a:pt x="426971" y="455409"/>
                </a:cubicBezTo>
                <a:cubicBezTo>
                  <a:pt x="427019" y="475644"/>
                  <a:pt x="410655" y="492086"/>
                  <a:pt x="390420" y="492135"/>
                </a:cubicBezTo>
                <a:cubicBezTo>
                  <a:pt x="370185" y="492183"/>
                  <a:pt x="353743" y="475819"/>
                  <a:pt x="353695" y="455585"/>
                </a:cubicBezTo>
                <a:cubicBezTo>
                  <a:pt x="353671" y="445467"/>
                  <a:pt x="357749" y="436298"/>
                  <a:pt x="364363" y="429652"/>
                </a:cubicBezTo>
                <a:close/>
                <a:moveTo>
                  <a:pt x="448585" y="317746"/>
                </a:moveTo>
                <a:cubicBezTo>
                  <a:pt x="462582" y="304718"/>
                  <a:pt x="484491" y="305503"/>
                  <a:pt x="497519" y="319500"/>
                </a:cubicBezTo>
                <a:cubicBezTo>
                  <a:pt x="510548" y="333497"/>
                  <a:pt x="509763" y="355406"/>
                  <a:pt x="495766" y="368434"/>
                </a:cubicBezTo>
                <a:cubicBezTo>
                  <a:pt x="481769" y="381463"/>
                  <a:pt x="459860" y="380678"/>
                  <a:pt x="446832" y="366681"/>
                </a:cubicBezTo>
                <a:cubicBezTo>
                  <a:pt x="433803" y="352684"/>
                  <a:pt x="434588" y="330775"/>
                  <a:pt x="448585" y="317746"/>
                </a:cubicBezTo>
                <a:close/>
                <a:moveTo>
                  <a:pt x="244052" y="462209"/>
                </a:moveTo>
                <a:cubicBezTo>
                  <a:pt x="253266" y="458610"/>
                  <a:pt x="263853" y="458524"/>
                  <a:pt x="273629" y="462807"/>
                </a:cubicBezTo>
                <a:cubicBezTo>
                  <a:pt x="293182" y="471374"/>
                  <a:pt x="302088" y="494168"/>
                  <a:pt x="293522" y="513721"/>
                </a:cubicBezTo>
                <a:cubicBezTo>
                  <a:pt x="284956" y="533274"/>
                  <a:pt x="262161" y="542180"/>
                  <a:pt x="242608" y="533614"/>
                </a:cubicBezTo>
                <a:cubicBezTo>
                  <a:pt x="223055" y="525048"/>
                  <a:pt x="214149" y="502253"/>
                  <a:pt x="222715" y="482700"/>
                </a:cubicBezTo>
                <a:cubicBezTo>
                  <a:pt x="226998" y="472924"/>
                  <a:pt x="234838" y="465809"/>
                  <a:pt x="244052" y="462209"/>
                </a:cubicBezTo>
                <a:close/>
                <a:moveTo>
                  <a:pt x="107476" y="419201"/>
                </a:moveTo>
                <a:cubicBezTo>
                  <a:pt x="116701" y="414382"/>
                  <a:pt x="127764" y="413082"/>
                  <a:pt x="138479" y="416444"/>
                </a:cubicBezTo>
                <a:cubicBezTo>
                  <a:pt x="159909" y="423167"/>
                  <a:pt x="171831" y="445989"/>
                  <a:pt x="165108" y="467419"/>
                </a:cubicBezTo>
                <a:cubicBezTo>
                  <a:pt x="158386" y="488849"/>
                  <a:pt x="135563" y="500772"/>
                  <a:pt x="114133" y="494049"/>
                </a:cubicBezTo>
                <a:cubicBezTo>
                  <a:pt x="92703" y="487326"/>
                  <a:pt x="80781" y="464504"/>
                  <a:pt x="87504" y="443074"/>
                </a:cubicBezTo>
                <a:cubicBezTo>
                  <a:pt x="90865" y="432359"/>
                  <a:pt x="98251" y="424021"/>
                  <a:pt x="107476" y="419201"/>
                </a:cubicBezTo>
                <a:close/>
                <a:moveTo>
                  <a:pt x="5852" y="325019"/>
                </a:moveTo>
                <a:cubicBezTo>
                  <a:pt x="10401" y="315088"/>
                  <a:pt x="18739" y="306893"/>
                  <a:pt x="29786" y="302787"/>
                </a:cubicBezTo>
                <a:cubicBezTo>
                  <a:pt x="51881" y="294574"/>
                  <a:pt x="76451" y="305828"/>
                  <a:pt x="84663" y="327923"/>
                </a:cubicBezTo>
                <a:cubicBezTo>
                  <a:pt x="92876" y="350018"/>
                  <a:pt x="81621" y="374588"/>
                  <a:pt x="59526" y="382800"/>
                </a:cubicBezTo>
                <a:cubicBezTo>
                  <a:pt x="37431" y="391013"/>
                  <a:pt x="12862" y="379758"/>
                  <a:pt x="4649" y="357663"/>
                </a:cubicBezTo>
                <a:cubicBezTo>
                  <a:pt x="543" y="346616"/>
                  <a:pt x="1304" y="334950"/>
                  <a:pt x="5852" y="325019"/>
                </a:cubicBezTo>
                <a:close/>
                <a:moveTo>
                  <a:pt x="224311" y="14271"/>
                </a:moveTo>
                <a:cubicBezTo>
                  <a:pt x="233128" y="5453"/>
                  <a:pt x="245309" y="0"/>
                  <a:pt x="258764" y="0"/>
                </a:cubicBezTo>
                <a:cubicBezTo>
                  <a:pt x="285674" y="0"/>
                  <a:pt x="307488" y="21814"/>
                  <a:pt x="307488" y="48724"/>
                </a:cubicBezTo>
                <a:cubicBezTo>
                  <a:pt x="307488" y="75634"/>
                  <a:pt x="285674" y="97448"/>
                  <a:pt x="258764" y="97448"/>
                </a:cubicBezTo>
                <a:cubicBezTo>
                  <a:pt x="231854" y="97448"/>
                  <a:pt x="210040" y="75634"/>
                  <a:pt x="210040" y="48724"/>
                </a:cubicBezTo>
                <a:cubicBezTo>
                  <a:pt x="210040" y="35269"/>
                  <a:pt x="215494" y="23088"/>
                  <a:pt x="224311" y="14271"/>
                </a:cubicBezTo>
                <a:close/>
                <a:moveTo>
                  <a:pt x="24419" y="164019"/>
                </a:moveTo>
                <a:cubicBezTo>
                  <a:pt x="34612" y="158827"/>
                  <a:pt x="46785" y="157523"/>
                  <a:pt x="58522" y="161338"/>
                </a:cubicBezTo>
                <a:cubicBezTo>
                  <a:pt x="81997" y="168968"/>
                  <a:pt x="94842" y="194185"/>
                  <a:pt x="87212" y="217660"/>
                </a:cubicBezTo>
                <a:cubicBezTo>
                  <a:pt x="79582" y="241135"/>
                  <a:pt x="54365" y="253981"/>
                  <a:pt x="30890" y="246350"/>
                </a:cubicBezTo>
                <a:cubicBezTo>
                  <a:pt x="7415" y="238720"/>
                  <a:pt x="-5430" y="213504"/>
                  <a:pt x="2200" y="190028"/>
                </a:cubicBezTo>
                <a:cubicBezTo>
                  <a:pt x="6015" y="178291"/>
                  <a:pt x="14227" y="169211"/>
                  <a:pt x="24419" y="164019"/>
                </a:cubicBezTo>
                <a:close/>
                <a:moveTo>
                  <a:pt x="99107" y="53640"/>
                </a:moveTo>
                <a:cubicBezTo>
                  <a:pt x="119983" y="38485"/>
                  <a:pt x="149191" y="43122"/>
                  <a:pt x="164346" y="63997"/>
                </a:cubicBezTo>
                <a:cubicBezTo>
                  <a:pt x="179502" y="84873"/>
                  <a:pt x="174865" y="114081"/>
                  <a:pt x="153989" y="129237"/>
                </a:cubicBezTo>
                <a:cubicBezTo>
                  <a:pt x="133113" y="144392"/>
                  <a:pt x="103905" y="139755"/>
                  <a:pt x="88750" y="118880"/>
                </a:cubicBezTo>
                <a:cubicBezTo>
                  <a:pt x="73594" y="98004"/>
                  <a:pt x="78231" y="68796"/>
                  <a:pt x="99107" y="53640"/>
                </a:cubicBezTo>
                <a:close/>
              </a:path>
            </a:pathLst>
          </a:custGeom>
          <a:gradFill>
            <a:gsLst>
              <a:gs pos="33000">
                <a:schemeClr val="accent1">
                  <a:lumMod val="70000"/>
                  <a:lumOff val="30000"/>
                  <a:alpha val="90000"/>
                </a:schemeClr>
              </a:gs>
              <a:gs pos="75000">
                <a:schemeClr val="accent1">
                  <a:lumMod val="100000"/>
                  <a:alpha val="90000"/>
                </a:schemeClr>
              </a:gs>
            </a:gsLst>
            <a:path path="circle">
              <a:fillToRect t="100000" l="100000"/>
            </a:path>
            <a:tileRect b="-100000" r="-100000"/>
          </a:gradFill>
          <a:ln w="19050" cap="sq">
            <a:noFill/>
            <a:prstDash val="solid"/>
            <a:miter/>
          </a:ln>
          <a:effectLst>
            <a:outerShdw dist="88900" blurRad="88900" dir="5400000" sx="100000" sy="100000" kx="0" ky="0" algn="t" rotWithShape="0">
              <a:schemeClr val="accent1">
                <a:alpha val="1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1" flipV="0">
            <a:off x="7143749" y="0"/>
            <a:ext cx="5048250" cy="6858000"/>
          </a:xfrm>
          <a:custGeom>
            <a:avLst/>
            <a:gdLst>
              <a:gd name="connsiteX0" fmla="*/ 0 w 5048250"/>
              <a:gd name="connsiteY0" fmla="*/ 0 h 6858000"/>
              <a:gd name="connsiteX1" fmla="*/ 2976378 w 5048250"/>
              <a:gd name="connsiteY1" fmla="*/ 0 h 6858000"/>
              <a:gd name="connsiteX2" fmla="*/ 3127967 w 5048250"/>
              <a:gd name="connsiteY2" fmla="*/ 119126 h 6858000"/>
              <a:gd name="connsiteX3" fmla="*/ 5048250 w 5048250"/>
              <a:gd name="connsiteY3" fmla="*/ 4191000 h 6858000"/>
              <a:gd name="connsiteX4" fmla="*/ 4411363 w 5048250"/>
              <a:gd name="connsiteY4" fmla="*/ 6706260 h 6858000"/>
              <a:gd name="connsiteX5" fmla="*/ 4319179 w 5048250"/>
              <a:gd name="connsiteY5" fmla="*/ 6858000 h 6858000"/>
              <a:gd name="connsiteX6" fmla="*/ 0 w 5048250"/>
              <a:gd name="connsiteY6" fmla="*/ 6858000 h 6858000"/>
            </a:gdLst>
            <a:rect l="l" t="t" r="r" b="b"/>
            <a:pathLst>
              <a:path w="5048250" h="6858000">
                <a:moveTo>
                  <a:pt x="0" y="0"/>
                </a:moveTo>
                <a:lnTo>
                  <a:pt x="2976378" y="0"/>
                </a:lnTo>
                <a:lnTo>
                  <a:pt x="3127967" y="119126"/>
                </a:lnTo>
                <a:cubicBezTo>
                  <a:pt x="4300732" y="1086978"/>
                  <a:pt x="5048250" y="2551693"/>
                  <a:pt x="5048250" y="4191000"/>
                </a:cubicBezTo>
                <a:cubicBezTo>
                  <a:pt x="5048250" y="5101726"/>
                  <a:pt x="4817535" y="5958566"/>
                  <a:pt x="4411363" y="6706260"/>
                </a:cubicBezTo>
                <a:lnTo>
                  <a:pt x="4319179" y="6858000"/>
                </a:lnTo>
                <a:lnTo>
                  <a:pt x="0" y="6858000"/>
                </a:lnTo>
                <a:close/>
              </a:path>
            </a:pathLst>
          </a:custGeom>
          <a:gradFill>
            <a:gsLst>
              <a:gs pos="0">
                <a:schemeClr val="accent1"/>
              </a:gs>
              <a:gs pos="72000">
                <a:schemeClr val="accent2"/>
              </a:gs>
            </a:gsLst>
            <a:lin ang="16200000" scaled="1"/>
          </a:gradFill>
          <a:ln w="19050" cap="sq">
            <a:noFill/>
            <a:prstDash val="solid"/>
            <a:miter/>
          </a:ln>
          <a:effectLst>
            <a:outerShdw dist="190500" blurRad="215900" dir="0" sx="99000" sy="99000" kx="0" ky="0" algn="l" rotWithShape="0">
              <a:schemeClr val="accent1">
                <a:lumMod val="50000"/>
                <a:alpha val="32000"/>
              </a:schemeClr>
            </a:outerShdw>
          </a:effectLst>
        </p:spPr>
        <p:txBody>
          <a:bodyPr vert="horz" wrap="square" lIns="91440" tIns="45720" rIns="91440" bIns="45720" rtlCol="0" anchor="ctr"/>
          <a:lstStyle/>
          <a:p>
            <a:pPr algn="ctr">
              <a:lnSpc>
                <a:spcPct val="110000"/>
              </a:lnSpc>
            </a:pPr>
            <a:endParaRPr kumimoji="1" lang="zh-CN" altLang="en-US"/>
          </a:p>
        </p:txBody>
      </p:sp>
      <p:pic>
        <p:nvPicPr>
          <p:cNvPr id="17" name="图片"/>
          <p:cNvPicPr>
            <a:picLocks noChangeAspect="1"/>
          </p:cNvPicPr>
          <p:nvPr/>
        </p:nvPicPr>
        <p:blipFill>
          <a:blip r:embed="rId5">
            <a:alphaModFix amt="100000"/>
          </a:blip>
          <a:srcRect l="29068" t="1920" r="24299" b="3053"/>
          <a:stretch>
            <a:fillRect/>
          </a:stretch>
        </p:blipFill>
        <p:spPr>
          <a:xfrm rot="0" flipH="0" flipV="0">
            <a:off x="7136178" y="19759"/>
            <a:ext cx="5048250" cy="6858000"/>
          </a:xfrm>
          <a:custGeom>
            <a:avLst/>
            <a:gdLst>
              <a:gd name="connsiteX0" fmla="*/ 2071872 w 5048250"/>
              <a:gd name="connsiteY0" fmla="*/ 0 h 6858000"/>
              <a:gd name="connsiteX1" fmla="*/ 5048250 w 5048250"/>
              <a:gd name="connsiteY1" fmla="*/ 0 h 6858000"/>
              <a:gd name="connsiteX2" fmla="*/ 5048250 w 5048250"/>
              <a:gd name="connsiteY2" fmla="*/ 6858000 h 6858000"/>
              <a:gd name="connsiteX3" fmla="*/ 729071 w 5048250"/>
              <a:gd name="connsiteY3" fmla="*/ 6858000 h 6858000"/>
              <a:gd name="connsiteX4" fmla="*/ 636887 w 5048250"/>
              <a:gd name="connsiteY4" fmla="*/ 6706260 h 6858000"/>
              <a:gd name="connsiteX5" fmla="*/ 0 w 5048250"/>
              <a:gd name="connsiteY5" fmla="*/ 4191000 h 6858000"/>
              <a:gd name="connsiteX6" fmla="*/ 1920283 w 5048250"/>
              <a:gd name="connsiteY6" fmla="*/ 119126 h 6858000"/>
            </a:gdLst>
            <a:rect l="l" t="t" r="r" b="b"/>
            <a:pathLst>
              <a:path w="5048250" h="6858000">
                <a:moveTo>
                  <a:pt x="2071872" y="0"/>
                </a:moveTo>
                <a:lnTo>
                  <a:pt x="5048250" y="0"/>
                </a:lnTo>
                <a:lnTo>
                  <a:pt x="5048250" y="6858000"/>
                </a:lnTo>
                <a:lnTo>
                  <a:pt x="729071" y="6858000"/>
                </a:lnTo>
                <a:lnTo>
                  <a:pt x="636887" y="6706260"/>
                </a:lnTo>
                <a:cubicBezTo>
                  <a:pt x="230715" y="5958566"/>
                  <a:pt x="0" y="5101726"/>
                  <a:pt x="0" y="4191000"/>
                </a:cubicBezTo>
                <a:cubicBezTo>
                  <a:pt x="0" y="2551693"/>
                  <a:pt x="747518" y="1086978"/>
                  <a:pt x="1920283" y="119126"/>
                </a:cubicBezTo>
                <a:close/>
              </a:path>
            </a:pathLst>
          </a:custGeom>
          <a:noFill/>
          <a:ln>
            <a:noFill/>
          </a:ln>
        </p:spPr>
      </p:pic>
      <p:sp>
        <p:nvSpPr>
          <p:cNvPr id="18" name="标题 1"/>
          <p:cNvSpPr txBox="1"/>
          <p:nvPr/>
        </p:nvSpPr>
        <p:spPr>
          <a:xfrm rot="0" flipH="1" flipV="0">
            <a:off x="6254113" y="0"/>
            <a:ext cx="5937885" cy="6858000"/>
          </a:xfrm>
          <a:custGeom>
            <a:avLst/>
            <a:gdLst>
              <a:gd name="connsiteX0" fmla="*/ 0 w 5937885"/>
              <a:gd name="connsiteY0" fmla="*/ 0 h 6858000"/>
              <a:gd name="connsiteX1" fmla="*/ 5064545 w 5937885"/>
              <a:gd name="connsiteY1" fmla="*/ 0 h 6858000"/>
              <a:gd name="connsiteX2" fmla="*/ 5097543 w 5937885"/>
              <a:gd name="connsiteY2" fmla="*/ 51473 h 6858000"/>
              <a:gd name="connsiteX3" fmla="*/ 5937885 w 5937885"/>
              <a:gd name="connsiteY3" fmla="*/ 3061335 h 6858000"/>
              <a:gd name="connsiteX4" fmla="*/ 4612412 w 5937885"/>
              <a:gd name="connsiteY4" fmla="*/ 6753558 h 6858000"/>
              <a:gd name="connsiteX5" fmla="*/ 4521942 w 5937885"/>
              <a:gd name="connsiteY5" fmla="*/ 6858000 h 6858000"/>
              <a:gd name="connsiteX6" fmla="*/ 0 w 5937885"/>
              <a:gd name="connsiteY6" fmla="*/ 6858000 h 6858000"/>
            </a:gdLst>
            <a:rect l="l" t="t" r="r" b="b"/>
            <a:pathLst>
              <a:path w="5937885" h="6858000">
                <a:moveTo>
                  <a:pt x="0" y="0"/>
                </a:moveTo>
                <a:lnTo>
                  <a:pt x="5064545" y="0"/>
                </a:lnTo>
                <a:lnTo>
                  <a:pt x="5097543" y="51473"/>
                </a:lnTo>
                <a:cubicBezTo>
                  <a:pt x="5630803" y="929101"/>
                  <a:pt x="5937885" y="1959357"/>
                  <a:pt x="5937885" y="3061335"/>
                </a:cubicBezTo>
                <a:cubicBezTo>
                  <a:pt x="5937885" y="4463854"/>
                  <a:pt x="5440463" y="5750193"/>
                  <a:pt x="4612412" y="6753558"/>
                </a:cubicBezTo>
                <a:lnTo>
                  <a:pt x="4521942" y="6858000"/>
                </a:lnTo>
                <a:lnTo>
                  <a:pt x="0" y="6858000"/>
                </a:lnTo>
                <a:close/>
              </a:path>
            </a:pathLst>
          </a:custGeom>
          <a:noFill/>
          <a:ln w="19050" cap="sq">
            <a:gradFill>
              <a:gsLst>
                <a:gs pos="78000">
                  <a:schemeClr val="accent1">
                    <a:alpha val="0"/>
                  </a:schemeClr>
                </a:gs>
                <a:gs pos="100000">
                  <a:schemeClr val="accent1"/>
                </a:gs>
              </a:gsLst>
              <a:lin ang="21000000" scaled="0"/>
            </a:gradFill>
            <a:prstDash val="solid"/>
            <a:miter/>
          </a:ln>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0" flipH="1" flipV="0">
            <a:off x="7140912" y="-9317"/>
            <a:ext cx="5048250" cy="6858000"/>
          </a:xfrm>
          <a:custGeom>
            <a:avLst/>
            <a:gdLst>
              <a:gd name="connsiteX0" fmla="*/ 0 w 5048250"/>
              <a:gd name="connsiteY0" fmla="*/ 0 h 6858000"/>
              <a:gd name="connsiteX1" fmla="*/ 2976378 w 5048250"/>
              <a:gd name="connsiteY1" fmla="*/ 0 h 6858000"/>
              <a:gd name="connsiteX2" fmla="*/ 3127967 w 5048250"/>
              <a:gd name="connsiteY2" fmla="*/ 119126 h 6858000"/>
              <a:gd name="connsiteX3" fmla="*/ 5048250 w 5048250"/>
              <a:gd name="connsiteY3" fmla="*/ 4191000 h 6858000"/>
              <a:gd name="connsiteX4" fmla="*/ 4411363 w 5048250"/>
              <a:gd name="connsiteY4" fmla="*/ 6706260 h 6858000"/>
              <a:gd name="connsiteX5" fmla="*/ 4319179 w 5048250"/>
              <a:gd name="connsiteY5" fmla="*/ 6858000 h 6858000"/>
              <a:gd name="connsiteX6" fmla="*/ 0 w 5048250"/>
              <a:gd name="connsiteY6" fmla="*/ 6858000 h 6858000"/>
            </a:gdLst>
            <a:rect l="l" t="t" r="r" b="b"/>
            <a:pathLst>
              <a:path w="5048250" h="6858000">
                <a:moveTo>
                  <a:pt x="0" y="0"/>
                </a:moveTo>
                <a:lnTo>
                  <a:pt x="2976378" y="0"/>
                </a:lnTo>
                <a:lnTo>
                  <a:pt x="3127967" y="119126"/>
                </a:lnTo>
                <a:cubicBezTo>
                  <a:pt x="4300732" y="1086978"/>
                  <a:pt x="5048250" y="2551693"/>
                  <a:pt x="5048250" y="4191000"/>
                </a:cubicBezTo>
                <a:cubicBezTo>
                  <a:pt x="5048250" y="5101726"/>
                  <a:pt x="4817535" y="5958566"/>
                  <a:pt x="4411363" y="6706260"/>
                </a:cubicBezTo>
                <a:lnTo>
                  <a:pt x="4319179" y="6858000"/>
                </a:lnTo>
                <a:lnTo>
                  <a:pt x="0" y="6858000"/>
                </a:lnTo>
                <a:close/>
              </a:path>
            </a:pathLst>
          </a:custGeom>
          <a:gradFill>
            <a:gsLst>
              <a:gs pos="20000">
                <a:schemeClr val="accent1">
                  <a:alpha val="0"/>
                </a:schemeClr>
              </a:gs>
              <a:gs pos="100000">
                <a:schemeClr val="accent2"/>
              </a:gs>
            </a:gsLst>
            <a:lin ang="16200000" scaled="1"/>
          </a:gradFill>
          <a:ln w="19050" cap="sq">
            <a:noFill/>
            <a:prstDash val="solid"/>
            <a:miter/>
          </a:ln>
          <a:effectLst>
            <a:outerShdw dist="190500" blurRad="215900" dir="0" sx="99000" sy="99000" kx="0" ky="0" algn="l" rotWithShape="0">
              <a:schemeClr val="accent1">
                <a:lumMod val="50000"/>
                <a:alpha val="32000"/>
              </a:schemeClr>
            </a:outerShdw>
          </a:effectLst>
        </p:spPr>
        <p:txBody>
          <a:bodyPr vert="horz" wrap="square" lIns="91440" tIns="45720" rIns="91440" bIns="45720" rtlCol="0" anchor="ctr"/>
          <a:lstStyle/>
          <a:p>
            <a:pPr algn="ctr">
              <a:lnSpc>
                <a:spcPct val="110000"/>
              </a:lnSpc>
            </a:pPr>
            <a:endParaRPr kumimoji="1" lang="zh-CN" altLang="en-US"/>
          </a:p>
        </p:txBody>
      </p:sp>
      <p:pic>
        <p:nvPicPr>
          <p:cNvPr id="20" name="图片"/>
          <p:cNvPicPr>
            <a:picLocks noChangeAspect="1"/>
          </p:cNvPicPr>
          <p:nvPr/>
        </p:nvPicPr>
        <p:blipFill>
          <a:blip r:embed="rId6">
            <a:alphaModFix amt="100000"/>
          </a:blip>
          <a:srcRect l="6496" t="7494" r="12894" b="22461"/>
          <a:stretch>
            <a:fillRect/>
          </a:stretch>
        </p:blipFill>
        <p:spPr>
          <a:xfrm rot="0" flipH="0" flipV="0">
            <a:off x="4734345" y="537492"/>
            <a:ext cx="1466839" cy="849724"/>
          </a:xfrm>
          <a:custGeom>
            <a:avLst/>
            <a:gdLst>
              <a:gd name="connsiteX0" fmla="*/ 0 w 1963872"/>
              <a:gd name="connsiteY0" fmla="*/ 0 h 1137650"/>
              <a:gd name="connsiteX1" fmla="*/ 1963872 w 1963872"/>
              <a:gd name="connsiteY1" fmla="*/ 0 h 1137650"/>
              <a:gd name="connsiteX2" fmla="*/ 1963872 w 1963872"/>
              <a:gd name="connsiteY2" fmla="*/ 1137650 h 1137650"/>
              <a:gd name="connsiteX3" fmla="*/ 0 w 1963872"/>
              <a:gd name="connsiteY3" fmla="*/ 1137650 h 1137650"/>
            </a:gdLst>
            <a:rect l="l" t="t" r="r" b="b"/>
            <a:pathLst>
              <a:path w="1963872" h="1137650">
                <a:moveTo>
                  <a:pt x="0" y="0"/>
                </a:moveTo>
                <a:lnTo>
                  <a:pt x="1963872" y="0"/>
                </a:lnTo>
                <a:lnTo>
                  <a:pt x="1963872" y="1137650"/>
                </a:lnTo>
                <a:lnTo>
                  <a:pt x="0" y="1137650"/>
                </a:lnTo>
                <a:close/>
              </a:path>
            </a:pathLst>
          </a:custGeom>
          <a:noFill/>
          <a:ln>
            <a:noFill/>
          </a:ln>
        </p:spPr>
      </p:pic>
      <p:sp>
        <p:nvSpPr>
          <p:cNvPr id="21" name="标题 1"/>
          <p:cNvSpPr txBox="1"/>
          <p:nvPr/>
        </p:nvSpPr>
        <p:spPr>
          <a:xfrm rot="0" flipH="0" flipV="0">
            <a:off x="3175746" y="4771871"/>
            <a:ext cx="2104274" cy="431980"/>
          </a:xfrm>
          <a:prstGeom prst="roundRect">
            <a:avLst>
              <a:gd name="adj" fmla="val 5776"/>
            </a:avLst>
          </a:prstGeom>
          <a:solidFill>
            <a:schemeClr val="accent1">
              <a:alpha val="13000"/>
            </a:schemeClr>
          </a:solidFill>
          <a:ln w="12700" cap="sq">
            <a:noFill/>
            <a:miter/>
          </a:ln>
        </p:spPr>
        <p:txBody>
          <a:bodyPr vert="horz" wrap="square" lIns="22859" tIns="22859" rIns="22859" bIns="22859" rtlCol="0" anchor="t"/>
          <a:lstStyle/>
          <a:p>
            <a:pPr algn="ctr">
              <a:lnSpc>
                <a:spcPct val="110000"/>
              </a:lnSpc>
            </a:pPr>
            <a:endParaRPr kumimoji="1" lang="zh-CN" altLang="en-US"/>
          </a:p>
        </p:txBody>
      </p:sp>
      <p:sp>
        <p:nvSpPr>
          <p:cNvPr id="22" name="标题 1"/>
          <p:cNvSpPr txBox="1"/>
          <p:nvPr/>
        </p:nvSpPr>
        <p:spPr>
          <a:xfrm rot="0" flipH="0" flipV="0">
            <a:off x="3323432" y="4922619"/>
            <a:ext cx="153254" cy="130484"/>
          </a:xfrm>
          <a:custGeom>
            <a:avLst/>
            <a:gdLst/>
            <a:rect l="0" t="0" r="r" b="b"/>
            <a:pathLst>
              <a:path w="21600" h="21600" extrusionOk="0">
                <a:moveTo>
                  <a:pt x="1093" y="0"/>
                </a:moveTo>
                <a:cubicBezTo>
                  <a:pt x="499" y="0"/>
                  <a:pt x="0" y="584"/>
                  <a:pt x="0" y="1283"/>
                </a:cubicBezTo>
                <a:cubicBezTo>
                  <a:pt x="0" y="1537"/>
                  <a:pt x="86" y="1788"/>
                  <a:pt x="205" y="1978"/>
                </a:cubicBezTo>
                <a:lnTo>
                  <a:pt x="5189" y="10800"/>
                </a:lnTo>
                <a:lnTo>
                  <a:pt x="205" y="19649"/>
                </a:lnTo>
                <a:cubicBezTo>
                  <a:pt x="86" y="19839"/>
                  <a:pt x="0" y="20089"/>
                  <a:pt x="0" y="20344"/>
                </a:cubicBezTo>
                <a:cubicBezTo>
                  <a:pt x="0" y="21042"/>
                  <a:pt x="499" y="21600"/>
                  <a:pt x="1093" y="21600"/>
                </a:cubicBezTo>
                <a:lnTo>
                  <a:pt x="4325" y="21600"/>
                </a:lnTo>
                <a:cubicBezTo>
                  <a:pt x="4702" y="21600"/>
                  <a:pt x="5041" y="21382"/>
                  <a:pt x="5235" y="21039"/>
                </a:cubicBezTo>
                <a:lnTo>
                  <a:pt x="10629" y="11495"/>
                </a:lnTo>
                <a:cubicBezTo>
                  <a:pt x="10748" y="11304"/>
                  <a:pt x="10811" y="11054"/>
                  <a:pt x="10811" y="10800"/>
                </a:cubicBezTo>
                <a:cubicBezTo>
                  <a:pt x="10811" y="10546"/>
                  <a:pt x="10748" y="10296"/>
                  <a:pt x="10629" y="10105"/>
                </a:cubicBezTo>
                <a:lnTo>
                  <a:pt x="5235" y="588"/>
                </a:lnTo>
                <a:cubicBezTo>
                  <a:pt x="5041" y="245"/>
                  <a:pt x="4702" y="0"/>
                  <a:pt x="4325" y="0"/>
                </a:cubicBezTo>
                <a:lnTo>
                  <a:pt x="1093" y="0"/>
                </a:lnTo>
                <a:close/>
                <a:moveTo>
                  <a:pt x="11881" y="0"/>
                </a:moveTo>
                <a:cubicBezTo>
                  <a:pt x="11287" y="0"/>
                  <a:pt x="10811" y="584"/>
                  <a:pt x="10811" y="1283"/>
                </a:cubicBezTo>
                <a:cubicBezTo>
                  <a:pt x="10811" y="1537"/>
                  <a:pt x="10875" y="1788"/>
                  <a:pt x="10993" y="1978"/>
                </a:cubicBezTo>
                <a:lnTo>
                  <a:pt x="15978" y="10800"/>
                </a:lnTo>
                <a:lnTo>
                  <a:pt x="10993" y="19649"/>
                </a:lnTo>
                <a:cubicBezTo>
                  <a:pt x="10875" y="19839"/>
                  <a:pt x="10811" y="20089"/>
                  <a:pt x="10811" y="20344"/>
                </a:cubicBezTo>
                <a:cubicBezTo>
                  <a:pt x="10811" y="21042"/>
                  <a:pt x="11287" y="21600"/>
                  <a:pt x="11881" y="21600"/>
                </a:cubicBezTo>
                <a:lnTo>
                  <a:pt x="15113" y="21600"/>
                </a:lnTo>
                <a:cubicBezTo>
                  <a:pt x="15491" y="21600"/>
                  <a:pt x="15829" y="21382"/>
                  <a:pt x="16024" y="21039"/>
                </a:cubicBezTo>
                <a:lnTo>
                  <a:pt x="21418" y="11495"/>
                </a:lnTo>
                <a:cubicBezTo>
                  <a:pt x="21537" y="11304"/>
                  <a:pt x="21600" y="11054"/>
                  <a:pt x="21600" y="10800"/>
                </a:cubicBezTo>
                <a:cubicBezTo>
                  <a:pt x="21600" y="10546"/>
                  <a:pt x="21537" y="10296"/>
                  <a:pt x="21418" y="10105"/>
                </a:cubicBezTo>
                <a:lnTo>
                  <a:pt x="16024" y="588"/>
                </a:lnTo>
                <a:cubicBezTo>
                  <a:pt x="15829" y="245"/>
                  <a:pt x="15491" y="0"/>
                  <a:pt x="15113" y="0"/>
                </a:cubicBezTo>
                <a:lnTo>
                  <a:pt x="11881" y="0"/>
                </a:lnTo>
                <a:close/>
              </a:path>
            </a:pathLst>
          </a:custGeom>
          <a:solidFill>
            <a:schemeClr val="accent1"/>
          </a:solidFill>
          <a:ln w="12700" cap="sq">
            <a:noFill/>
            <a:miter/>
          </a:ln>
        </p:spPr>
        <p:txBody>
          <a:bodyPr vert="horz" wrap="square" lIns="22860" tIns="45720" rIns="22860" bIns="45720" rtlCol="0" anchor="ctr"/>
          <a:lstStyle/>
          <a:p>
            <a:pPr algn="l">
              <a:lnSpc>
                <a:spcPct val="110000"/>
              </a:lnSpc>
            </a:pPr>
            <a:endParaRPr kumimoji="1" lang="zh-CN" altLang="en-US"/>
          </a:p>
        </p:txBody>
      </p:sp>
      <p:sp>
        <p:nvSpPr>
          <p:cNvPr id="23" name="标题 1"/>
          <p:cNvSpPr txBox="1"/>
          <p:nvPr/>
        </p:nvSpPr>
        <p:spPr>
          <a:xfrm rot="0" flipH="0" flipV="0">
            <a:off x="1999151" y="4847482"/>
            <a:ext cx="781452" cy="280759"/>
          </a:xfrm>
          <a:prstGeom prst="rect">
            <a:avLst/>
          </a:prstGeom>
          <a:noFill/>
          <a:ln>
            <a:noFill/>
          </a:ln>
        </p:spPr>
        <p:txBody>
          <a:bodyPr vert="horz" wrap="square" lIns="0" tIns="0" rIns="0" bIns="0" rtlCol="0" anchor="ctr"/>
          <a:lstStyle/>
          <a:p>
            <a:pPr algn="l">
              <a:lnSpc>
                <a:spcPct val="110000"/>
              </a:lnSpc>
            </a:pPr>
            <a:r>
              <a:rPr kumimoji="1" lang="en-US" altLang="zh-CN" sz="1700">
                <a:ln w="12700">
                  <a:noFill/>
                </a:ln>
                <a:solidFill>
                  <a:srgbClr val="000000">
                    <a:alpha val="100000"/>
                  </a:srgbClr>
                </a:solidFill>
                <a:latin typeface="Source Han Sans CN Normal"/>
                <a:ea typeface="Source Han Sans CN Normal"/>
                <a:cs typeface="Source Han Sans CN Normal"/>
              </a:rPr>
              <a:t>AiPPT</a:t>
            </a:r>
            <a:endParaRPr kumimoji="1" lang="zh-CN" altLang="en-US"/>
          </a:p>
        </p:txBody>
      </p:sp>
      <p:sp>
        <p:nvSpPr>
          <p:cNvPr id="24" name="标题 1"/>
          <p:cNvSpPr txBox="1"/>
          <p:nvPr/>
        </p:nvSpPr>
        <p:spPr>
          <a:xfrm rot="0" flipH="0" flipV="0">
            <a:off x="1099800" y="4847482"/>
            <a:ext cx="899351" cy="280759"/>
          </a:xfrm>
          <a:prstGeom prst="rect">
            <a:avLst/>
          </a:prstGeom>
          <a:noFill/>
          <a:ln>
            <a:noFill/>
          </a:ln>
        </p:spPr>
        <p:txBody>
          <a:bodyPr vert="horz" wrap="square" lIns="0" tIns="0" rIns="0" bIns="0" rtlCol="0" anchor="ctr"/>
          <a:lstStyle/>
          <a:p>
            <a:pPr algn="r">
              <a:lnSpc>
                <a:spcPct val="110000"/>
              </a:lnSpc>
            </a:pPr>
            <a:r>
              <a:rPr kumimoji="1" lang="en-US" altLang="zh-CN" sz="1700">
                <a:ln w="12700">
                  <a:noFill/>
                </a:ln>
                <a:solidFill>
                  <a:srgbClr val="000000">
                    <a:alpha val="100000"/>
                  </a:srgbClr>
                </a:solidFill>
                <a:latin typeface="Source Han Sans CN Normal"/>
                <a:ea typeface="Source Han Sans CN Normal"/>
                <a:cs typeface="Source Han Sans CN Normal"/>
              </a:rPr>
              <a:t>主讲人：</a:t>
            </a:r>
            <a:endParaRPr kumimoji="1" lang="zh-CN" altLang="en-US"/>
          </a:p>
        </p:txBody>
      </p:sp>
      <p:sp>
        <p:nvSpPr>
          <p:cNvPr id="25" name="标题 1"/>
          <p:cNvSpPr txBox="1"/>
          <p:nvPr/>
        </p:nvSpPr>
        <p:spPr>
          <a:xfrm rot="0" flipH="0" flipV="0">
            <a:off x="3638265" y="4856902"/>
            <a:ext cx="679552" cy="261918"/>
          </a:xfrm>
          <a:prstGeom prst="rect">
            <a:avLst/>
          </a:prstGeom>
          <a:noFill/>
          <a:ln>
            <a:noFill/>
          </a:ln>
        </p:spPr>
        <p:txBody>
          <a:bodyPr vert="horz" wrap="square" lIns="0" tIns="0" rIns="0" bIns="0" rtlCol="0" anchor="ctr"/>
          <a:lstStyle/>
          <a:p>
            <a:pPr algn="r">
              <a:lnSpc>
                <a:spcPct val="110000"/>
              </a:lnSpc>
            </a:pPr>
            <a:r>
              <a:rPr kumimoji="1" lang="en-US" altLang="zh-CN" sz="1700">
                <a:ln w="12700">
                  <a:noFill/>
                </a:ln>
                <a:solidFill>
                  <a:srgbClr val="000000">
                    <a:alpha val="100000"/>
                  </a:srgbClr>
                </a:solidFill>
                <a:latin typeface="Source Han Sans CN Normal"/>
                <a:ea typeface="Source Han Sans CN Normal"/>
                <a:cs typeface="Source Han Sans CN Normal"/>
              </a:rPr>
              <a:t>时间：</a:t>
            </a:r>
            <a:endParaRPr kumimoji="1" lang="zh-CN" altLang="en-US"/>
          </a:p>
        </p:txBody>
      </p:sp>
      <p:sp>
        <p:nvSpPr>
          <p:cNvPr id="26" name="标题 1"/>
          <p:cNvSpPr txBox="1"/>
          <p:nvPr/>
        </p:nvSpPr>
        <p:spPr>
          <a:xfrm rot="0" flipH="0" flipV="0">
            <a:off x="4322004" y="4856902"/>
            <a:ext cx="742969" cy="261918"/>
          </a:xfrm>
          <a:prstGeom prst="rect">
            <a:avLst/>
          </a:prstGeom>
          <a:noFill/>
          <a:ln>
            <a:noFill/>
          </a:ln>
        </p:spPr>
        <p:txBody>
          <a:bodyPr vert="horz" wrap="square" lIns="0" tIns="0" rIns="0" bIns="0" rtlCol="0" anchor="ctr"/>
          <a:lstStyle/>
          <a:p>
            <a:pPr algn="l">
              <a:lnSpc>
                <a:spcPct val="110000"/>
              </a:lnSpc>
            </a:pPr>
            <a:r>
              <a:rPr kumimoji="1" lang="en-US" altLang="zh-CN" sz="1700">
                <a:ln w="12700">
                  <a:noFill/>
                </a:ln>
                <a:solidFill>
                  <a:srgbClr val="000000">
                    <a:alpha val="100000"/>
                  </a:srgbClr>
                </a:solidFill>
                <a:latin typeface="Source Han Sans CN Normal"/>
                <a:ea typeface="Source Han Sans CN Normal"/>
                <a:cs typeface="Source Han Sans CN Normal"/>
              </a:rPr>
              <a:t>202X.X</a:t>
            </a:r>
            <a:endParaRPr kumimoji="1" lang="zh-CN" altLang="en-US"/>
          </a:p>
        </p:txBody>
      </p:sp>
    </p:spTree>
  </p:cSld>
</p:sld>
</file>

<file path=ppt/theme/_rels/theme1.xml.rels><?xml version="1.0" encoding="UTF-8" standalone="yes"?>
<Relationships xmlns="http://schemas.openxmlformats.org/package/2006/relationships">

</Relationships>
</file>

<file path=ppt/theme/theme1.xml><?xml version="1.0" encoding="utf-8"?>
<a:theme xmlns:a="http://schemas.openxmlformats.org/drawingml/2006/main" xmlns:r="http://schemas.openxmlformats.org/officeDocument/2006/relationships" xmlns:p="http://schemas.openxmlformats.org/presentationml/2006/main" name="Office 主题​​">
  <a:themeElements>
    <a:clrScheme name="Office">
      <a:dk1>
        <a:srgbClr val="000000"/>
      </a:dk1>
      <a:lt1>
        <a:srgbClr val="FFFFFF"/>
      </a:lt1>
      <a:dk2>
        <a:srgbClr val="44546A"/>
      </a:dk2>
      <a:lt2>
        <a:srgbClr val="E7E6E6"/>
      </a:lt2>
      <a:accent1>
        <a:srgbClr val="FE6E1E"/>
      </a:accent1>
      <a:accent2>
        <a:srgbClr val="FDC422"/>
      </a:accent2>
      <a:accent3>
        <a:srgbClr val="FD761E"/>
      </a:accent3>
      <a:accent4>
        <a:srgbClr val="FDC422"/>
      </a:accent4>
      <a:accent5>
        <a:srgbClr val="FE6E1E"/>
      </a:accent5>
      <a:accent6>
        <a:srgbClr val="FDC422"/>
      </a:accent6>
      <a:hlink>
        <a:srgbClr val="D2A801"/>
      </a:hlink>
      <a:folHlink>
        <a:srgbClr val="D28501"/>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custom.xml><?xml version="1.0" encoding="utf-8"?>
<Properties xmlns="http://schemas.openxmlformats.org/officeDocument/2006/custom-properties" xmlns:vt="http://schemas.openxmlformats.org/officeDocument/2006/docPropsVTypes">
  <property fmtid="{D5CDD505-2E9C-101B-9397-08002B2CF9AE}" pid="2" name="AIGC">
    <vt:lpwstr>{"ContentProducer":"001191110105MA01D6BEX800000","ContentPropagator":"001191110105MA01D6BEX800000","Label":"1","ProduceID":"AIPPT_C_USER_DESIGN_17238748","PropagateID":"AIPPT_C_USER_DESIGN_17238748","ReservedCode1":"{\"SecurityData\":{\"Type\":\"TC260PG\",\"Version\":1,\"PubSD\":[{\"Type\":\"DS\",\"AlgID\":\"1.2.156.10197.1.501\",\"TBSData\":{\"Type\":\"LabelMataData\"},\"Signature\":\"3045022100c59c7de97bd3daab6a5108e31622ca8d836b6994a06801e975bb61be1a87a84f022036da04433785b1eb83e2bba283f96e1630fd90bb5059b671509604b407697816\"},{\"Type\":\"PubKey\",\"AlgID\":\"1.2.156.10197.1.501\",\"KeyValue\":\"MFkwEwYHKoZIzj0CAQYIKoEcz1UBgi0DQgAE4htNGUcC6HU4Sf91jDiDCP+kHy7sm5Nd8uJmcY3w5omySS+3GQlfi/4sr6ilLGbKi9V2Z5I0ASiAQPEvlhe2mw==\",\"Certificate\":\"MIIBgzCCASmgAwIBAgIBATAKBggqgRzPVQGDdTAtMQ4wDAYDVQQKEwVBaVBQVDEbMBkGA1UEBRMSOTExMTAxMDVNQTAxRDZCRVg4MCAXDTI1MDgwODA4Mjk1MloYDzIxMjUwODA4MDgyOTUyWjAtMQ4wDAYDVQQKEwVBaVBQVDEbMBkGA1UEBRMSOTExMTAxMDVNQTAxRDZCRVg4MFkwEwYHKoZIzj0CAQYIKoEcz1UBgi0DQgAE4htNGUcC6HU4Sf91jDiDCP+kHy7sm5Nd8uJmcY3w5omySS+3GQlfi/4sr6ilLGbKi9V2Z5I0ASiAQPEvlhe2m6M4MDYwDgYDVR0PAQH/BAQDAgWgMBMGA1UdJQQMMAoGCCsGAQUFBwMBMA8GA1UdEwEB/wQFMAMBAf8wCgYIKoEcz1UBg3UDSAAwRQIgS9o/xI9kRYojx1MkW/gD8fAbyborHu7tLo1gGuqcuMwCIQDpeKBcdxdIHGAYHLU3bTjOkcDszYUezVcY2oQW7R1oQg==\"}]}}","ReservedCode2":"{\"SecurityData\":{\"Type\":\"TC260PG\",\"Version\":1,\"PubSD\":[{\"Type\":\"DS\",\"AlgID\":\"1.2.156.10197.1.501\",\"TBSData\":{\"Type\":\"LabelMataData\"},\"Signature\":\"3045022100cc9b6e2c639bd18fd16f37b897ac6ef564aa3f3d40d1984b94197f1a537b23a202207fd0f76b526166af86170d26dc7404313075033ea800229ba878a75aaee0c3e8\"},{\"Type\":\"PubKey\",\"AlgID\":\"1.2.156.10197.1.501\",\"KeyValue\":\"MFkwEwYHKoZIzj0CAQYIKoEcz1UBgi0DQgAE4htNGUcC6HU4Sf91jDiDCP+kHy7sm5Nd8uJmcY3w5omySS+3GQlfi/4sr6ilLGbKi9V2Z5I0ASiAQPEvlhe2mw==\",\"Certificate\":\"MIIBgzCCASmgAwIBAgIBATAKBggqgRzPVQGDdTAtMQ4wDAYDVQQKEwVBaVBQVDEbMBkGA1UEBRMSOTExMTAxMDVNQTAxRDZCRVg4MCAXDTI1MDgwODA4Mjk1MloYDzIxMjUwODA4MDgyOTUyWjAtMQ4wDAYDVQQKEwVBaVBQVDEbMBkGA1UEBRMSOTExMTAxMDVNQTAxRDZCRVg4MFkwEwYHKoZIzj0CAQYIKoEcz1UBgi0DQgAE4htNGUcC6HU4Sf91jDiDCP+kHy7sm5Nd8uJmcY3w5omySS+3GQlfi/4sr6ilLGbKi9V2Z5I0ASiAQPEvlhe2m6M4MDYwDgYDVR0PAQH/BAQDAgWgMBMGA1UdJQQMMAoGCCsGAQUFBwMBMA8GA1UdEwEB/wQFMAMBAf8wCgYIKoEcz1UBg3UDSAAwRQIgS9o/xI9kRYojx1MkW/gD8fAbyborHu7tLo1gGuqcuMwCIQDpeKBcdxdIHGAYHLU3bTjOkcDszYUezVcY2oQW7R1oQg==\"}]}}"}</vt:lpwstr>
  </property>
</Properties>
</file>