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0" r:id="rId16"/>
    <p:sldId id="273" r:id="rId17"/>
    <p:sldId id="274" r:id="rId18"/>
    <p:sldId id="261" r:id="rId19"/>
    <p:sldId id="262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35" autoAdjust="0"/>
    <p:restoredTop sz="94625" autoAdjust="0"/>
  </p:normalViewPr>
  <p:slideViewPr>
    <p:cSldViewPr snapToGrid="0">
      <p:cViewPr varScale="1">
        <p:scale>
          <a:sx n="108" d="100"/>
          <a:sy n="108" d="100"/>
        </p:scale>
        <p:origin x="126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0E2-402E-9275-CBA0F5F075E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0E2-402E-9275-CBA0F5F075E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60E2-402E-9275-CBA0F5F075EE}"/>
              </c:ext>
            </c:extLst>
          </c:dPt>
          <c:dLbls>
            <c:dLbl>
              <c:idx val="0"/>
              <c:layout>
                <c:manualLayout>
                  <c:x val="3.4946063346405522E-2"/>
                  <c:y val="-5.03111879773197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793848295987"/>
                      <c:h val="6.98938919711375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0E2-402E-9275-CBA0F5F075EE}"/>
                </c:ext>
              </c:extLst>
            </c:dLbl>
            <c:dLbl>
              <c:idx val="1"/>
              <c:layout>
                <c:manualLayout>
                  <c:x val="-4.8616533167431371E-2"/>
                  <c:y val="7.382753354988158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E2-402E-9275-CBA0F5F075EE}"/>
                </c:ext>
              </c:extLst>
            </c:dLbl>
            <c:dLbl>
              <c:idx val="2"/>
              <c:layout>
                <c:manualLayout>
                  <c:x val="-0.14291417165668663"/>
                  <c:y val="-9.7037682724145004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3847740511557"/>
                      <c:h val="0.133580431900996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0E2-402E-9275-CBA0F5F075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优秀率</c:v>
                </c:pt>
                <c:pt idx="1">
                  <c:v>合格率</c:v>
                </c:pt>
                <c:pt idx="2">
                  <c:v>不合格率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0.25</c:v>
                </c:pt>
                <c:pt idx="1">
                  <c:v>0.7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E2-402E-9275-CBA0F5F075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C1ACBD-3071-4198-A705-879410AEA6E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B97B5C08-6B55-4B6B-84AF-46ACAE686C05}">
      <dgm:prSet phldrT="[文本]"/>
      <dgm:spPr/>
      <dgm:t>
        <a:bodyPr/>
        <a:lstStyle/>
        <a:p>
          <a:r>
            <a:rPr lang="zh-CN" altLang="en-US" dirty="0" smtClean="0"/>
            <a:t>招聘与配置</a:t>
          </a:r>
          <a:endParaRPr lang="zh-CN" altLang="en-US" dirty="0"/>
        </a:p>
      </dgm:t>
    </dgm:pt>
    <dgm:pt modelId="{B331385E-5390-4681-BB3B-1AC4B8B9BD45}" type="parTrans" cxnId="{FAE107A6-C2C6-4E7B-823F-391E7BB68D3B}">
      <dgm:prSet/>
      <dgm:spPr/>
      <dgm:t>
        <a:bodyPr/>
        <a:lstStyle/>
        <a:p>
          <a:endParaRPr lang="zh-CN" altLang="en-US"/>
        </a:p>
      </dgm:t>
    </dgm:pt>
    <dgm:pt modelId="{610A06F4-16EB-41CC-986B-909FA7F69675}" type="sibTrans" cxnId="{FAE107A6-C2C6-4E7B-823F-391E7BB68D3B}">
      <dgm:prSet/>
      <dgm:spPr/>
      <dgm:t>
        <a:bodyPr/>
        <a:lstStyle/>
        <a:p>
          <a:endParaRPr lang="zh-CN" altLang="en-US"/>
        </a:p>
      </dgm:t>
    </dgm:pt>
    <dgm:pt modelId="{2649A548-CFBC-43E2-8459-265CC28FB6C8}">
      <dgm:prSet phldrT="[文本]"/>
      <dgm:spPr/>
      <dgm:t>
        <a:bodyPr/>
        <a:lstStyle/>
        <a:p>
          <a:r>
            <a:rPr lang="zh-CN" altLang="en-US" dirty="0" smtClean="0"/>
            <a:t>绩效考核</a:t>
          </a:r>
          <a:endParaRPr lang="zh-CN" altLang="en-US" dirty="0"/>
        </a:p>
      </dgm:t>
    </dgm:pt>
    <dgm:pt modelId="{29579748-B844-4F86-ACFD-0DBD68AE5F33}" type="parTrans" cxnId="{4F2319F2-D25A-4671-9B8C-9B99BE4FDF86}">
      <dgm:prSet/>
      <dgm:spPr/>
      <dgm:t>
        <a:bodyPr/>
        <a:lstStyle/>
        <a:p>
          <a:endParaRPr lang="zh-CN" altLang="en-US"/>
        </a:p>
      </dgm:t>
    </dgm:pt>
    <dgm:pt modelId="{B089132A-D8BE-4B54-BC22-2EAECD55327B}" type="sibTrans" cxnId="{4F2319F2-D25A-4671-9B8C-9B99BE4FDF86}">
      <dgm:prSet/>
      <dgm:spPr/>
      <dgm:t>
        <a:bodyPr/>
        <a:lstStyle/>
        <a:p>
          <a:endParaRPr lang="zh-CN" altLang="en-US"/>
        </a:p>
      </dgm:t>
    </dgm:pt>
    <dgm:pt modelId="{744697B3-B5BD-413B-B1E8-04E51979516E}">
      <dgm:prSet phldrT="[文本]"/>
      <dgm:spPr/>
      <dgm:t>
        <a:bodyPr/>
        <a:lstStyle/>
        <a:p>
          <a:r>
            <a:rPr lang="zh-CN" altLang="en-US" dirty="0" smtClean="0"/>
            <a:t>薪酬福利</a:t>
          </a:r>
          <a:endParaRPr lang="zh-CN" altLang="en-US" dirty="0"/>
        </a:p>
      </dgm:t>
    </dgm:pt>
    <dgm:pt modelId="{0C3637A7-5626-4F39-966F-5D686AB2A0F7}" type="parTrans" cxnId="{488B78BB-12A2-4A12-9781-0846E98A8002}">
      <dgm:prSet/>
      <dgm:spPr/>
      <dgm:t>
        <a:bodyPr/>
        <a:lstStyle/>
        <a:p>
          <a:endParaRPr lang="zh-CN" altLang="en-US"/>
        </a:p>
      </dgm:t>
    </dgm:pt>
    <dgm:pt modelId="{005D1C06-9515-480F-9E80-7B054A0F6F25}" type="sibTrans" cxnId="{488B78BB-12A2-4A12-9781-0846E98A8002}">
      <dgm:prSet/>
      <dgm:spPr/>
      <dgm:t>
        <a:bodyPr/>
        <a:lstStyle/>
        <a:p>
          <a:endParaRPr lang="zh-CN" altLang="en-US"/>
        </a:p>
      </dgm:t>
    </dgm:pt>
    <dgm:pt modelId="{6001F5AA-BD84-4ECD-A86B-467A18FDC4B9}">
      <dgm:prSet phldrT="[文本]"/>
      <dgm:spPr/>
      <dgm:t>
        <a:bodyPr/>
        <a:lstStyle/>
        <a:p>
          <a:r>
            <a:rPr lang="zh-CN" altLang="en-US" dirty="0" smtClean="0"/>
            <a:t>劳动关系</a:t>
          </a:r>
          <a:endParaRPr lang="zh-CN" altLang="en-US" dirty="0"/>
        </a:p>
      </dgm:t>
    </dgm:pt>
    <dgm:pt modelId="{BA4A58E8-48C6-4F23-92B0-0C768EF91C07}" type="parTrans" cxnId="{7749CD95-95F2-43F5-9E9B-3E9F4B838347}">
      <dgm:prSet/>
      <dgm:spPr/>
      <dgm:t>
        <a:bodyPr/>
        <a:lstStyle/>
        <a:p>
          <a:endParaRPr lang="zh-CN" altLang="en-US"/>
        </a:p>
      </dgm:t>
    </dgm:pt>
    <dgm:pt modelId="{7CC91841-421F-471E-8BAE-C599BC6640FF}" type="sibTrans" cxnId="{7749CD95-95F2-43F5-9E9B-3E9F4B838347}">
      <dgm:prSet/>
      <dgm:spPr/>
      <dgm:t>
        <a:bodyPr/>
        <a:lstStyle/>
        <a:p>
          <a:endParaRPr lang="zh-CN" altLang="en-US"/>
        </a:p>
      </dgm:t>
    </dgm:pt>
    <dgm:pt modelId="{F6419BD2-917C-4449-8D8D-DCDEEA98AC61}" type="pres">
      <dgm:prSet presAssocID="{12C1ACBD-3071-4198-A705-879410AEA6E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048C54B-CFD6-45D0-B669-13A7A012BAD9}" type="pres">
      <dgm:prSet presAssocID="{B97B5C08-6B55-4B6B-84AF-46ACAE686C0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E3E545-B2C4-4215-B9DD-6AC8C06B37C5}" type="pres">
      <dgm:prSet presAssocID="{610A06F4-16EB-41CC-986B-909FA7F69675}" presName="sibTrans" presStyleCnt="0"/>
      <dgm:spPr/>
    </dgm:pt>
    <dgm:pt modelId="{7D4F47A8-7882-4F8D-AB10-E186F507F611}" type="pres">
      <dgm:prSet presAssocID="{2649A548-CFBC-43E2-8459-265CC28FB6C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9083A36-3EBC-418A-A0B1-AB6C0A01ED3A}" type="pres">
      <dgm:prSet presAssocID="{B089132A-D8BE-4B54-BC22-2EAECD55327B}" presName="sibTrans" presStyleCnt="0"/>
      <dgm:spPr/>
    </dgm:pt>
    <dgm:pt modelId="{BE6CCFF6-6A13-4AAF-B6F6-FEA0D1F408B8}" type="pres">
      <dgm:prSet presAssocID="{744697B3-B5BD-413B-B1E8-04E51979516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63F771-FF42-4EAA-BB19-CB2AE61FF13D}" type="pres">
      <dgm:prSet presAssocID="{005D1C06-9515-480F-9E80-7B054A0F6F25}" presName="sibTrans" presStyleCnt="0"/>
      <dgm:spPr/>
    </dgm:pt>
    <dgm:pt modelId="{BC4F6DC7-50F8-4082-9016-13202E6CB85A}" type="pres">
      <dgm:prSet presAssocID="{6001F5AA-BD84-4ECD-A86B-467A18FDC4B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A2E2E92-6044-46E0-BFC9-9EA4DE31E8D2}" type="presOf" srcId="{744697B3-B5BD-413B-B1E8-04E51979516E}" destId="{BE6CCFF6-6A13-4AAF-B6F6-FEA0D1F408B8}" srcOrd="0" destOrd="0" presId="urn:microsoft.com/office/officeart/2005/8/layout/default"/>
    <dgm:cxn modelId="{488B78BB-12A2-4A12-9781-0846E98A8002}" srcId="{12C1ACBD-3071-4198-A705-879410AEA6E6}" destId="{744697B3-B5BD-413B-B1E8-04E51979516E}" srcOrd="2" destOrd="0" parTransId="{0C3637A7-5626-4F39-966F-5D686AB2A0F7}" sibTransId="{005D1C06-9515-480F-9E80-7B054A0F6F25}"/>
    <dgm:cxn modelId="{575A7A35-9D17-4FD8-83F6-1B5FB5FB6C24}" type="presOf" srcId="{12C1ACBD-3071-4198-A705-879410AEA6E6}" destId="{F6419BD2-917C-4449-8D8D-DCDEEA98AC61}" srcOrd="0" destOrd="0" presId="urn:microsoft.com/office/officeart/2005/8/layout/default"/>
    <dgm:cxn modelId="{48AD8BBF-4844-4CD0-AE34-DE2609A964D5}" type="presOf" srcId="{6001F5AA-BD84-4ECD-A86B-467A18FDC4B9}" destId="{BC4F6DC7-50F8-4082-9016-13202E6CB85A}" srcOrd="0" destOrd="0" presId="urn:microsoft.com/office/officeart/2005/8/layout/default"/>
    <dgm:cxn modelId="{44ADBF81-5497-418E-B3D5-19A8C2E45129}" type="presOf" srcId="{B97B5C08-6B55-4B6B-84AF-46ACAE686C05}" destId="{6048C54B-CFD6-45D0-B669-13A7A012BAD9}" srcOrd="0" destOrd="0" presId="urn:microsoft.com/office/officeart/2005/8/layout/default"/>
    <dgm:cxn modelId="{4F2319F2-D25A-4671-9B8C-9B99BE4FDF86}" srcId="{12C1ACBD-3071-4198-A705-879410AEA6E6}" destId="{2649A548-CFBC-43E2-8459-265CC28FB6C8}" srcOrd="1" destOrd="0" parTransId="{29579748-B844-4F86-ACFD-0DBD68AE5F33}" sibTransId="{B089132A-D8BE-4B54-BC22-2EAECD55327B}"/>
    <dgm:cxn modelId="{7749CD95-95F2-43F5-9E9B-3E9F4B838347}" srcId="{12C1ACBD-3071-4198-A705-879410AEA6E6}" destId="{6001F5AA-BD84-4ECD-A86B-467A18FDC4B9}" srcOrd="3" destOrd="0" parTransId="{BA4A58E8-48C6-4F23-92B0-0C768EF91C07}" sibTransId="{7CC91841-421F-471E-8BAE-C599BC6640FF}"/>
    <dgm:cxn modelId="{10FF0E63-BDFE-46F1-892E-DFDACE8F6AE2}" type="presOf" srcId="{2649A548-CFBC-43E2-8459-265CC28FB6C8}" destId="{7D4F47A8-7882-4F8D-AB10-E186F507F611}" srcOrd="0" destOrd="0" presId="urn:microsoft.com/office/officeart/2005/8/layout/default"/>
    <dgm:cxn modelId="{FAE107A6-C2C6-4E7B-823F-391E7BB68D3B}" srcId="{12C1ACBD-3071-4198-A705-879410AEA6E6}" destId="{B97B5C08-6B55-4B6B-84AF-46ACAE686C05}" srcOrd="0" destOrd="0" parTransId="{B331385E-5390-4681-BB3B-1AC4B8B9BD45}" sibTransId="{610A06F4-16EB-41CC-986B-909FA7F69675}"/>
    <dgm:cxn modelId="{49D241A4-C8AC-4897-9053-E3A9B819551B}" type="presParOf" srcId="{F6419BD2-917C-4449-8D8D-DCDEEA98AC61}" destId="{6048C54B-CFD6-45D0-B669-13A7A012BAD9}" srcOrd="0" destOrd="0" presId="urn:microsoft.com/office/officeart/2005/8/layout/default"/>
    <dgm:cxn modelId="{3FBB9060-4023-45F2-98EE-40AB83BDF565}" type="presParOf" srcId="{F6419BD2-917C-4449-8D8D-DCDEEA98AC61}" destId="{4EE3E545-B2C4-4215-B9DD-6AC8C06B37C5}" srcOrd="1" destOrd="0" presId="urn:microsoft.com/office/officeart/2005/8/layout/default"/>
    <dgm:cxn modelId="{69679889-F83F-4605-AFFD-423E81FF428A}" type="presParOf" srcId="{F6419BD2-917C-4449-8D8D-DCDEEA98AC61}" destId="{7D4F47A8-7882-4F8D-AB10-E186F507F611}" srcOrd="2" destOrd="0" presId="urn:microsoft.com/office/officeart/2005/8/layout/default"/>
    <dgm:cxn modelId="{BB094252-43BF-487E-90F8-855112B656A9}" type="presParOf" srcId="{F6419BD2-917C-4449-8D8D-DCDEEA98AC61}" destId="{89083A36-3EBC-418A-A0B1-AB6C0A01ED3A}" srcOrd="3" destOrd="0" presId="urn:microsoft.com/office/officeart/2005/8/layout/default"/>
    <dgm:cxn modelId="{C8518F7C-F842-44B1-A887-F5F0BA0BD7FF}" type="presParOf" srcId="{F6419BD2-917C-4449-8D8D-DCDEEA98AC61}" destId="{BE6CCFF6-6A13-4AAF-B6F6-FEA0D1F408B8}" srcOrd="4" destOrd="0" presId="urn:microsoft.com/office/officeart/2005/8/layout/default"/>
    <dgm:cxn modelId="{53214DF3-D063-488C-B9D6-A0833AB5CACE}" type="presParOf" srcId="{F6419BD2-917C-4449-8D8D-DCDEEA98AC61}" destId="{A163F771-FF42-4EAA-BB19-CB2AE61FF13D}" srcOrd="5" destOrd="0" presId="urn:microsoft.com/office/officeart/2005/8/layout/default"/>
    <dgm:cxn modelId="{F51008CE-2788-4D88-B5F7-D033989B53A8}" type="presParOf" srcId="{F6419BD2-917C-4449-8D8D-DCDEEA98AC61}" destId="{BC4F6DC7-50F8-4082-9016-13202E6CB85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F9F5FA-DA51-43FC-AD3C-9D46544A6DD4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A93D0BD9-A1A7-4B91-AA59-FBD4A9DA0E90}">
      <dgm:prSet phldrT="[文本]"/>
      <dgm:spPr/>
      <dgm:t>
        <a:bodyPr/>
        <a:lstStyle/>
        <a:p>
          <a:r>
            <a:rPr lang="zh-CN" altLang="en-US" dirty="0" smtClean="0"/>
            <a:t>制度的执行与推动</a:t>
          </a:r>
          <a:endParaRPr lang="zh-CN" altLang="en-US" dirty="0"/>
        </a:p>
      </dgm:t>
    </dgm:pt>
    <dgm:pt modelId="{6C14B815-8B2E-4414-9E81-EA26F012CA73}" type="parTrans" cxnId="{FF96A52E-E243-452E-9490-F8E3427B7029}">
      <dgm:prSet/>
      <dgm:spPr/>
      <dgm:t>
        <a:bodyPr/>
        <a:lstStyle/>
        <a:p>
          <a:endParaRPr lang="zh-CN" altLang="en-US"/>
        </a:p>
      </dgm:t>
    </dgm:pt>
    <dgm:pt modelId="{6CE019D3-D060-41C0-9006-E1B5B5669562}" type="sibTrans" cxnId="{FF96A52E-E243-452E-9490-F8E3427B7029}">
      <dgm:prSet/>
      <dgm:spPr/>
      <dgm:t>
        <a:bodyPr/>
        <a:lstStyle/>
        <a:p>
          <a:endParaRPr lang="zh-CN" altLang="en-US"/>
        </a:p>
      </dgm:t>
    </dgm:pt>
    <dgm:pt modelId="{09F060A8-C86B-40B1-9D3F-DC31CEDB6B4A}">
      <dgm:prSet phldrT="[文本]"/>
      <dgm:spPr/>
      <dgm:t>
        <a:bodyPr/>
        <a:lstStyle/>
        <a:p>
          <a:r>
            <a:rPr lang="zh-CN" altLang="en-US" dirty="0" smtClean="0"/>
            <a:t>日常办公事务管理</a:t>
          </a:r>
          <a:endParaRPr lang="zh-CN" altLang="en-US" dirty="0"/>
        </a:p>
      </dgm:t>
    </dgm:pt>
    <dgm:pt modelId="{E8EF6773-E034-45D9-ADE2-BDFCAABCF5D2}" type="parTrans" cxnId="{BF8592C9-ECCC-4818-A598-5461E1E6ED05}">
      <dgm:prSet/>
      <dgm:spPr/>
      <dgm:t>
        <a:bodyPr/>
        <a:lstStyle/>
        <a:p>
          <a:endParaRPr lang="zh-CN" altLang="en-US"/>
        </a:p>
      </dgm:t>
    </dgm:pt>
    <dgm:pt modelId="{53F92291-585A-405D-A761-AF28C2D71A56}" type="sibTrans" cxnId="{BF8592C9-ECCC-4818-A598-5461E1E6ED05}">
      <dgm:prSet/>
      <dgm:spPr/>
      <dgm:t>
        <a:bodyPr/>
        <a:lstStyle/>
        <a:p>
          <a:endParaRPr lang="zh-CN" altLang="en-US"/>
        </a:p>
      </dgm:t>
    </dgm:pt>
    <dgm:pt modelId="{340B676F-A519-4CFA-BD0A-15A1177781F3}">
      <dgm:prSet phldrT="[文本]"/>
      <dgm:spPr/>
      <dgm:t>
        <a:bodyPr/>
        <a:lstStyle/>
        <a:p>
          <a:r>
            <a:rPr lang="zh-CN" altLang="en-US" dirty="0" smtClean="0"/>
            <a:t>企业文化的建设</a:t>
          </a:r>
          <a:endParaRPr lang="zh-CN" altLang="en-US" dirty="0"/>
        </a:p>
      </dgm:t>
    </dgm:pt>
    <dgm:pt modelId="{8E2FE13E-7693-469A-9275-BF9F65EB9C00}" type="parTrans" cxnId="{83F1CD4A-AC44-468A-A12A-6807A58FA963}">
      <dgm:prSet/>
      <dgm:spPr/>
      <dgm:t>
        <a:bodyPr/>
        <a:lstStyle/>
        <a:p>
          <a:endParaRPr lang="zh-CN" altLang="en-US"/>
        </a:p>
      </dgm:t>
    </dgm:pt>
    <dgm:pt modelId="{A973014D-D8CC-4871-8B2D-D0F2B9A7551C}" type="sibTrans" cxnId="{83F1CD4A-AC44-468A-A12A-6807A58FA963}">
      <dgm:prSet/>
      <dgm:spPr/>
      <dgm:t>
        <a:bodyPr/>
        <a:lstStyle/>
        <a:p>
          <a:endParaRPr lang="zh-CN" altLang="en-US"/>
        </a:p>
      </dgm:t>
    </dgm:pt>
    <dgm:pt modelId="{6EC57522-4609-4471-99AB-27281A2D7994}">
      <dgm:prSet/>
      <dgm:spPr/>
      <dgm:t>
        <a:bodyPr/>
        <a:lstStyle/>
        <a:p>
          <a:r>
            <a:rPr lang="zh-CN" altLang="en-US" smtClean="0"/>
            <a:t>其他工作</a:t>
          </a:r>
          <a:endParaRPr lang="zh-CN" altLang="en-US" dirty="0"/>
        </a:p>
      </dgm:t>
    </dgm:pt>
    <dgm:pt modelId="{22800B59-4FA2-4CAF-A599-01361FD2E5BA}" type="parTrans" cxnId="{9B7D3A69-9936-4E06-9F3F-C8A3F5020505}">
      <dgm:prSet/>
      <dgm:spPr/>
      <dgm:t>
        <a:bodyPr/>
        <a:lstStyle/>
        <a:p>
          <a:endParaRPr lang="zh-CN" altLang="en-US"/>
        </a:p>
      </dgm:t>
    </dgm:pt>
    <dgm:pt modelId="{39AC2ED5-9DA3-4126-B2A3-1ABDA1AD67C6}" type="sibTrans" cxnId="{9B7D3A69-9936-4E06-9F3F-C8A3F5020505}">
      <dgm:prSet/>
      <dgm:spPr/>
      <dgm:t>
        <a:bodyPr/>
        <a:lstStyle/>
        <a:p>
          <a:endParaRPr lang="zh-CN" altLang="en-US"/>
        </a:p>
      </dgm:t>
    </dgm:pt>
    <dgm:pt modelId="{E2EC610D-3CC0-4AB7-B021-878691869A25}" type="pres">
      <dgm:prSet presAssocID="{F5F9F5FA-DA51-43FC-AD3C-9D46544A6D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57FFD81-68EE-4BA9-97AF-E2AAB4EB3CDA}" type="pres">
      <dgm:prSet presAssocID="{A93D0BD9-A1A7-4B91-AA59-FBD4A9DA0E9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26BEED9-B658-4BD1-94FB-4F9E58769FC6}" type="pres">
      <dgm:prSet presAssocID="{6CE019D3-D060-41C0-9006-E1B5B5669562}" presName="sibTrans" presStyleCnt="0"/>
      <dgm:spPr/>
    </dgm:pt>
    <dgm:pt modelId="{1551882E-D09B-4310-A498-62330DF93640}" type="pres">
      <dgm:prSet presAssocID="{09F060A8-C86B-40B1-9D3F-DC31CEDB6B4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477670-7D43-4683-9D63-B14DC9047772}" type="pres">
      <dgm:prSet presAssocID="{53F92291-585A-405D-A761-AF28C2D71A56}" presName="sibTrans" presStyleCnt="0"/>
      <dgm:spPr/>
    </dgm:pt>
    <dgm:pt modelId="{794675E8-F883-43B0-A6FB-45C37A8584E9}" type="pres">
      <dgm:prSet presAssocID="{340B676F-A519-4CFA-BD0A-15A1177781F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4991FB-F651-48B0-8A31-C170346F2F48}" type="pres">
      <dgm:prSet presAssocID="{A973014D-D8CC-4871-8B2D-D0F2B9A7551C}" presName="sibTrans" presStyleCnt="0"/>
      <dgm:spPr/>
    </dgm:pt>
    <dgm:pt modelId="{70DD6B1A-BB81-42A1-8B1B-C3E0CEA4B702}" type="pres">
      <dgm:prSet presAssocID="{6EC57522-4609-4471-99AB-27281A2D799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F8592C9-ECCC-4818-A598-5461E1E6ED05}" srcId="{F5F9F5FA-DA51-43FC-AD3C-9D46544A6DD4}" destId="{09F060A8-C86B-40B1-9D3F-DC31CEDB6B4A}" srcOrd="1" destOrd="0" parTransId="{E8EF6773-E034-45D9-ADE2-BDFCAABCF5D2}" sibTransId="{53F92291-585A-405D-A761-AF28C2D71A56}"/>
    <dgm:cxn modelId="{B7646E6B-6FCF-432D-ACF5-59DBFE0B8743}" type="presOf" srcId="{A93D0BD9-A1A7-4B91-AA59-FBD4A9DA0E90}" destId="{B57FFD81-68EE-4BA9-97AF-E2AAB4EB3CDA}" srcOrd="0" destOrd="0" presId="urn:microsoft.com/office/officeart/2005/8/layout/hList6"/>
    <dgm:cxn modelId="{9B7D3A69-9936-4E06-9F3F-C8A3F5020505}" srcId="{F5F9F5FA-DA51-43FC-AD3C-9D46544A6DD4}" destId="{6EC57522-4609-4471-99AB-27281A2D7994}" srcOrd="3" destOrd="0" parTransId="{22800B59-4FA2-4CAF-A599-01361FD2E5BA}" sibTransId="{39AC2ED5-9DA3-4126-B2A3-1ABDA1AD67C6}"/>
    <dgm:cxn modelId="{FF96A52E-E243-452E-9490-F8E3427B7029}" srcId="{F5F9F5FA-DA51-43FC-AD3C-9D46544A6DD4}" destId="{A93D0BD9-A1A7-4B91-AA59-FBD4A9DA0E90}" srcOrd="0" destOrd="0" parTransId="{6C14B815-8B2E-4414-9E81-EA26F012CA73}" sibTransId="{6CE019D3-D060-41C0-9006-E1B5B5669562}"/>
    <dgm:cxn modelId="{83F1CD4A-AC44-468A-A12A-6807A58FA963}" srcId="{F5F9F5FA-DA51-43FC-AD3C-9D46544A6DD4}" destId="{340B676F-A519-4CFA-BD0A-15A1177781F3}" srcOrd="2" destOrd="0" parTransId="{8E2FE13E-7693-469A-9275-BF9F65EB9C00}" sibTransId="{A973014D-D8CC-4871-8B2D-D0F2B9A7551C}"/>
    <dgm:cxn modelId="{488901E5-A678-49EF-8E7A-6BB258C7FA99}" type="presOf" srcId="{340B676F-A519-4CFA-BD0A-15A1177781F3}" destId="{794675E8-F883-43B0-A6FB-45C37A8584E9}" srcOrd="0" destOrd="0" presId="urn:microsoft.com/office/officeart/2005/8/layout/hList6"/>
    <dgm:cxn modelId="{E0CC0B99-40CF-4F08-804E-EFD1195CD1D9}" type="presOf" srcId="{6EC57522-4609-4471-99AB-27281A2D7994}" destId="{70DD6B1A-BB81-42A1-8B1B-C3E0CEA4B702}" srcOrd="0" destOrd="0" presId="urn:microsoft.com/office/officeart/2005/8/layout/hList6"/>
    <dgm:cxn modelId="{F9D8ACA0-3F4D-418E-939D-7716AD2F02DD}" type="presOf" srcId="{F5F9F5FA-DA51-43FC-AD3C-9D46544A6DD4}" destId="{E2EC610D-3CC0-4AB7-B021-878691869A25}" srcOrd="0" destOrd="0" presId="urn:microsoft.com/office/officeart/2005/8/layout/hList6"/>
    <dgm:cxn modelId="{E3E9642F-3701-4ABB-AF4C-801094A5F682}" type="presOf" srcId="{09F060A8-C86B-40B1-9D3F-DC31CEDB6B4A}" destId="{1551882E-D09B-4310-A498-62330DF93640}" srcOrd="0" destOrd="0" presId="urn:microsoft.com/office/officeart/2005/8/layout/hList6"/>
    <dgm:cxn modelId="{64D6CBB8-92CD-42AF-B1E1-7F91202BD5D7}" type="presParOf" srcId="{E2EC610D-3CC0-4AB7-B021-878691869A25}" destId="{B57FFD81-68EE-4BA9-97AF-E2AAB4EB3CDA}" srcOrd="0" destOrd="0" presId="urn:microsoft.com/office/officeart/2005/8/layout/hList6"/>
    <dgm:cxn modelId="{B69BF7BF-BD49-47FB-B867-CE72276F19FC}" type="presParOf" srcId="{E2EC610D-3CC0-4AB7-B021-878691869A25}" destId="{026BEED9-B658-4BD1-94FB-4F9E58769FC6}" srcOrd="1" destOrd="0" presId="urn:microsoft.com/office/officeart/2005/8/layout/hList6"/>
    <dgm:cxn modelId="{DAD84F24-8FD8-4397-A4C4-94DD765324FA}" type="presParOf" srcId="{E2EC610D-3CC0-4AB7-B021-878691869A25}" destId="{1551882E-D09B-4310-A498-62330DF93640}" srcOrd="2" destOrd="0" presId="urn:microsoft.com/office/officeart/2005/8/layout/hList6"/>
    <dgm:cxn modelId="{6DF7F4D1-8CD4-4EDB-BA74-46FE04E3D678}" type="presParOf" srcId="{E2EC610D-3CC0-4AB7-B021-878691869A25}" destId="{31477670-7D43-4683-9D63-B14DC9047772}" srcOrd="3" destOrd="0" presId="urn:microsoft.com/office/officeart/2005/8/layout/hList6"/>
    <dgm:cxn modelId="{3DBBE2DE-5D31-4B08-A4B7-1CB982523230}" type="presParOf" srcId="{E2EC610D-3CC0-4AB7-B021-878691869A25}" destId="{794675E8-F883-43B0-A6FB-45C37A8584E9}" srcOrd="4" destOrd="0" presId="urn:microsoft.com/office/officeart/2005/8/layout/hList6"/>
    <dgm:cxn modelId="{C8161A55-2FD5-4BA0-AC53-46AD8B565C55}" type="presParOf" srcId="{E2EC610D-3CC0-4AB7-B021-878691869A25}" destId="{EF4991FB-F651-48B0-8A31-C170346F2F48}" srcOrd="5" destOrd="0" presId="urn:microsoft.com/office/officeart/2005/8/layout/hList6"/>
    <dgm:cxn modelId="{E473BBA6-8D0A-428F-A0AA-D5A47D4334AD}" type="presParOf" srcId="{E2EC610D-3CC0-4AB7-B021-878691869A25}" destId="{70DD6B1A-BB81-42A1-8B1B-C3E0CEA4B702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2FE248-DD61-44C1-92EF-20FAC229D59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00B483A-B4BB-4A91-90F7-F81E971D845F}">
      <dgm:prSet phldrT="[文本]"/>
      <dgm:spPr/>
      <dgm:t>
        <a:bodyPr/>
        <a:lstStyle/>
        <a:p>
          <a:r>
            <a:rPr lang="zh-CN" altLang="en-US" dirty="0" smtClean="0"/>
            <a:t>制度修改完善</a:t>
          </a:r>
          <a:endParaRPr lang="zh-CN" altLang="en-US" dirty="0"/>
        </a:p>
      </dgm:t>
    </dgm:pt>
    <dgm:pt modelId="{B634AC99-D61D-4F61-91B1-56A9291D8D2A}" type="parTrans" cxnId="{3DD359CC-AB35-473F-8189-A47081CAE5AF}">
      <dgm:prSet/>
      <dgm:spPr/>
      <dgm:t>
        <a:bodyPr/>
        <a:lstStyle/>
        <a:p>
          <a:endParaRPr lang="zh-CN" altLang="en-US"/>
        </a:p>
      </dgm:t>
    </dgm:pt>
    <dgm:pt modelId="{F7317C9F-64B7-4EEB-A54E-AA78E7C5C4F4}" type="sibTrans" cxnId="{3DD359CC-AB35-473F-8189-A47081CAE5AF}">
      <dgm:prSet/>
      <dgm:spPr/>
      <dgm:t>
        <a:bodyPr/>
        <a:lstStyle/>
        <a:p>
          <a:endParaRPr lang="zh-CN" altLang="en-US"/>
        </a:p>
      </dgm:t>
    </dgm:pt>
    <dgm:pt modelId="{9476FB0F-C39D-4A5A-8944-60E683409297}">
      <dgm:prSet phldrT="[文本]"/>
      <dgm:spPr/>
      <dgm:t>
        <a:bodyPr/>
        <a:lstStyle/>
        <a:p>
          <a:r>
            <a:rPr lang="zh-CN" altLang="en-US" dirty="0" smtClean="0"/>
            <a:t>编写岗位说明</a:t>
          </a:r>
          <a:endParaRPr lang="zh-CN" altLang="en-US" dirty="0"/>
        </a:p>
      </dgm:t>
    </dgm:pt>
    <dgm:pt modelId="{9369A5D5-A362-41D5-B5BB-A76090756177}" type="parTrans" cxnId="{CDC4986B-BF87-46BB-A99F-466DA72B99B8}">
      <dgm:prSet/>
      <dgm:spPr/>
      <dgm:t>
        <a:bodyPr/>
        <a:lstStyle/>
        <a:p>
          <a:endParaRPr lang="zh-CN" altLang="en-US"/>
        </a:p>
      </dgm:t>
    </dgm:pt>
    <dgm:pt modelId="{CC7ACFBC-A210-4C8A-BB79-94242BFC4E05}" type="sibTrans" cxnId="{CDC4986B-BF87-46BB-A99F-466DA72B99B8}">
      <dgm:prSet/>
      <dgm:spPr/>
      <dgm:t>
        <a:bodyPr/>
        <a:lstStyle/>
        <a:p>
          <a:endParaRPr lang="zh-CN" altLang="en-US"/>
        </a:p>
      </dgm:t>
    </dgm:pt>
    <dgm:pt modelId="{9C067F93-6D91-4C37-805A-5D3384DEF65F}">
      <dgm:prSet phldrT="[文本]"/>
      <dgm:spPr/>
      <dgm:t>
        <a:bodyPr/>
        <a:lstStyle/>
        <a:p>
          <a:r>
            <a:rPr lang="zh-CN" altLang="en-US" dirty="0" smtClean="0"/>
            <a:t>实现共同发展</a:t>
          </a:r>
          <a:endParaRPr lang="zh-CN" altLang="en-US" dirty="0"/>
        </a:p>
      </dgm:t>
    </dgm:pt>
    <dgm:pt modelId="{049DE35B-D571-47C9-A9D5-1F261522AA86}" type="parTrans" cxnId="{530BA5A9-288F-4A0A-8E1D-B37F74AC72DE}">
      <dgm:prSet/>
      <dgm:spPr/>
      <dgm:t>
        <a:bodyPr/>
        <a:lstStyle/>
        <a:p>
          <a:endParaRPr lang="zh-CN" altLang="en-US"/>
        </a:p>
      </dgm:t>
    </dgm:pt>
    <dgm:pt modelId="{017738E6-A0AA-4B36-9FF9-2E9BE68B9A44}" type="sibTrans" cxnId="{530BA5A9-288F-4A0A-8E1D-B37F74AC72DE}">
      <dgm:prSet/>
      <dgm:spPr/>
      <dgm:t>
        <a:bodyPr/>
        <a:lstStyle/>
        <a:p>
          <a:endParaRPr lang="zh-CN" altLang="en-US"/>
        </a:p>
      </dgm:t>
    </dgm:pt>
    <dgm:pt modelId="{8C59A0F5-B542-4BB6-B5C0-22AD10E3410A}" type="pres">
      <dgm:prSet presAssocID="{152FE248-DD61-44C1-92EF-20FAC229D590}" presName="linearFlow" presStyleCnt="0">
        <dgm:presLayoutVars>
          <dgm:dir/>
          <dgm:resizeHandles val="exact"/>
        </dgm:presLayoutVars>
      </dgm:prSet>
      <dgm:spPr/>
    </dgm:pt>
    <dgm:pt modelId="{0316344C-B398-42AC-9193-F59BC246415F}" type="pres">
      <dgm:prSet presAssocID="{900B483A-B4BB-4A91-90F7-F81E971D845F}" presName="composite" presStyleCnt="0"/>
      <dgm:spPr/>
    </dgm:pt>
    <dgm:pt modelId="{35C5E215-83C1-4D02-84F9-1E97EEA44029}" type="pres">
      <dgm:prSet presAssocID="{900B483A-B4BB-4A91-90F7-F81E971D845F}" presName="imgShp" presStyleLbl="fgImgPlace1" presStyleIdx="0" presStyleCnt="3" custScaleX="49661" custScaleY="4966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accent2"/>
          </a:solidFill>
        </a:ln>
      </dgm:spPr>
    </dgm:pt>
    <dgm:pt modelId="{26AE688F-798B-43F9-AD81-C8B920D7EA18}" type="pres">
      <dgm:prSet presAssocID="{900B483A-B4BB-4A91-90F7-F81E971D845F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7DF8AC-7DAE-4C51-9FF6-A47E41305796}" type="pres">
      <dgm:prSet presAssocID="{F7317C9F-64B7-4EEB-A54E-AA78E7C5C4F4}" presName="spacing" presStyleCnt="0"/>
      <dgm:spPr/>
    </dgm:pt>
    <dgm:pt modelId="{D1FD9494-2260-4520-89AE-48917595308F}" type="pres">
      <dgm:prSet presAssocID="{9476FB0F-C39D-4A5A-8944-60E683409297}" presName="composite" presStyleCnt="0"/>
      <dgm:spPr/>
    </dgm:pt>
    <dgm:pt modelId="{2B7C81AA-EBBD-4F74-AC8E-77F312F19D82}" type="pres">
      <dgm:prSet presAssocID="{9476FB0F-C39D-4A5A-8944-60E683409297}" presName="imgShp" presStyleLbl="fgImgPlace1" presStyleIdx="1" presStyleCnt="3" custScaleX="49661" custScaleY="4966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accent3"/>
          </a:solidFill>
        </a:ln>
      </dgm:spPr>
    </dgm:pt>
    <dgm:pt modelId="{A77002FC-36F1-4781-A27F-521E359F2A02}" type="pres">
      <dgm:prSet presAssocID="{9476FB0F-C39D-4A5A-8944-60E683409297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79367B-B9B0-419B-97A0-70BD2DDC3785}" type="pres">
      <dgm:prSet presAssocID="{CC7ACFBC-A210-4C8A-BB79-94242BFC4E05}" presName="spacing" presStyleCnt="0"/>
      <dgm:spPr/>
    </dgm:pt>
    <dgm:pt modelId="{B7C68CCF-ACE4-4D7C-8292-B6279887F408}" type="pres">
      <dgm:prSet presAssocID="{9C067F93-6D91-4C37-805A-5D3384DEF65F}" presName="composite" presStyleCnt="0"/>
      <dgm:spPr/>
    </dgm:pt>
    <dgm:pt modelId="{61C1A2ED-26C9-43CF-880E-E04C792A6377}" type="pres">
      <dgm:prSet presAssocID="{9C067F93-6D91-4C37-805A-5D3384DEF65F}" presName="imgShp" presStyleLbl="fgImgPlace1" presStyleIdx="2" presStyleCnt="3" custScaleX="49661" custScaleY="4966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accent4"/>
          </a:solidFill>
        </a:ln>
      </dgm:spPr>
    </dgm:pt>
    <dgm:pt modelId="{BB6B8168-208C-4EAC-9249-7A20D8A9ECB0}" type="pres">
      <dgm:prSet presAssocID="{9C067F93-6D91-4C37-805A-5D3384DEF65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30BA5A9-288F-4A0A-8E1D-B37F74AC72DE}" srcId="{152FE248-DD61-44C1-92EF-20FAC229D590}" destId="{9C067F93-6D91-4C37-805A-5D3384DEF65F}" srcOrd="2" destOrd="0" parTransId="{049DE35B-D571-47C9-A9D5-1F261522AA86}" sibTransId="{017738E6-A0AA-4B36-9FF9-2E9BE68B9A44}"/>
    <dgm:cxn modelId="{A54DAA65-F36A-456A-ABF2-D714740449AB}" type="presOf" srcId="{900B483A-B4BB-4A91-90F7-F81E971D845F}" destId="{26AE688F-798B-43F9-AD81-C8B920D7EA18}" srcOrd="0" destOrd="0" presId="urn:microsoft.com/office/officeart/2005/8/layout/vList3"/>
    <dgm:cxn modelId="{1C355786-B4D5-47F9-900E-E72D9B255ECC}" type="presOf" srcId="{152FE248-DD61-44C1-92EF-20FAC229D590}" destId="{8C59A0F5-B542-4BB6-B5C0-22AD10E3410A}" srcOrd="0" destOrd="0" presId="urn:microsoft.com/office/officeart/2005/8/layout/vList3"/>
    <dgm:cxn modelId="{C848D357-EE3F-43A9-873F-20FDC944BED8}" type="presOf" srcId="{9476FB0F-C39D-4A5A-8944-60E683409297}" destId="{A77002FC-36F1-4781-A27F-521E359F2A02}" srcOrd="0" destOrd="0" presId="urn:microsoft.com/office/officeart/2005/8/layout/vList3"/>
    <dgm:cxn modelId="{3DD359CC-AB35-473F-8189-A47081CAE5AF}" srcId="{152FE248-DD61-44C1-92EF-20FAC229D590}" destId="{900B483A-B4BB-4A91-90F7-F81E971D845F}" srcOrd="0" destOrd="0" parTransId="{B634AC99-D61D-4F61-91B1-56A9291D8D2A}" sibTransId="{F7317C9F-64B7-4EEB-A54E-AA78E7C5C4F4}"/>
    <dgm:cxn modelId="{564EA73B-59DD-4C2A-AC38-C60EECB7DFDF}" type="presOf" srcId="{9C067F93-6D91-4C37-805A-5D3384DEF65F}" destId="{BB6B8168-208C-4EAC-9249-7A20D8A9ECB0}" srcOrd="0" destOrd="0" presId="urn:microsoft.com/office/officeart/2005/8/layout/vList3"/>
    <dgm:cxn modelId="{CDC4986B-BF87-46BB-A99F-466DA72B99B8}" srcId="{152FE248-DD61-44C1-92EF-20FAC229D590}" destId="{9476FB0F-C39D-4A5A-8944-60E683409297}" srcOrd="1" destOrd="0" parTransId="{9369A5D5-A362-41D5-B5BB-A76090756177}" sibTransId="{CC7ACFBC-A210-4C8A-BB79-94242BFC4E05}"/>
    <dgm:cxn modelId="{B92254B3-5FA5-45AC-B83C-4ADEEB3FCD60}" type="presParOf" srcId="{8C59A0F5-B542-4BB6-B5C0-22AD10E3410A}" destId="{0316344C-B398-42AC-9193-F59BC246415F}" srcOrd="0" destOrd="0" presId="urn:microsoft.com/office/officeart/2005/8/layout/vList3"/>
    <dgm:cxn modelId="{E0C95C9D-6127-46F9-997B-EE24B84A490C}" type="presParOf" srcId="{0316344C-B398-42AC-9193-F59BC246415F}" destId="{35C5E215-83C1-4D02-84F9-1E97EEA44029}" srcOrd="0" destOrd="0" presId="urn:microsoft.com/office/officeart/2005/8/layout/vList3"/>
    <dgm:cxn modelId="{0D72D5AD-92D3-43BE-8FBA-653F33AF7C16}" type="presParOf" srcId="{0316344C-B398-42AC-9193-F59BC246415F}" destId="{26AE688F-798B-43F9-AD81-C8B920D7EA18}" srcOrd="1" destOrd="0" presId="urn:microsoft.com/office/officeart/2005/8/layout/vList3"/>
    <dgm:cxn modelId="{04F8F014-F389-4DB4-94D1-3B9AD3414971}" type="presParOf" srcId="{8C59A0F5-B542-4BB6-B5C0-22AD10E3410A}" destId="{587DF8AC-7DAE-4C51-9FF6-A47E41305796}" srcOrd="1" destOrd="0" presId="urn:microsoft.com/office/officeart/2005/8/layout/vList3"/>
    <dgm:cxn modelId="{3C9AD090-CF1D-46E6-AA08-ED939F422DEE}" type="presParOf" srcId="{8C59A0F5-B542-4BB6-B5C0-22AD10E3410A}" destId="{D1FD9494-2260-4520-89AE-48917595308F}" srcOrd="2" destOrd="0" presId="urn:microsoft.com/office/officeart/2005/8/layout/vList3"/>
    <dgm:cxn modelId="{92254F88-60E8-42D0-8D7E-A24ABC274C01}" type="presParOf" srcId="{D1FD9494-2260-4520-89AE-48917595308F}" destId="{2B7C81AA-EBBD-4F74-AC8E-77F312F19D82}" srcOrd="0" destOrd="0" presId="urn:microsoft.com/office/officeart/2005/8/layout/vList3"/>
    <dgm:cxn modelId="{1C863D9E-4523-4A75-990A-D48A08339E54}" type="presParOf" srcId="{D1FD9494-2260-4520-89AE-48917595308F}" destId="{A77002FC-36F1-4781-A27F-521E359F2A02}" srcOrd="1" destOrd="0" presId="urn:microsoft.com/office/officeart/2005/8/layout/vList3"/>
    <dgm:cxn modelId="{F344F4E3-BCE7-483F-A6F5-A28ABF362F0E}" type="presParOf" srcId="{8C59A0F5-B542-4BB6-B5C0-22AD10E3410A}" destId="{C679367B-B9B0-419B-97A0-70BD2DDC3785}" srcOrd="3" destOrd="0" presId="urn:microsoft.com/office/officeart/2005/8/layout/vList3"/>
    <dgm:cxn modelId="{8EA9B2D6-7C1C-499E-B0DA-1B841A68C273}" type="presParOf" srcId="{8C59A0F5-B542-4BB6-B5C0-22AD10E3410A}" destId="{B7C68CCF-ACE4-4D7C-8292-B6279887F408}" srcOrd="4" destOrd="0" presId="urn:microsoft.com/office/officeart/2005/8/layout/vList3"/>
    <dgm:cxn modelId="{B81006C4-3304-4EAD-9748-3F51EB63D426}" type="presParOf" srcId="{B7C68CCF-ACE4-4D7C-8292-B6279887F408}" destId="{61C1A2ED-26C9-43CF-880E-E04C792A6377}" srcOrd="0" destOrd="0" presId="urn:microsoft.com/office/officeart/2005/8/layout/vList3"/>
    <dgm:cxn modelId="{C3866A65-A3A3-4841-8387-4A997F8DA541}" type="presParOf" srcId="{B7C68CCF-ACE4-4D7C-8292-B6279887F408}" destId="{BB6B8168-208C-4EAC-9249-7A20D8A9ECB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F7963C-014C-4227-B7D2-231B7E64EDB5}" type="doc">
      <dgm:prSet loTypeId="urn:microsoft.com/office/officeart/2008/layout/LinedList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zh-CN" altLang="en-US"/>
        </a:p>
      </dgm:t>
    </dgm:pt>
    <dgm:pt modelId="{3B7C9983-557C-4313-9E6A-B1D480907176}">
      <dgm:prSet phldrT="[文本]"/>
      <dgm:spPr/>
      <dgm:t>
        <a:bodyPr/>
        <a:lstStyle/>
        <a:p>
          <a:r>
            <a:rPr lang="zh-CN" altLang="en-US" dirty="0" smtClean="0"/>
            <a:t>理论及专业知识不全面</a:t>
          </a:r>
          <a:endParaRPr lang="zh-CN" altLang="en-US" dirty="0"/>
        </a:p>
      </dgm:t>
    </dgm:pt>
    <dgm:pt modelId="{9268FD70-0200-483D-8048-67B07F249A8D}" type="parTrans" cxnId="{4BC8B323-2EF9-432D-B1E0-1B427288ADF5}">
      <dgm:prSet/>
      <dgm:spPr/>
      <dgm:t>
        <a:bodyPr/>
        <a:lstStyle/>
        <a:p>
          <a:endParaRPr lang="zh-CN" altLang="en-US"/>
        </a:p>
      </dgm:t>
    </dgm:pt>
    <dgm:pt modelId="{68BE4104-2E4C-43D4-840A-E31FA8D0DCF6}" type="sibTrans" cxnId="{4BC8B323-2EF9-432D-B1E0-1B427288ADF5}">
      <dgm:prSet/>
      <dgm:spPr/>
      <dgm:t>
        <a:bodyPr/>
        <a:lstStyle/>
        <a:p>
          <a:endParaRPr lang="zh-CN" altLang="en-US"/>
        </a:p>
      </dgm:t>
    </dgm:pt>
    <dgm:pt modelId="{E01F4251-847B-4850-8F2C-E2E35B3DB419}">
      <dgm:prSet phldrT="[文本]"/>
      <dgm:spPr/>
      <dgm:t>
        <a:bodyPr/>
        <a:lstStyle/>
        <a:p>
          <a:r>
            <a:rPr lang="zh-CN" altLang="en-US" dirty="0" smtClean="0"/>
            <a:t>主动性有欠缺，被动服务的现象仍然存在</a:t>
          </a:r>
          <a:endParaRPr lang="zh-CN" altLang="en-US" dirty="0"/>
        </a:p>
      </dgm:t>
    </dgm:pt>
    <dgm:pt modelId="{45B12332-5C27-43EA-A60F-3FA0BFF518CB}" type="parTrans" cxnId="{3372101A-3C09-4765-A1F9-AA1BC48E65C1}">
      <dgm:prSet/>
      <dgm:spPr/>
      <dgm:t>
        <a:bodyPr/>
        <a:lstStyle/>
        <a:p>
          <a:endParaRPr lang="zh-CN" altLang="en-US"/>
        </a:p>
      </dgm:t>
    </dgm:pt>
    <dgm:pt modelId="{E7253D30-B2B6-41ED-BCFD-048BC20B0CF3}" type="sibTrans" cxnId="{3372101A-3C09-4765-A1F9-AA1BC48E65C1}">
      <dgm:prSet/>
      <dgm:spPr/>
      <dgm:t>
        <a:bodyPr/>
        <a:lstStyle/>
        <a:p>
          <a:endParaRPr lang="zh-CN" altLang="en-US"/>
        </a:p>
      </dgm:t>
    </dgm:pt>
    <dgm:pt modelId="{1C176E8D-FA13-483D-95E7-3E06038B4908}">
      <dgm:prSet phldrT="[文本]"/>
      <dgm:spPr/>
      <dgm:t>
        <a:bodyPr/>
        <a:lstStyle/>
        <a:p>
          <a:r>
            <a:rPr lang="zh-CN" altLang="en-US" dirty="0" smtClean="0"/>
            <a:t>深入各部门不够</a:t>
          </a:r>
          <a:endParaRPr lang="zh-CN" altLang="en-US" dirty="0"/>
        </a:p>
      </dgm:t>
    </dgm:pt>
    <dgm:pt modelId="{B23B9EC6-829B-4F75-9FE6-88DBA91A6ECF}" type="parTrans" cxnId="{100F4937-F536-4C34-AA56-CF5C79757DEB}">
      <dgm:prSet/>
      <dgm:spPr/>
      <dgm:t>
        <a:bodyPr/>
        <a:lstStyle/>
        <a:p>
          <a:endParaRPr lang="zh-CN" altLang="en-US"/>
        </a:p>
      </dgm:t>
    </dgm:pt>
    <dgm:pt modelId="{82B8A7EB-9941-4218-B982-FF1C5AC49BF4}" type="sibTrans" cxnId="{100F4937-F536-4C34-AA56-CF5C79757DEB}">
      <dgm:prSet/>
      <dgm:spPr/>
      <dgm:t>
        <a:bodyPr/>
        <a:lstStyle/>
        <a:p>
          <a:endParaRPr lang="zh-CN" altLang="en-US"/>
        </a:p>
      </dgm:t>
    </dgm:pt>
    <dgm:pt modelId="{D1FC5819-CAE6-4F06-B48E-0DCB1A017BAB}">
      <dgm:prSet phldrT="[文本]"/>
      <dgm:spPr/>
      <dgm:t>
        <a:bodyPr/>
        <a:lstStyle/>
        <a:p>
          <a:r>
            <a:rPr lang="zh-CN" altLang="en-US" dirty="0" smtClean="0"/>
            <a:t>全局性的问题考虑较少</a:t>
          </a:r>
          <a:endParaRPr lang="zh-CN" altLang="en-US" dirty="0"/>
        </a:p>
      </dgm:t>
    </dgm:pt>
    <dgm:pt modelId="{9CBDEEEA-3B02-42B8-9241-F89EA1C05829}" type="parTrans" cxnId="{28CCF6BD-9C5A-4A6B-9E0A-DB5813BCA717}">
      <dgm:prSet/>
      <dgm:spPr/>
      <dgm:t>
        <a:bodyPr/>
        <a:lstStyle/>
        <a:p>
          <a:endParaRPr lang="zh-CN" altLang="en-US"/>
        </a:p>
      </dgm:t>
    </dgm:pt>
    <dgm:pt modelId="{CCA2A91B-8C8C-4535-B4A7-CB80B4875296}" type="sibTrans" cxnId="{28CCF6BD-9C5A-4A6B-9E0A-DB5813BCA717}">
      <dgm:prSet/>
      <dgm:spPr/>
      <dgm:t>
        <a:bodyPr/>
        <a:lstStyle/>
        <a:p>
          <a:endParaRPr lang="zh-CN" altLang="en-US"/>
        </a:p>
      </dgm:t>
    </dgm:pt>
    <dgm:pt modelId="{9C9CEA01-82C6-44ED-9EF4-CD1F127C0B23}" type="pres">
      <dgm:prSet presAssocID="{EAF7963C-014C-4227-B7D2-231B7E64EDB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1E15B2CA-3983-45D8-A2A9-402007CBD369}" type="pres">
      <dgm:prSet presAssocID="{3B7C9983-557C-4313-9E6A-B1D480907176}" presName="thickLine" presStyleLbl="alignNode1" presStyleIdx="0" presStyleCnt="4"/>
      <dgm:spPr/>
    </dgm:pt>
    <dgm:pt modelId="{28DC734C-4869-400D-8A32-6C4A7CE7313C}" type="pres">
      <dgm:prSet presAssocID="{3B7C9983-557C-4313-9E6A-B1D480907176}" presName="horz1" presStyleCnt="0"/>
      <dgm:spPr/>
    </dgm:pt>
    <dgm:pt modelId="{D9AF650E-520E-430E-8E00-1563E771054D}" type="pres">
      <dgm:prSet presAssocID="{3B7C9983-557C-4313-9E6A-B1D480907176}" presName="tx1" presStyleLbl="revTx" presStyleIdx="0" presStyleCnt="4"/>
      <dgm:spPr/>
      <dgm:t>
        <a:bodyPr/>
        <a:lstStyle/>
        <a:p>
          <a:endParaRPr lang="zh-CN" altLang="en-US"/>
        </a:p>
      </dgm:t>
    </dgm:pt>
    <dgm:pt modelId="{1AA69DC4-E8BE-4801-97E8-0446A88C1BA3}" type="pres">
      <dgm:prSet presAssocID="{3B7C9983-557C-4313-9E6A-B1D480907176}" presName="vert1" presStyleCnt="0"/>
      <dgm:spPr/>
    </dgm:pt>
    <dgm:pt modelId="{35F72E9F-E19E-4CB0-B1EA-C24666D550A3}" type="pres">
      <dgm:prSet presAssocID="{E01F4251-847B-4850-8F2C-E2E35B3DB419}" presName="thickLine" presStyleLbl="alignNode1" presStyleIdx="1" presStyleCnt="4"/>
      <dgm:spPr/>
    </dgm:pt>
    <dgm:pt modelId="{E5B3B93D-E638-4684-975C-D45C81BD1AEE}" type="pres">
      <dgm:prSet presAssocID="{E01F4251-847B-4850-8F2C-E2E35B3DB419}" presName="horz1" presStyleCnt="0"/>
      <dgm:spPr/>
    </dgm:pt>
    <dgm:pt modelId="{121A643C-5697-406D-A640-14487E782697}" type="pres">
      <dgm:prSet presAssocID="{E01F4251-847B-4850-8F2C-E2E35B3DB419}" presName="tx1" presStyleLbl="revTx" presStyleIdx="1" presStyleCnt="4"/>
      <dgm:spPr/>
      <dgm:t>
        <a:bodyPr/>
        <a:lstStyle/>
        <a:p>
          <a:endParaRPr lang="zh-CN" altLang="en-US"/>
        </a:p>
      </dgm:t>
    </dgm:pt>
    <dgm:pt modelId="{3D7D75F6-BE82-4093-B315-FDA5083F69F4}" type="pres">
      <dgm:prSet presAssocID="{E01F4251-847B-4850-8F2C-E2E35B3DB419}" presName="vert1" presStyleCnt="0"/>
      <dgm:spPr/>
    </dgm:pt>
    <dgm:pt modelId="{48E9404D-FD5E-41C8-B9C2-C058F8DC9B33}" type="pres">
      <dgm:prSet presAssocID="{1C176E8D-FA13-483D-95E7-3E06038B4908}" presName="thickLine" presStyleLbl="alignNode1" presStyleIdx="2" presStyleCnt="4"/>
      <dgm:spPr/>
    </dgm:pt>
    <dgm:pt modelId="{43392025-D6C5-45F1-AB8B-C8A14BDC68BB}" type="pres">
      <dgm:prSet presAssocID="{1C176E8D-FA13-483D-95E7-3E06038B4908}" presName="horz1" presStyleCnt="0"/>
      <dgm:spPr/>
    </dgm:pt>
    <dgm:pt modelId="{1E117B3F-05E9-44D4-BE51-1006504B8BAC}" type="pres">
      <dgm:prSet presAssocID="{1C176E8D-FA13-483D-95E7-3E06038B4908}" presName="tx1" presStyleLbl="revTx" presStyleIdx="2" presStyleCnt="4"/>
      <dgm:spPr/>
      <dgm:t>
        <a:bodyPr/>
        <a:lstStyle/>
        <a:p>
          <a:endParaRPr lang="zh-CN" altLang="en-US"/>
        </a:p>
      </dgm:t>
    </dgm:pt>
    <dgm:pt modelId="{9C509F2A-2D13-4068-8F70-97FAF0B4B30C}" type="pres">
      <dgm:prSet presAssocID="{1C176E8D-FA13-483D-95E7-3E06038B4908}" presName="vert1" presStyleCnt="0"/>
      <dgm:spPr/>
    </dgm:pt>
    <dgm:pt modelId="{69419FE4-E811-4E7F-9065-4A764119E158}" type="pres">
      <dgm:prSet presAssocID="{D1FC5819-CAE6-4F06-B48E-0DCB1A017BAB}" presName="thickLine" presStyleLbl="alignNode1" presStyleIdx="3" presStyleCnt="4"/>
      <dgm:spPr/>
    </dgm:pt>
    <dgm:pt modelId="{EE8DA51C-5395-4C6C-8301-C428C65470BD}" type="pres">
      <dgm:prSet presAssocID="{D1FC5819-CAE6-4F06-B48E-0DCB1A017BAB}" presName="horz1" presStyleCnt="0"/>
      <dgm:spPr/>
    </dgm:pt>
    <dgm:pt modelId="{5D46C3E4-0FEE-4DC1-8534-B37BA041603A}" type="pres">
      <dgm:prSet presAssocID="{D1FC5819-CAE6-4F06-B48E-0DCB1A017BAB}" presName="tx1" presStyleLbl="revTx" presStyleIdx="3" presStyleCnt="4"/>
      <dgm:spPr/>
      <dgm:t>
        <a:bodyPr/>
        <a:lstStyle/>
        <a:p>
          <a:endParaRPr lang="zh-CN" altLang="en-US"/>
        </a:p>
      </dgm:t>
    </dgm:pt>
    <dgm:pt modelId="{C6FA1339-F51B-49D7-B7C0-53C8444E23A9}" type="pres">
      <dgm:prSet presAssocID="{D1FC5819-CAE6-4F06-B48E-0DCB1A017BAB}" presName="vert1" presStyleCnt="0"/>
      <dgm:spPr/>
    </dgm:pt>
  </dgm:ptLst>
  <dgm:cxnLst>
    <dgm:cxn modelId="{D1E191CB-BFE5-4DB9-B75C-2BA7FDF3B831}" type="presOf" srcId="{EAF7963C-014C-4227-B7D2-231B7E64EDB5}" destId="{9C9CEA01-82C6-44ED-9EF4-CD1F127C0B23}" srcOrd="0" destOrd="0" presId="urn:microsoft.com/office/officeart/2008/layout/LinedList"/>
    <dgm:cxn modelId="{4BC8B323-2EF9-432D-B1E0-1B427288ADF5}" srcId="{EAF7963C-014C-4227-B7D2-231B7E64EDB5}" destId="{3B7C9983-557C-4313-9E6A-B1D480907176}" srcOrd="0" destOrd="0" parTransId="{9268FD70-0200-483D-8048-67B07F249A8D}" sibTransId="{68BE4104-2E4C-43D4-840A-E31FA8D0DCF6}"/>
    <dgm:cxn modelId="{1BBBE061-9C61-4353-8385-7794D6E787A4}" type="presOf" srcId="{3B7C9983-557C-4313-9E6A-B1D480907176}" destId="{D9AF650E-520E-430E-8E00-1563E771054D}" srcOrd="0" destOrd="0" presId="urn:microsoft.com/office/officeart/2008/layout/LinedList"/>
    <dgm:cxn modelId="{F977449C-2FB1-4A7A-9A68-A7B11432C3FF}" type="presOf" srcId="{D1FC5819-CAE6-4F06-B48E-0DCB1A017BAB}" destId="{5D46C3E4-0FEE-4DC1-8534-B37BA041603A}" srcOrd="0" destOrd="0" presId="urn:microsoft.com/office/officeart/2008/layout/LinedList"/>
    <dgm:cxn modelId="{DA4269F0-DD93-4716-9AA4-A554857A6F98}" type="presOf" srcId="{E01F4251-847B-4850-8F2C-E2E35B3DB419}" destId="{121A643C-5697-406D-A640-14487E782697}" srcOrd="0" destOrd="0" presId="urn:microsoft.com/office/officeart/2008/layout/LinedList"/>
    <dgm:cxn modelId="{100F4937-F536-4C34-AA56-CF5C79757DEB}" srcId="{EAF7963C-014C-4227-B7D2-231B7E64EDB5}" destId="{1C176E8D-FA13-483D-95E7-3E06038B4908}" srcOrd="2" destOrd="0" parTransId="{B23B9EC6-829B-4F75-9FE6-88DBA91A6ECF}" sibTransId="{82B8A7EB-9941-4218-B982-FF1C5AC49BF4}"/>
    <dgm:cxn modelId="{28CCF6BD-9C5A-4A6B-9E0A-DB5813BCA717}" srcId="{EAF7963C-014C-4227-B7D2-231B7E64EDB5}" destId="{D1FC5819-CAE6-4F06-B48E-0DCB1A017BAB}" srcOrd="3" destOrd="0" parTransId="{9CBDEEEA-3B02-42B8-9241-F89EA1C05829}" sibTransId="{CCA2A91B-8C8C-4535-B4A7-CB80B4875296}"/>
    <dgm:cxn modelId="{A739AC45-DBA4-4EE9-904C-69E6051C35B0}" type="presOf" srcId="{1C176E8D-FA13-483D-95E7-3E06038B4908}" destId="{1E117B3F-05E9-44D4-BE51-1006504B8BAC}" srcOrd="0" destOrd="0" presId="urn:microsoft.com/office/officeart/2008/layout/LinedList"/>
    <dgm:cxn modelId="{3372101A-3C09-4765-A1F9-AA1BC48E65C1}" srcId="{EAF7963C-014C-4227-B7D2-231B7E64EDB5}" destId="{E01F4251-847B-4850-8F2C-E2E35B3DB419}" srcOrd="1" destOrd="0" parTransId="{45B12332-5C27-43EA-A60F-3FA0BFF518CB}" sibTransId="{E7253D30-B2B6-41ED-BCFD-048BC20B0CF3}"/>
    <dgm:cxn modelId="{F40AD2CE-F9A1-46B1-A018-60C282FE4D9C}" type="presParOf" srcId="{9C9CEA01-82C6-44ED-9EF4-CD1F127C0B23}" destId="{1E15B2CA-3983-45D8-A2A9-402007CBD369}" srcOrd="0" destOrd="0" presId="urn:microsoft.com/office/officeart/2008/layout/LinedList"/>
    <dgm:cxn modelId="{0AA8F738-6219-4BAB-8D9C-DB37A5B61608}" type="presParOf" srcId="{9C9CEA01-82C6-44ED-9EF4-CD1F127C0B23}" destId="{28DC734C-4869-400D-8A32-6C4A7CE7313C}" srcOrd="1" destOrd="0" presId="urn:microsoft.com/office/officeart/2008/layout/LinedList"/>
    <dgm:cxn modelId="{E77E17B4-68EE-4379-99B2-FF6FA014829F}" type="presParOf" srcId="{28DC734C-4869-400D-8A32-6C4A7CE7313C}" destId="{D9AF650E-520E-430E-8E00-1563E771054D}" srcOrd="0" destOrd="0" presId="urn:microsoft.com/office/officeart/2008/layout/LinedList"/>
    <dgm:cxn modelId="{B1A37D10-CBF3-4720-87C0-B2E1A786607D}" type="presParOf" srcId="{28DC734C-4869-400D-8A32-6C4A7CE7313C}" destId="{1AA69DC4-E8BE-4801-97E8-0446A88C1BA3}" srcOrd="1" destOrd="0" presId="urn:microsoft.com/office/officeart/2008/layout/LinedList"/>
    <dgm:cxn modelId="{368551BF-FA71-430A-84AF-BD4FB6857324}" type="presParOf" srcId="{9C9CEA01-82C6-44ED-9EF4-CD1F127C0B23}" destId="{35F72E9F-E19E-4CB0-B1EA-C24666D550A3}" srcOrd="2" destOrd="0" presId="urn:microsoft.com/office/officeart/2008/layout/LinedList"/>
    <dgm:cxn modelId="{31042703-A642-4BB7-9533-3F6175AD8BFD}" type="presParOf" srcId="{9C9CEA01-82C6-44ED-9EF4-CD1F127C0B23}" destId="{E5B3B93D-E638-4684-975C-D45C81BD1AEE}" srcOrd="3" destOrd="0" presId="urn:microsoft.com/office/officeart/2008/layout/LinedList"/>
    <dgm:cxn modelId="{91BA3882-B21C-4ADE-ACB1-49BB7DCEA90A}" type="presParOf" srcId="{E5B3B93D-E638-4684-975C-D45C81BD1AEE}" destId="{121A643C-5697-406D-A640-14487E782697}" srcOrd="0" destOrd="0" presId="urn:microsoft.com/office/officeart/2008/layout/LinedList"/>
    <dgm:cxn modelId="{03DB6C91-D45F-4F8D-B4A6-040E71864FCA}" type="presParOf" srcId="{E5B3B93D-E638-4684-975C-D45C81BD1AEE}" destId="{3D7D75F6-BE82-4093-B315-FDA5083F69F4}" srcOrd="1" destOrd="0" presId="urn:microsoft.com/office/officeart/2008/layout/LinedList"/>
    <dgm:cxn modelId="{F15548DC-8F5C-4772-8660-548209444DB6}" type="presParOf" srcId="{9C9CEA01-82C6-44ED-9EF4-CD1F127C0B23}" destId="{48E9404D-FD5E-41C8-B9C2-C058F8DC9B33}" srcOrd="4" destOrd="0" presId="urn:microsoft.com/office/officeart/2008/layout/LinedList"/>
    <dgm:cxn modelId="{03A01712-4F63-4E39-8ED6-47C8BD71CB9F}" type="presParOf" srcId="{9C9CEA01-82C6-44ED-9EF4-CD1F127C0B23}" destId="{43392025-D6C5-45F1-AB8B-C8A14BDC68BB}" srcOrd="5" destOrd="0" presId="urn:microsoft.com/office/officeart/2008/layout/LinedList"/>
    <dgm:cxn modelId="{617DFEF4-355F-41D5-AF3C-74CBD8796D49}" type="presParOf" srcId="{43392025-D6C5-45F1-AB8B-C8A14BDC68BB}" destId="{1E117B3F-05E9-44D4-BE51-1006504B8BAC}" srcOrd="0" destOrd="0" presId="urn:microsoft.com/office/officeart/2008/layout/LinedList"/>
    <dgm:cxn modelId="{A5618AD7-D90B-4D8A-9DE2-7D46EA50B7D7}" type="presParOf" srcId="{43392025-D6C5-45F1-AB8B-C8A14BDC68BB}" destId="{9C509F2A-2D13-4068-8F70-97FAF0B4B30C}" srcOrd="1" destOrd="0" presId="urn:microsoft.com/office/officeart/2008/layout/LinedList"/>
    <dgm:cxn modelId="{98429457-CB78-47D6-8C53-215291BBB1B9}" type="presParOf" srcId="{9C9CEA01-82C6-44ED-9EF4-CD1F127C0B23}" destId="{69419FE4-E811-4E7F-9065-4A764119E158}" srcOrd="6" destOrd="0" presId="urn:microsoft.com/office/officeart/2008/layout/LinedList"/>
    <dgm:cxn modelId="{8B9F0F46-2C53-4378-A621-6A0B2CD371FE}" type="presParOf" srcId="{9C9CEA01-82C6-44ED-9EF4-CD1F127C0B23}" destId="{EE8DA51C-5395-4C6C-8301-C428C65470BD}" srcOrd="7" destOrd="0" presId="urn:microsoft.com/office/officeart/2008/layout/LinedList"/>
    <dgm:cxn modelId="{88C731A5-0D40-455E-B36E-2622128FFBB6}" type="presParOf" srcId="{EE8DA51C-5395-4C6C-8301-C428C65470BD}" destId="{5D46C3E4-0FEE-4DC1-8534-B37BA041603A}" srcOrd="0" destOrd="0" presId="urn:microsoft.com/office/officeart/2008/layout/LinedList"/>
    <dgm:cxn modelId="{E7DC56CD-73CE-4432-8B0F-A4F9449F9349}" type="presParOf" srcId="{EE8DA51C-5395-4C6C-8301-C428C65470BD}" destId="{C6FA1339-F51B-49D7-B7C0-53C8444E23A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96178D-10B9-46B1-A1C0-877432E05C4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2ADE64A9-7408-4259-93CB-1AB5033DBEE9}">
      <dgm:prSet phldrT="[文本]"/>
      <dgm:spPr/>
      <dgm:t>
        <a:bodyPr/>
        <a:lstStyle/>
        <a:p>
          <a:r>
            <a:rPr lang="zh-CN" altLang="en-US" dirty="0" smtClean="0"/>
            <a:t>定期开展系统培训</a:t>
          </a:r>
          <a:endParaRPr lang="zh-CN" altLang="en-US" dirty="0"/>
        </a:p>
      </dgm:t>
    </dgm:pt>
    <dgm:pt modelId="{A9B6DC44-4324-411F-9C5D-2158C41A9FFE}" type="parTrans" cxnId="{9A9590EB-3499-4B4B-967F-443CAA9CDF2E}">
      <dgm:prSet/>
      <dgm:spPr/>
      <dgm:t>
        <a:bodyPr/>
        <a:lstStyle/>
        <a:p>
          <a:endParaRPr lang="zh-CN" altLang="en-US"/>
        </a:p>
      </dgm:t>
    </dgm:pt>
    <dgm:pt modelId="{F9188E10-E60A-4214-AE22-E220D2EBFF49}" type="sibTrans" cxnId="{9A9590EB-3499-4B4B-967F-443CAA9CDF2E}">
      <dgm:prSet/>
      <dgm:spPr/>
      <dgm:t>
        <a:bodyPr/>
        <a:lstStyle/>
        <a:p>
          <a:endParaRPr lang="zh-CN" altLang="en-US"/>
        </a:p>
      </dgm:t>
    </dgm:pt>
    <dgm:pt modelId="{79AC95B0-3267-4095-93B3-75F32942535D}">
      <dgm:prSet phldrT="[文本]"/>
      <dgm:spPr/>
      <dgm:t>
        <a:bodyPr/>
        <a:lstStyle/>
        <a:p>
          <a:r>
            <a:rPr lang="zh-CN" altLang="en-US" dirty="0" smtClean="0"/>
            <a:t>加强员工主动性教育</a:t>
          </a:r>
          <a:endParaRPr lang="zh-CN" altLang="en-US" dirty="0"/>
        </a:p>
      </dgm:t>
    </dgm:pt>
    <dgm:pt modelId="{0A4C6208-2926-4056-8CBE-AFD4274A30C7}" type="parTrans" cxnId="{48F225AD-CA14-4613-A2B4-03A4780F66DD}">
      <dgm:prSet/>
      <dgm:spPr/>
      <dgm:t>
        <a:bodyPr/>
        <a:lstStyle/>
        <a:p>
          <a:endParaRPr lang="zh-CN" altLang="en-US"/>
        </a:p>
      </dgm:t>
    </dgm:pt>
    <dgm:pt modelId="{3149C538-5FC6-469D-9F9C-487017B0AB04}" type="sibTrans" cxnId="{48F225AD-CA14-4613-A2B4-03A4780F66DD}">
      <dgm:prSet/>
      <dgm:spPr/>
      <dgm:t>
        <a:bodyPr/>
        <a:lstStyle/>
        <a:p>
          <a:endParaRPr lang="zh-CN" altLang="en-US"/>
        </a:p>
      </dgm:t>
    </dgm:pt>
    <dgm:pt modelId="{351B19B0-5AEC-4305-8B8B-38A781DE6EC7}">
      <dgm:prSet phldrT="[文本]"/>
      <dgm:spPr/>
      <dgm:t>
        <a:bodyPr/>
        <a:lstStyle/>
        <a:p>
          <a:r>
            <a:rPr lang="zh-CN" altLang="en-US" dirty="0" smtClean="0"/>
            <a:t>积极与各部门开展联动工作</a:t>
          </a:r>
          <a:endParaRPr lang="zh-CN" altLang="en-US" dirty="0"/>
        </a:p>
      </dgm:t>
    </dgm:pt>
    <dgm:pt modelId="{CC3CA764-7F00-4419-9B2C-E8B03BC38AD2}" type="parTrans" cxnId="{E98150CC-3360-4981-8D45-4184C681E7D6}">
      <dgm:prSet/>
      <dgm:spPr/>
      <dgm:t>
        <a:bodyPr/>
        <a:lstStyle/>
        <a:p>
          <a:endParaRPr lang="zh-CN" altLang="en-US"/>
        </a:p>
      </dgm:t>
    </dgm:pt>
    <dgm:pt modelId="{D829E0FB-0609-421B-914B-A35D17F1CD18}" type="sibTrans" cxnId="{E98150CC-3360-4981-8D45-4184C681E7D6}">
      <dgm:prSet/>
      <dgm:spPr/>
      <dgm:t>
        <a:bodyPr/>
        <a:lstStyle/>
        <a:p>
          <a:endParaRPr lang="zh-CN" altLang="en-US"/>
        </a:p>
      </dgm:t>
    </dgm:pt>
    <dgm:pt modelId="{0EC82C6C-7D96-4204-8BC7-BCB76013642D}">
      <dgm:prSet phldrT="[文本]"/>
      <dgm:spPr/>
      <dgm:t>
        <a:bodyPr/>
        <a:lstStyle/>
        <a:p>
          <a:r>
            <a:rPr lang="zh-CN" altLang="en-US" dirty="0" smtClean="0"/>
            <a:t>总结经验教训，培养全局思考问题的习惯</a:t>
          </a:r>
          <a:endParaRPr lang="zh-CN" altLang="en-US" dirty="0"/>
        </a:p>
      </dgm:t>
    </dgm:pt>
    <dgm:pt modelId="{DAD94D79-7A81-4799-8FA4-BCE852F82358}" type="parTrans" cxnId="{70205138-E5F5-4C9C-9BC6-8C42D7A6EF14}">
      <dgm:prSet/>
      <dgm:spPr/>
      <dgm:t>
        <a:bodyPr/>
        <a:lstStyle/>
        <a:p>
          <a:endParaRPr lang="zh-CN" altLang="en-US"/>
        </a:p>
      </dgm:t>
    </dgm:pt>
    <dgm:pt modelId="{D12D4BA7-23BB-4293-BFC2-C9FA73DF6633}" type="sibTrans" cxnId="{70205138-E5F5-4C9C-9BC6-8C42D7A6EF14}">
      <dgm:prSet/>
      <dgm:spPr/>
      <dgm:t>
        <a:bodyPr/>
        <a:lstStyle/>
        <a:p>
          <a:endParaRPr lang="zh-CN" altLang="en-US"/>
        </a:p>
      </dgm:t>
    </dgm:pt>
    <dgm:pt modelId="{B5A0D10D-7BEA-41CF-8AC6-F1891BEA9FBE}" type="pres">
      <dgm:prSet presAssocID="{1796178D-10B9-46B1-A1C0-877432E05C4A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6F500EE-3107-46A0-9A0A-C8F39D1E4F08}" type="pres">
      <dgm:prSet presAssocID="{2ADE64A9-7408-4259-93CB-1AB5033DBEE9}" presName="parenttextcomposite" presStyleCnt="0"/>
      <dgm:spPr/>
    </dgm:pt>
    <dgm:pt modelId="{2BC7D3C9-B8C5-44A0-8BA3-6AD0DBEB039E}" type="pres">
      <dgm:prSet presAssocID="{2ADE64A9-7408-4259-93CB-1AB5033DBEE9}" presName="parenttext" presStyleLbl="revTx" presStyleIdx="0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B62A05-59B9-4512-A13E-EA3F6840D820}" type="pres">
      <dgm:prSet presAssocID="{2ADE64A9-7408-4259-93CB-1AB5033DBEE9}" presName="parallelogramComposite" presStyleCnt="0"/>
      <dgm:spPr/>
    </dgm:pt>
    <dgm:pt modelId="{970BB796-9873-4F4B-84FD-C3944DDBFF53}" type="pres">
      <dgm:prSet presAssocID="{2ADE64A9-7408-4259-93CB-1AB5033DBEE9}" presName="parallelogram1" presStyleLbl="alignNode1" presStyleIdx="0" presStyleCnt="28"/>
      <dgm:spPr/>
    </dgm:pt>
    <dgm:pt modelId="{CFA24E8D-C757-4CDD-9575-753A32B20464}" type="pres">
      <dgm:prSet presAssocID="{2ADE64A9-7408-4259-93CB-1AB5033DBEE9}" presName="parallelogram2" presStyleLbl="alignNode1" presStyleIdx="1" presStyleCnt="28"/>
      <dgm:spPr/>
    </dgm:pt>
    <dgm:pt modelId="{B9AFD766-8BAB-4284-9333-B0D34FB31479}" type="pres">
      <dgm:prSet presAssocID="{2ADE64A9-7408-4259-93CB-1AB5033DBEE9}" presName="parallelogram3" presStyleLbl="alignNode1" presStyleIdx="2" presStyleCnt="28"/>
      <dgm:spPr/>
    </dgm:pt>
    <dgm:pt modelId="{2C9A0DAE-F6EE-40E9-AD53-77078D9DA9A2}" type="pres">
      <dgm:prSet presAssocID="{2ADE64A9-7408-4259-93CB-1AB5033DBEE9}" presName="parallelogram4" presStyleLbl="alignNode1" presStyleIdx="3" presStyleCnt="28"/>
      <dgm:spPr/>
    </dgm:pt>
    <dgm:pt modelId="{B89F06FB-00DD-4F3E-8157-BF0ABDC9DAA8}" type="pres">
      <dgm:prSet presAssocID="{2ADE64A9-7408-4259-93CB-1AB5033DBEE9}" presName="parallelogram5" presStyleLbl="alignNode1" presStyleIdx="4" presStyleCnt="28"/>
      <dgm:spPr/>
    </dgm:pt>
    <dgm:pt modelId="{988B38F4-D9A3-4CDA-B909-EF567D44D810}" type="pres">
      <dgm:prSet presAssocID="{2ADE64A9-7408-4259-93CB-1AB5033DBEE9}" presName="parallelogram6" presStyleLbl="alignNode1" presStyleIdx="5" presStyleCnt="28"/>
      <dgm:spPr/>
    </dgm:pt>
    <dgm:pt modelId="{49DF1627-44E9-4A35-94B1-3309DED626B1}" type="pres">
      <dgm:prSet presAssocID="{2ADE64A9-7408-4259-93CB-1AB5033DBEE9}" presName="parallelogram7" presStyleLbl="alignNode1" presStyleIdx="6" presStyleCnt="28"/>
      <dgm:spPr/>
    </dgm:pt>
    <dgm:pt modelId="{7B88B909-88F2-49F3-A1B0-95E71A1FE54D}" type="pres">
      <dgm:prSet presAssocID="{F9188E10-E60A-4214-AE22-E220D2EBFF49}" presName="sibTrans" presStyleCnt="0"/>
      <dgm:spPr/>
    </dgm:pt>
    <dgm:pt modelId="{0B1188D2-C667-49E9-98A5-7E275B2B1FED}" type="pres">
      <dgm:prSet presAssocID="{79AC95B0-3267-4095-93B3-75F32942535D}" presName="parenttextcomposite" presStyleCnt="0"/>
      <dgm:spPr/>
    </dgm:pt>
    <dgm:pt modelId="{D066C913-B6B0-40B7-9E23-6A0AEDEBCE6A}" type="pres">
      <dgm:prSet presAssocID="{79AC95B0-3267-4095-93B3-75F32942535D}" presName="parenttext" presStyleLbl="revTx" presStyleIdx="1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35D946-953C-4504-AF44-4B9A1B9980D3}" type="pres">
      <dgm:prSet presAssocID="{79AC95B0-3267-4095-93B3-75F32942535D}" presName="parallelogramComposite" presStyleCnt="0"/>
      <dgm:spPr/>
    </dgm:pt>
    <dgm:pt modelId="{A6EC2506-020E-481E-A192-DDFD7D4E7EDB}" type="pres">
      <dgm:prSet presAssocID="{79AC95B0-3267-4095-93B3-75F32942535D}" presName="parallelogram1" presStyleLbl="alignNode1" presStyleIdx="7" presStyleCnt="28"/>
      <dgm:spPr/>
    </dgm:pt>
    <dgm:pt modelId="{5E78D8CD-CDCB-4D59-8EA3-24BE02C609FE}" type="pres">
      <dgm:prSet presAssocID="{79AC95B0-3267-4095-93B3-75F32942535D}" presName="parallelogram2" presStyleLbl="alignNode1" presStyleIdx="8" presStyleCnt="28"/>
      <dgm:spPr/>
    </dgm:pt>
    <dgm:pt modelId="{DCAE6813-6690-409E-AE12-C7BAD6EA4E01}" type="pres">
      <dgm:prSet presAssocID="{79AC95B0-3267-4095-93B3-75F32942535D}" presName="parallelogram3" presStyleLbl="alignNode1" presStyleIdx="9" presStyleCnt="28"/>
      <dgm:spPr/>
    </dgm:pt>
    <dgm:pt modelId="{D37D9714-EB9D-45E7-9087-2FF9012CDF69}" type="pres">
      <dgm:prSet presAssocID="{79AC95B0-3267-4095-93B3-75F32942535D}" presName="parallelogram4" presStyleLbl="alignNode1" presStyleIdx="10" presStyleCnt="28"/>
      <dgm:spPr/>
    </dgm:pt>
    <dgm:pt modelId="{9D9A3069-F6A1-4C35-B829-2F25B45280A0}" type="pres">
      <dgm:prSet presAssocID="{79AC95B0-3267-4095-93B3-75F32942535D}" presName="parallelogram5" presStyleLbl="alignNode1" presStyleIdx="11" presStyleCnt="28"/>
      <dgm:spPr/>
    </dgm:pt>
    <dgm:pt modelId="{379AED54-06C1-4319-BEAE-33ED38381FCE}" type="pres">
      <dgm:prSet presAssocID="{79AC95B0-3267-4095-93B3-75F32942535D}" presName="parallelogram6" presStyleLbl="alignNode1" presStyleIdx="12" presStyleCnt="28"/>
      <dgm:spPr/>
    </dgm:pt>
    <dgm:pt modelId="{AC943072-17DB-4534-9437-EC39A6B08B01}" type="pres">
      <dgm:prSet presAssocID="{79AC95B0-3267-4095-93B3-75F32942535D}" presName="parallelogram7" presStyleLbl="alignNode1" presStyleIdx="13" presStyleCnt="28"/>
      <dgm:spPr/>
    </dgm:pt>
    <dgm:pt modelId="{80B1C7D9-4A98-4444-8C3B-ABE158A549C9}" type="pres">
      <dgm:prSet presAssocID="{3149C538-5FC6-469D-9F9C-487017B0AB04}" presName="sibTrans" presStyleCnt="0"/>
      <dgm:spPr/>
    </dgm:pt>
    <dgm:pt modelId="{4C8178A1-B49F-4CE3-B288-1BF127548D9E}" type="pres">
      <dgm:prSet presAssocID="{351B19B0-5AEC-4305-8B8B-38A781DE6EC7}" presName="parenttextcomposite" presStyleCnt="0"/>
      <dgm:spPr/>
    </dgm:pt>
    <dgm:pt modelId="{1AFC4E63-010E-4BA0-B378-9C455550C22E}" type="pres">
      <dgm:prSet presAssocID="{351B19B0-5AEC-4305-8B8B-38A781DE6EC7}" presName="parenttext" presStyleLbl="revTx" presStyleIdx="2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086E60-1ACA-463A-B010-9CB06EED9DC0}" type="pres">
      <dgm:prSet presAssocID="{351B19B0-5AEC-4305-8B8B-38A781DE6EC7}" presName="parallelogramComposite" presStyleCnt="0"/>
      <dgm:spPr/>
    </dgm:pt>
    <dgm:pt modelId="{C8C51671-D6EC-4FE4-84A2-D5697BA471FC}" type="pres">
      <dgm:prSet presAssocID="{351B19B0-5AEC-4305-8B8B-38A781DE6EC7}" presName="parallelogram1" presStyleLbl="alignNode1" presStyleIdx="14" presStyleCnt="28"/>
      <dgm:spPr/>
    </dgm:pt>
    <dgm:pt modelId="{5C23A656-95E3-4E94-92DB-380E22C37898}" type="pres">
      <dgm:prSet presAssocID="{351B19B0-5AEC-4305-8B8B-38A781DE6EC7}" presName="parallelogram2" presStyleLbl="alignNode1" presStyleIdx="15" presStyleCnt="28"/>
      <dgm:spPr/>
    </dgm:pt>
    <dgm:pt modelId="{90BFC857-9AAC-415C-89D5-03F3DCDFAE6B}" type="pres">
      <dgm:prSet presAssocID="{351B19B0-5AEC-4305-8B8B-38A781DE6EC7}" presName="parallelogram3" presStyleLbl="alignNode1" presStyleIdx="16" presStyleCnt="28"/>
      <dgm:spPr/>
    </dgm:pt>
    <dgm:pt modelId="{A85138B4-FD78-4CF1-889A-24101DA3AD94}" type="pres">
      <dgm:prSet presAssocID="{351B19B0-5AEC-4305-8B8B-38A781DE6EC7}" presName="parallelogram4" presStyleLbl="alignNode1" presStyleIdx="17" presStyleCnt="28"/>
      <dgm:spPr/>
    </dgm:pt>
    <dgm:pt modelId="{491841D8-CE4F-442C-857E-4FA97A2365E1}" type="pres">
      <dgm:prSet presAssocID="{351B19B0-5AEC-4305-8B8B-38A781DE6EC7}" presName="parallelogram5" presStyleLbl="alignNode1" presStyleIdx="18" presStyleCnt="28"/>
      <dgm:spPr/>
    </dgm:pt>
    <dgm:pt modelId="{D3ADFC2C-53B6-4941-9AEC-235B63F27F1C}" type="pres">
      <dgm:prSet presAssocID="{351B19B0-5AEC-4305-8B8B-38A781DE6EC7}" presName="parallelogram6" presStyleLbl="alignNode1" presStyleIdx="19" presStyleCnt="28"/>
      <dgm:spPr/>
    </dgm:pt>
    <dgm:pt modelId="{0B77891C-80E3-4A1F-9B96-87FD9DA9C3E2}" type="pres">
      <dgm:prSet presAssocID="{351B19B0-5AEC-4305-8B8B-38A781DE6EC7}" presName="parallelogram7" presStyleLbl="alignNode1" presStyleIdx="20" presStyleCnt="28"/>
      <dgm:spPr/>
    </dgm:pt>
    <dgm:pt modelId="{9E99B02D-0035-4936-A3AF-833E70EE7DCF}" type="pres">
      <dgm:prSet presAssocID="{D829E0FB-0609-421B-914B-A35D17F1CD18}" presName="sibTrans" presStyleCnt="0"/>
      <dgm:spPr/>
    </dgm:pt>
    <dgm:pt modelId="{B8902E82-F9EC-4866-AD09-9C58806F0A43}" type="pres">
      <dgm:prSet presAssocID="{0EC82C6C-7D96-4204-8BC7-BCB76013642D}" presName="parenttextcomposite" presStyleCnt="0"/>
      <dgm:spPr/>
    </dgm:pt>
    <dgm:pt modelId="{035A3A76-9894-43D2-8469-596712E1F97E}" type="pres">
      <dgm:prSet presAssocID="{0EC82C6C-7D96-4204-8BC7-BCB76013642D}" presName="parenttext" presStyleLbl="revTx" presStyleIdx="3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7127F9D-7E9D-4A39-9306-12D03F9288B6}" type="pres">
      <dgm:prSet presAssocID="{0EC82C6C-7D96-4204-8BC7-BCB76013642D}" presName="parallelogramComposite" presStyleCnt="0"/>
      <dgm:spPr/>
    </dgm:pt>
    <dgm:pt modelId="{639CCA90-D623-4977-B415-89E8D0EAFC3C}" type="pres">
      <dgm:prSet presAssocID="{0EC82C6C-7D96-4204-8BC7-BCB76013642D}" presName="parallelogram1" presStyleLbl="alignNode1" presStyleIdx="21" presStyleCnt="28"/>
      <dgm:spPr/>
    </dgm:pt>
    <dgm:pt modelId="{1E55E6F8-EBB3-4EC0-8CBE-737D0B0EC049}" type="pres">
      <dgm:prSet presAssocID="{0EC82C6C-7D96-4204-8BC7-BCB76013642D}" presName="parallelogram2" presStyleLbl="alignNode1" presStyleIdx="22" presStyleCnt="28"/>
      <dgm:spPr/>
    </dgm:pt>
    <dgm:pt modelId="{C32BB17B-BE8F-44A5-9F2B-BE10A0CC1B2E}" type="pres">
      <dgm:prSet presAssocID="{0EC82C6C-7D96-4204-8BC7-BCB76013642D}" presName="parallelogram3" presStyleLbl="alignNode1" presStyleIdx="23" presStyleCnt="28"/>
      <dgm:spPr/>
    </dgm:pt>
    <dgm:pt modelId="{EEDF9600-BAD6-4B74-89E8-97E5CA52F767}" type="pres">
      <dgm:prSet presAssocID="{0EC82C6C-7D96-4204-8BC7-BCB76013642D}" presName="parallelogram4" presStyleLbl="alignNode1" presStyleIdx="24" presStyleCnt="28"/>
      <dgm:spPr/>
    </dgm:pt>
    <dgm:pt modelId="{37A67E26-AFD2-4E10-AAD5-AB9C96A7719F}" type="pres">
      <dgm:prSet presAssocID="{0EC82C6C-7D96-4204-8BC7-BCB76013642D}" presName="parallelogram5" presStyleLbl="alignNode1" presStyleIdx="25" presStyleCnt="28"/>
      <dgm:spPr/>
    </dgm:pt>
    <dgm:pt modelId="{B8F88EC9-FA13-4F1A-B661-EFC52A5E3815}" type="pres">
      <dgm:prSet presAssocID="{0EC82C6C-7D96-4204-8BC7-BCB76013642D}" presName="parallelogram6" presStyleLbl="alignNode1" presStyleIdx="26" presStyleCnt="28"/>
      <dgm:spPr/>
    </dgm:pt>
    <dgm:pt modelId="{A390F03C-B8F4-44E8-8CA3-A24E0A7B8D5C}" type="pres">
      <dgm:prSet presAssocID="{0EC82C6C-7D96-4204-8BC7-BCB76013642D}" presName="parallelogram7" presStyleLbl="alignNode1" presStyleIdx="27" presStyleCnt="28"/>
      <dgm:spPr/>
    </dgm:pt>
  </dgm:ptLst>
  <dgm:cxnLst>
    <dgm:cxn modelId="{E98150CC-3360-4981-8D45-4184C681E7D6}" srcId="{1796178D-10B9-46B1-A1C0-877432E05C4A}" destId="{351B19B0-5AEC-4305-8B8B-38A781DE6EC7}" srcOrd="2" destOrd="0" parTransId="{CC3CA764-7F00-4419-9B2C-E8B03BC38AD2}" sibTransId="{D829E0FB-0609-421B-914B-A35D17F1CD18}"/>
    <dgm:cxn modelId="{D2E5EE8E-8A31-4D66-B9E9-399D168D0B90}" type="presOf" srcId="{1796178D-10B9-46B1-A1C0-877432E05C4A}" destId="{B5A0D10D-7BEA-41CF-8AC6-F1891BEA9FBE}" srcOrd="0" destOrd="0" presId="urn:microsoft.com/office/officeart/2008/layout/VerticalAccentList"/>
    <dgm:cxn modelId="{BBD47611-3072-49BD-9317-AA6AE1D50777}" type="presOf" srcId="{2ADE64A9-7408-4259-93CB-1AB5033DBEE9}" destId="{2BC7D3C9-B8C5-44A0-8BA3-6AD0DBEB039E}" srcOrd="0" destOrd="0" presId="urn:microsoft.com/office/officeart/2008/layout/VerticalAccentList"/>
    <dgm:cxn modelId="{9A9590EB-3499-4B4B-967F-443CAA9CDF2E}" srcId="{1796178D-10B9-46B1-A1C0-877432E05C4A}" destId="{2ADE64A9-7408-4259-93CB-1AB5033DBEE9}" srcOrd="0" destOrd="0" parTransId="{A9B6DC44-4324-411F-9C5D-2158C41A9FFE}" sibTransId="{F9188E10-E60A-4214-AE22-E220D2EBFF49}"/>
    <dgm:cxn modelId="{6F31A77C-5453-4A1E-ACBD-0CB8E12689C4}" type="presOf" srcId="{351B19B0-5AEC-4305-8B8B-38A781DE6EC7}" destId="{1AFC4E63-010E-4BA0-B378-9C455550C22E}" srcOrd="0" destOrd="0" presId="urn:microsoft.com/office/officeart/2008/layout/VerticalAccentList"/>
    <dgm:cxn modelId="{70205138-E5F5-4C9C-9BC6-8C42D7A6EF14}" srcId="{1796178D-10B9-46B1-A1C0-877432E05C4A}" destId="{0EC82C6C-7D96-4204-8BC7-BCB76013642D}" srcOrd="3" destOrd="0" parTransId="{DAD94D79-7A81-4799-8FA4-BCE852F82358}" sibTransId="{D12D4BA7-23BB-4293-BFC2-C9FA73DF6633}"/>
    <dgm:cxn modelId="{24C2CA85-1DFE-4E7F-942B-C94A00058923}" type="presOf" srcId="{79AC95B0-3267-4095-93B3-75F32942535D}" destId="{D066C913-B6B0-40B7-9E23-6A0AEDEBCE6A}" srcOrd="0" destOrd="0" presId="urn:microsoft.com/office/officeart/2008/layout/VerticalAccentList"/>
    <dgm:cxn modelId="{B29B3B52-6E0F-4508-A9B8-1E9527184DBF}" type="presOf" srcId="{0EC82C6C-7D96-4204-8BC7-BCB76013642D}" destId="{035A3A76-9894-43D2-8469-596712E1F97E}" srcOrd="0" destOrd="0" presId="urn:microsoft.com/office/officeart/2008/layout/VerticalAccentList"/>
    <dgm:cxn modelId="{48F225AD-CA14-4613-A2B4-03A4780F66DD}" srcId="{1796178D-10B9-46B1-A1C0-877432E05C4A}" destId="{79AC95B0-3267-4095-93B3-75F32942535D}" srcOrd="1" destOrd="0" parTransId="{0A4C6208-2926-4056-8CBE-AFD4274A30C7}" sibTransId="{3149C538-5FC6-469D-9F9C-487017B0AB04}"/>
    <dgm:cxn modelId="{362F7310-9598-4C76-8870-6A58FA790F7C}" type="presParOf" srcId="{B5A0D10D-7BEA-41CF-8AC6-F1891BEA9FBE}" destId="{86F500EE-3107-46A0-9A0A-C8F39D1E4F08}" srcOrd="0" destOrd="0" presId="urn:microsoft.com/office/officeart/2008/layout/VerticalAccentList"/>
    <dgm:cxn modelId="{04A96312-6FBD-413B-827E-DB43F98B4E38}" type="presParOf" srcId="{86F500EE-3107-46A0-9A0A-C8F39D1E4F08}" destId="{2BC7D3C9-B8C5-44A0-8BA3-6AD0DBEB039E}" srcOrd="0" destOrd="0" presId="urn:microsoft.com/office/officeart/2008/layout/VerticalAccentList"/>
    <dgm:cxn modelId="{E1695590-6306-41E4-BBEC-A7F7777FD226}" type="presParOf" srcId="{B5A0D10D-7BEA-41CF-8AC6-F1891BEA9FBE}" destId="{CDB62A05-59B9-4512-A13E-EA3F6840D820}" srcOrd="1" destOrd="0" presId="urn:microsoft.com/office/officeart/2008/layout/VerticalAccentList"/>
    <dgm:cxn modelId="{5B9CE3FF-E7B0-4A71-B6C1-0E4564EF373A}" type="presParOf" srcId="{CDB62A05-59B9-4512-A13E-EA3F6840D820}" destId="{970BB796-9873-4F4B-84FD-C3944DDBFF53}" srcOrd="0" destOrd="0" presId="urn:microsoft.com/office/officeart/2008/layout/VerticalAccentList"/>
    <dgm:cxn modelId="{8AFD9109-6168-4616-8CD4-33960F72F139}" type="presParOf" srcId="{CDB62A05-59B9-4512-A13E-EA3F6840D820}" destId="{CFA24E8D-C757-4CDD-9575-753A32B20464}" srcOrd="1" destOrd="0" presId="urn:microsoft.com/office/officeart/2008/layout/VerticalAccentList"/>
    <dgm:cxn modelId="{720E6457-33CA-4692-86C5-D3E5EA9E67B4}" type="presParOf" srcId="{CDB62A05-59B9-4512-A13E-EA3F6840D820}" destId="{B9AFD766-8BAB-4284-9333-B0D34FB31479}" srcOrd="2" destOrd="0" presId="urn:microsoft.com/office/officeart/2008/layout/VerticalAccentList"/>
    <dgm:cxn modelId="{D3379BD8-EAC1-4AA4-857F-5BE1175BD379}" type="presParOf" srcId="{CDB62A05-59B9-4512-A13E-EA3F6840D820}" destId="{2C9A0DAE-F6EE-40E9-AD53-77078D9DA9A2}" srcOrd="3" destOrd="0" presId="urn:microsoft.com/office/officeart/2008/layout/VerticalAccentList"/>
    <dgm:cxn modelId="{4375915B-9818-4513-856B-BE118FB31059}" type="presParOf" srcId="{CDB62A05-59B9-4512-A13E-EA3F6840D820}" destId="{B89F06FB-00DD-4F3E-8157-BF0ABDC9DAA8}" srcOrd="4" destOrd="0" presId="urn:microsoft.com/office/officeart/2008/layout/VerticalAccentList"/>
    <dgm:cxn modelId="{ED2B15CF-0695-404F-BEB8-144985A2F953}" type="presParOf" srcId="{CDB62A05-59B9-4512-A13E-EA3F6840D820}" destId="{988B38F4-D9A3-4CDA-B909-EF567D44D810}" srcOrd="5" destOrd="0" presId="urn:microsoft.com/office/officeart/2008/layout/VerticalAccentList"/>
    <dgm:cxn modelId="{C077B60C-331D-4595-BFD5-8869D8D7A40E}" type="presParOf" srcId="{CDB62A05-59B9-4512-A13E-EA3F6840D820}" destId="{49DF1627-44E9-4A35-94B1-3309DED626B1}" srcOrd="6" destOrd="0" presId="urn:microsoft.com/office/officeart/2008/layout/VerticalAccentList"/>
    <dgm:cxn modelId="{28F81473-5324-44F6-B4A0-578DA0FF078D}" type="presParOf" srcId="{B5A0D10D-7BEA-41CF-8AC6-F1891BEA9FBE}" destId="{7B88B909-88F2-49F3-A1B0-95E71A1FE54D}" srcOrd="2" destOrd="0" presId="urn:microsoft.com/office/officeart/2008/layout/VerticalAccentList"/>
    <dgm:cxn modelId="{FED6404A-11D2-48FC-A096-14E0F2DFF960}" type="presParOf" srcId="{B5A0D10D-7BEA-41CF-8AC6-F1891BEA9FBE}" destId="{0B1188D2-C667-49E9-98A5-7E275B2B1FED}" srcOrd="3" destOrd="0" presId="urn:microsoft.com/office/officeart/2008/layout/VerticalAccentList"/>
    <dgm:cxn modelId="{700C8C43-C5E1-4608-8839-19CB47383021}" type="presParOf" srcId="{0B1188D2-C667-49E9-98A5-7E275B2B1FED}" destId="{D066C913-B6B0-40B7-9E23-6A0AEDEBCE6A}" srcOrd="0" destOrd="0" presId="urn:microsoft.com/office/officeart/2008/layout/VerticalAccentList"/>
    <dgm:cxn modelId="{F9BA4BA5-3714-4D31-A6DD-8DC7F4319088}" type="presParOf" srcId="{B5A0D10D-7BEA-41CF-8AC6-F1891BEA9FBE}" destId="{6435D946-953C-4504-AF44-4B9A1B9980D3}" srcOrd="4" destOrd="0" presId="urn:microsoft.com/office/officeart/2008/layout/VerticalAccentList"/>
    <dgm:cxn modelId="{F5F142DC-2D3B-4465-8DDC-FFF02CC6F557}" type="presParOf" srcId="{6435D946-953C-4504-AF44-4B9A1B9980D3}" destId="{A6EC2506-020E-481E-A192-DDFD7D4E7EDB}" srcOrd="0" destOrd="0" presId="urn:microsoft.com/office/officeart/2008/layout/VerticalAccentList"/>
    <dgm:cxn modelId="{36339923-5834-47A6-8E23-B2C28391033D}" type="presParOf" srcId="{6435D946-953C-4504-AF44-4B9A1B9980D3}" destId="{5E78D8CD-CDCB-4D59-8EA3-24BE02C609FE}" srcOrd="1" destOrd="0" presId="urn:microsoft.com/office/officeart/2008/layout/VerticalAccentList"/>
    <dgm:cxn modelId="{B9E46CA3-FB84-4C49-B40C-2E933F244F24}" type="presParOf" srcId="{6435D946-953C-4504-AF44-4B9A1B9980D3}" destId="{DCAE6813-6690-409E-AE12-C7BAD6EA4E01}" srcOrd="2" destOrd="0" presId="urn:microsoft.com/office/officeart/2008/layout/VerticalAccentList"/>
    <dgm:cxn modelId="{978E17E1-BD93-4C89-B047-D746864B1B15}" type="presParOf" srcId="{6435D946-953C-4504-AF44-4B9A1B9980D3}" destId="{D37D9714-EB9D-45E7-9087-2FF9012CDF69}" srcOrd="3" destOrd="0" presId="urn:microsoft.com/office/officeart/2008/layout/VerticalAccentList"/>
    <dgm:cxn modelId="{577B02F1-F0F6-42BD-8722-5A2DE7C536FE}" type="presParOf" srcId="{6435D946-953C-4504-AF44-4B9A1B9980D3}" destId="{9D9A3069-F6A1-4C35-B829-2F25B45280A0}" srcOrd="4" destOrd="0" presId="urn:microsoft.com/office/officeart/2008/layout/VerticalAccentList"/>
    <dgm:cxn modelId="{275CBA95-FE2A-46A9-9E8F-54C0CE7080E5}" type="presParOf" srcId="{6435D946-953C-4504-AF44-4B9A1B9980D3}" destId="{379AED54-06C1-4319-BEAE-33ED38381FCE}" srcOrd="5" destOrd="0" presId="urn:microsoft.com/office/officeart/2008/layout/VerticalAccentList"/>
    <dgm:cxn modelId="{A9EEF922-940E-444B-B332-24ADF2BF4EAA}" type="presParOf" srcId="{6435D946-953C-4504-AF44-4B9A1B9980D3}" destId="{AC943072-17DB-4534-9437-EC39A6B08B01}" srcOrd="6" destOrd="0" presId="urn:microsoft.com/office/officeart/2008/layout/VerticalAccentList"/>
    <dgm:cxn modelId="{39081205-324E-4F63-B9C6-4F03A5BE292F}" type="presParOf" srcId="{B5A0D10D-7BEA-41CF-8AC6-F1891BEA9FBE}" destId="{80B1C7D9-4A98-4444-8C3B-ABE158A549C9}" srcOrd="5" destOrd="0" presId="urn:microsoft.com/office/officeart/2008/layout/VerticalAccentList"/>
    <dgm:cxn modelId="{494597D2-F56C-4085-9707-B395EC501D8C}" type="presParOf" srcId="{B5A0D10D-7BEA-41CF-8AC6-F1891BEA9FBE}" destId="{4C8178A1-B49F-4CE3-B288-1BF127548D9E}" srcOrd="6" destOrd="0" presId="urn:microsoft.com/office/officeart/2008/layout/VerticalAccentList"/>
    <dgm:cxn modelId="{4D339C5F-5D96-4F4E-A044-DFA5E8409B8B}" type="presParOf" srcId="{4C8178A1-B49F-4CE3-B288-1BF127548D9E}" destId="{1AFC4E63-010E-4BA0-B378-9C455550C22E}" srcOrd="0" destOrd="0" presId="urn:microsoft.com/office/officeart/2008/layout/VerticalAccentList"/>
    <dgm:cxn modelId="{3E60EB30-747E-4C68-89EE-902C0900C900}" type="presParOf" srcId="{B5A0D10D-7BEA-41CF-8AC6-F1891BEA9FBE}" destId="{F5086E60-1ACA-463A-B010-9CB06EED9DC0}" srcOrd="7" destOrd="0" presId="urn:microsoft.com/office/officeart/2008/layout/VerticalAccentList"/>
    <dgm:cxn modelId="{B5B406CA-F0FF-4D53-A283-CBD86FB5EE51}" type="presParOf" srcId="{F5086E60-1ACA-463A-B010-9CB06EED9DC0}" destId="{C8C51671-D6EC-4FE4-84A2-D5697BA471FC}" srcOrd="0" destOrd="0" presId="urn:microsoft.com/office/officeart/2008/layout/VerticalAccentList"/>
    <dgm:cxn modelId="{70B8D8BE-C881-4F8E-89F3-B7EA18FADD57}" type="presParOf" srcId="{F5086E60-1ACA-463A-B010-9CB06EED9DC0}" destId="{5C23A656-95E3-4E94-92DB-380E22C37898}" srcOrd="1" destOrd="0" presId="urn:microsoft.com/office/officeart/2008/layout/VerticalAccentList"/>
    <dgm:cxn modelId="{2CEE63B7-002E-4A69-BE5D-A4009540623F}" type="presParOf" srcId="{F5086E60-1ACA-463A-B010-9CB06EED9DC0}" destId="{90BFC857-9AAC-415C-89D5-03F3DCDFAE6B}" srcOrd="2" destOrd="0" presId="urn:microsoft.com/office/officeart/2008/layout/VerticalAccentList"/>
    <dgm:cxn modelId="{84960636-0962-482D-89D4-B83CA114CD84}" type="presParOf" srcId="{F5086E60-1ACA-463A-B010-9CB06EED9DC0}" destId="{A85138B4-FD78-4CF1-889A-24101DA3AD94}" srcOrd="3" destOrd="0" presId="urn:microsoft.com/office/officeart/2008/layout/VerticalAccentList"/>
    <dgm:cxn modelId="{33599F66-7AEE-49B9-A8EB-3DC3A2C1A740}" type="presParOf" srcId="{F5086E60-1ACA-463A-B010-9CB06EED9DC0}" destId="{491841D8-CE4F-442C-857E-4FA97A2365E1}" srcOrd="4" destOrd="0" presId="urn:microsoft.com/office/officeart/2008/layout/VerticalAccentList"/>
    <dgm:cxn modelId="{BE6267AC-5775-4B37-B988-1465D656D3D3}" type="presParOf" srcId="{F5086E60-1ACA-463A-B010-9CB06EED9DC0}" destId="{D3ADFC2C-53B6-4941-9AEC-235B63F27F1C}" srcOrd="5" destOrd="0" presId="urn:microsoft.com/office/officeart/2008/layout/VerticalAccentList"/>
    <dgm:cxn modelId="{473E4395-4CD7-49E8-8DDA-9309FE3B22D1}" type="presParOf" srcId="{F5086E60-1ACA-463A-B010-9CB06EED9DC0}" destId="{0B77891C-80E3-4A1F-9B96-87FD9DA9C3E2}" srcOrd="6" destOrd="0" presId="urn:microsoft.com/office/officeart/2008/layout/VerticalAccentList"/>
    <dgm:cxn modelId="{CD71CA45-58CC-47B8-B3E5-A5FB5E22A599}" type="presParOf" srcId="{B5A0D10D-7BEA-41CF-8AC6-F1891BEA9FBE}" destId="{9E99B02D-0035-4936-A3AF-833E70EE7DCF}" srcOrd="8" destOrd="0" presId="urn:microsoft.com/office/officeart/2008/layout/VerticalAccentList"/>
    <dgm:cxn modelId="{714CE996-BE96-47DE-B574-2A032B2A401C}" type="presParOf" srcId="{B5A0D10D-7BEA-41CF-8AC6-F1891BEA9FBE}" destId="{B8902E82-F9EC-4866-AD09-9C58806F0A43}" srcOrd="9" destOrd="0" presId="urn:microsoft.com/office/officeart/2008/layout/VerticalAccentList"/>
    <dgm:cxn modelId="{BB436983-5CB7-462F-A074-E03DA2C93C42}" type="presParOf" srcId="{B8902E82-F9EC-4866-AD09-9C58806F0A43}" destId="{035A3A76-9894-43D2-8469-596712E1F97E}" srcOrd="0" destOrd="0" presId="urn:microsoft.com/office/officeart/2008/layout/VerticalAccentList"/>
    <dgm:cxn modelId="{356EBC83-7FC0-4467-8B27-65B9CC3166D9}" type="presParOf" srcId="{B5A0D10D-7BEA-41CF-8AC6-F1891BEA9FBE}" destId="{77127F9D-7E9D-4A39-9306-12D03F9288B6}" srcOrd="10" destOrd="0" presId="urn:microsoft.com/office/officeart/2008/layout/VerticalAccentList"/>
    <dgm:cxn modelId="{9FF1D4F6-61CC-410B-81D6-D6027BB58747}" type="presParOf" srcId="{77127F9D-7E9D-4A39-9306-12D03F9288B6}" destId="{639CCA90-D623-4977-B415-89E8D0EAFC3C}" srcOrd="0" destOrd="0" presId="urn:microsoft.com/office/officeart/2008/layout/VerticalAccentList"/>
    <dgm:cxn modelId="{FD4AB0D1-F9F6-4866-B629-A0D19EA214E6}" type="presParOf" srcId="{77127F9D-7E9D-4A39-9306-12D03F9288B6}" destId="{1E55E6F8-EBB3-4EC0-8CBE-737D0B0EC049}" srcOrd="1" destOrd="0" presId="urn:microsoft.com/office/officeart/2008/layout/VerticalAccentList"/>
    <dgm:cxn modelId="{A8A11E23-85DF-470E-96B5-912D749D4DDE}" type="presParOf" srcId="{77127F9D-7E9D-4A39-9306-12D03F9288B6}" destId="{C32BB17B-BE8F-44A5-9F2B-BE10A0CC1B2E}" srcOrd="2" destOrd="0" presId="urn:microsoft.com/office/officeart/2008/layout/VerticalAccentList"/>
    <dgm:cxn modelId="{9A88AC6C-31F6-43FA-A7EA-ABBCB2229C29}" type="presParOf" srcId="{77127F9D-7E9D-4A39-9306-12D03F9288B6}" destId="{EEDF9600-BAD6-4B74-89E8-97E5CA52F767}" srcOrd="3" destOrd="0" presId="urn:microsoft.com/office/officeart/2008/layout/VerticalAccentList"/>
    <dgm:cxn modelId="{70E5F6B8-C2E9-4B11-B962-3C35994D4B93}" type="presParOf" srcId="{77127F9D-7E9D-4A39-9306-12D03F9288B6}" destId="{37A67E26-AFD2-4E10-AAD5-AB9C96A7719F}" srcOrd="4" destOrd="0" presId="urn:microsoft.com/office/officeart/2008/layout/VerticalAccentList"/>
    <dgm:cxn modelId="{FCA8DD10-A99B-4B43-8303-3E261EF72455}" type="presParOf" srcId="{77127F9D-7E9D-4A39-9306-12D03F9288B6}" destId="{B8F88EC9-FA13-4F1A-B661-EFC52A5E3815}" srcOrd="5" destOrd="0" presId="urn:microsoft.com/office/officeart/2008/layout/VerticalAccentList"/>
    <dgm:cxn modelId="{6D793724-AA47-431F-AE2A-7D63768D9E5D}" type="presParOf" srcId="{77127F9D-7E9D-4A39-9306-12D03F9288B6}" destId="{A390F03C-B8F4-44E8-8CA3-A24E0A7B8D5C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8C54B-CFD6-45D0-B669-13A7A012BAD9}">
      <dsp:nvSpPr>
        <dsp:cNvPr id="0" name=""/>
        <dsp:cNvSpPr/>
      </dsp:nvSpPr>
      <dsp:spPr>
        <a:xfrm>
          <a:off x="809957" y="1044"/>
          <a:ext cx="3449300" cy="20695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招聘与配置</a:t>
          </a:r>
          <a:endParaRPr lang="zh-CN" altLang="en-US" sz="5900" kern="1200" dirty="0"/>
        </a:p>
      </dsp:txBody>
      <dsp:txXfrm>
        <a:off x="809957" y="1044"/>
        <a:ext cx="3449300" cy="2069580"/>
      </dsp:txXfrm>
    </dsp:sp>
    <dsp:sp modelId="{7D4F47A8-7882-4F8D-AB10-E186F507F611}">
      <dsp:nvSpPr>
        <dsp:cNvPr id="0" name=""/>
        <dsp:cNvSpPr/>
      </dsp:nvSpPr>
      <dsp:spPr>
        <a:xfrm>
          <a:off x="4604188" y="1044"/>
          <a:ext cx="3449300" cy="20695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绩效考核</a:t>
          </a:r>
          <a:endParaRPr lang="zh-CN" altLang="en-US" sz="5900" kern="1200" dirty="0"/>
        </a:p>
      </dsp:txBody>
      <dsp:txXfrm>
        <a:off x="4604188" y="1044"/>
        <a:ext cx="3449300" cy="2069580"/>
      </dsp:txXfrm>
    </dsp:sp>
    <dsp:sp modelId="{BE6CCFF6-6A13-4AAF-B6F6-FEA0D1F408B8}">
      <dsp:nvSpPr>
        <dsp:cNvPr id="0" name=""/>
        <dsp:cNvSpPr/>
      </dsp:nvSpPr>
      <dsp:spPr>
        <a:xfrm>
          <a:off x="809957" y="2415554"/>
          <a:ext cx="3449300" cy="20695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薪酬福利</a:t>
          </a:r>
          <a:endParaRPr lang="zh-CN" altLang="en-US" sz="5900" kern="1200" dirty="0"/>
        </a:p>
      </dsp:txBody>
      <dsp:txXfrm>
        <a:off x="809957" y="2415554"/>
        <a:ext cx="3449300" cy="2069580"/>
      </dsp:txXfrm>
    </dsp:sp>
    <dsp:sp modelId="{BC4F6DC7-50F8-4082-9016-13202E6CB85A}">
      <dsp:nvSpPr>
        <dsp:cNvPr id="0" name=""/>
        <dsp:cNvSpPr/>
      </dsp:nvSpPr>
      <dsp:spPr>
        <a:xfrm>
          <a:off x="4604188" y="2415554"/>
          <a:ext cx="3449300" cy="20695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劳动关系</a:t>
          </a:r>
          <a:endParaRPr lang="zh-CN" altLang="en-US" sz="5900" kern="1200" dirty="0"/>
        </a:p>
      </dsp:txBody>
      <dsp:txXfrm>
        <a:off x="4604188" y="2415554"/>
        <a:ext cx="3449300" cy="2069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FFD81-68EE-4BA9-97AF-E2AAB4EB3CDA}">
      <dsp:nvSpPr>
        <dsp:cNvPr id="0" name=""/>
        <dsp:cNvSpPr/>
      </dsp:nvSpPr>
      <dsp:spPr>
        <a:xfrm rot="16200000">
          <a:off x="-1463487" y="1465062"/>
          <a:ext cx="4475788" cy="1545662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2016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000" kern="1200" dirty="0" smtClean="0"/>
            <a:t>制度的执行与推动</a:t>
          </a:r>
          <a:endParaRPr lang="zh-CN" altLang="en-US" sz="4000" kern="1200" dirty="0"/>
        </a:p>
      </dsp:txBody>
      <dsp:txXfrm rot="5400000">
        <a:off x="1576" y="895157"/>
        <a:ext cx="1545662" cy="2685472"/>
      </dsp:txXfrm>
    </dsp:sp>
    <dsp:sp modelId="{1551882E-D09B-4310-A498-62330DF93640}">
      <dsp:nvSpPr>
        <dsp:cNvPr id="0" name=""/>
        <dsp:cNvSpPr/>
      </dsp:nvSpPr>
      <dsp:spPr>
        <a:xfrm rot="16200000">
          <a:off x="198099" y="1465062"/>
          <a:ext cx="4475788" cy="1545662"/>
        </a:xfrm>
        <a:prstGeom prst="flowChartManualOperation">
          <a:avLst/>
        </a:prstGeom>
        <a:solidFill>
          <a:schemeClr val="accent3">
            <a:hueOff val="-712195"/>
            <a:satOff val="-33333"/>
            <a:lumOff val="1046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2016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000" kern="1200" dirty="0" smtClean="0"/>
            <a:t>日常办公事务管理</a:t>
          </a:r>
          <a:endParaRPr lang="zh-CN" altLang="en-US" sz="4000" kern="1200" dirty="0"/>
        </a:p>
      </dsp:txBody>
      <dsp:txXfrm rot="5400000">
        <a:off x="1663162" y="895157"/>
        <a:ext cx="1545662" cy="2685472"/>
      </dsp:txXfrm>
    </dsp:sp>
    <dsp:sp modelId="{794675E8-F883-43B0-A6FB-45C37A8584E9}">
      <dsp:nvSpPr>
        <dsp:cNvPr id="0" name=""/>
        <dsp:cNvSpPr/>
      </dsp:nvSpPr>
      <dsp:spPr>
        <a:xfrm rot="16200000">
          <a:off x="1859685" y="1465062"/>
          <a:ext cx="4475788" cy="1545662"/>
        </a:xfrm>
        <a:prstGeom prst="flowChartManualOperation">
          <a:avLst/>
        </a:prstGeom>
        <a:solidFill>
          <a:schemeClr val="accent3">
            <a:hueOff val="-1424389"/>
            <a:satOff val="-66667"/>
            <a:lumOff val="2092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2016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000" kern="1200" dirty="0" smtClean="0"/>
            <a:t>企业文化的建设</a:t>
          </a:r>
          <a:endParaRPr lang="zh-CN" altLang="en-US" sz="4000" kern="1200" dirty="0"/>
        </a:p>
      </dsp:txBody>
      <dsp:txXfrm rot="5400000">
        <a:off x="3324748" y="895157"/>
        <a:ext cx="1545662" cy="2685472"/>
      </dsp:txXfrm>
    </dsp:sp>
    <dsp:sp modelId="{70DD6B1A-BB81-42A1-8B1B-C3E0CEA4B702}">
      <dsp:nvSpPr>
        <dsp:cNvPr id="0" name=""/>
        <dsp:cNvSpPr/>
      </dsp:nvSpPr>
      <dsp:spPr>
        <a:xfrm rot="16200000">
          <a:off x="3521272" y="1465062"/>
          <a:ext cx="4475788" cy="1545662"/>
        </a:xfrm>
        <a:prstGeom prst="flowChartManualOperation">
          <a:avLst/>
        </a:prstGeom>
        <a:solidFill>
          <a:schemeClr val="accent3">
            <a:hueOff val="-2136584"/>
            <a:satOff val="-100000"/>
            <a:lumOff val="313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2016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000" kern="1200" smtClean="0"/>
            <a:t>其他工作</a:t>
          </a:r>
          <a:endParaRPr lang="zh-CN" altLang="en-US" sz="4000" kern="1200" dirty="0"/>
        </a:p>
      </dsp:txBody>
      <dsp:txXfrm rot="5400000">
        <a:off x="4986335" y="895157"/>
        <a:ext cx="1545662" cy="26854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E688F-798B-43F9-AD81-C8B920D7EA18}">
      <dsp:nvSpPr>
        <dsp:cNvPr id="0" name=""/>
        <dsp:cNvSpPr/>
      </dsp:nvSpPr>
      <dsp:spPr>
        <a:xfrm rot="10800000">
          <a:off x="1536165" y="260"/>
          <a:ext cx="5498788" cy="12173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6802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500" kern="1200" dirty="0" smtClean="0"/>
            <a:t>制度修改完善</a:t>
          </a:r>
          <a:endParaRPr lang="zh-CN" altLang="en-US" sz="5500" kern="1200" dirty="0"/>
        </a:p>
      </dsp:txBody>
      <dsp:txXfrm rot="10800000">
        <a:off x="1840493" y="260"/>
        <a:ext cx="5194460" cy="1217314"/>
      </dsp:txXfrm>
    </dsp:sp>
    <dsp:sp modelId="{35C5E215-83C1-4D02-84F9-1E97EEA44029}">
      <dsp:nvSpPr>
        <dsp:cNvPr id="0" name=""/>
        <dsp:cNvSpPr/>
      </dsp:nvSpPr>
      <dsp:spPr>
        <a:xfrm>
          <a:off x="1233900" y="306651"/>
          <a:ext cx="604530" cy="60453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2225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002FC-36F1-4781-A27F-521E359F2A02}">
      <dsp:nvSpPr>
        <dsp:cNvPr id="0" name=""/>
        <dsp:cNvSpPr/>
      </dsp:nvSpPr>
      <dsp:spPr>
        <a:xfrm rot="10800000">
          <a:off x="1536165" y="1580951"/>
          <a:ext cx="5498788" cy="12173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6802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500" kern="1200" dirty="0" smtClean="0"/>
            <a:t>编写岗位说明</a:t>
          </a:r>
          <a:endParaRPr lang="zh-CN" altLang="en-US" sz="5500" kern="1200" dirty="0"/>
        </a:p>
      </dsp:txBody>
      <dsp:txXfrm rot="10800000">
        <a:off x="1840493" y="1580951"/>
        <a:ext cx="5194460" cy="1217314"/>
      </dsp:txXfrm>
    </dsp:sp>
    <dsp:sp modelId="{2B7C81AA-EBBD-4F74-AC8E-77F312F19D82}">
      <dsp:nvSpPr>
        <dsp:cNvPr id="0" name=""/>
        <dsp:cNvSpPr/>
      </dsp:nvSpPr>
      <dsp:spPr>
        <a:xfrm>
          <a:off x="1233900" y="1887343"/>
          <a:ext cx="604530" cy="60453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2225" cap="rnd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B8168-208C-4EAC-9249-7A20D8A9ECB0}">
      <dsp:nvSpPr>
        <dsp:cNvPr id="0" name=""/>
        <dsp:cNvSpPr/>
      </dsp:nvSpPr>
      <dsp:spPr>
        <a:xfrm rot="10800000">
          <a:off x="1536165" y="3161643"/>
          <a:ext cx="5498788" cy="12173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6802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500" kern="1200" dirty="0" smtClean="0"/>
            <a:t>实现共同发展</a:t>
          </a:r>
          <a:endParaRPr lang="zh-CN" altLang="en-US" sz="5500" kern="1200" dirty="0"/>
        </a:p>
      </dsp:txBody>
      <dsp:txXfrm rot="10800000">
        <a:off x="1840493" y="3161643"/>
        <a:ext cx="5194460" cy="1217314"/>
      </dsp:txXfrm>
    </dsp:sp>
    <dsp:sp modelId="{61C1A2ED-26C9-43CF-880E-E04C792A6377}">
      <dsp:nvSpPr>
        <dsp:cNvPr id="0" name=""/>
        <dsp:cNvSpPr/>
      </dsp:nvSpPr>
      <dsp:spPr>
        <a:xfrm>
          <a:off x="1233900" y="3468035"/>
          <a:ext cx="604530" cy="60453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2225" cap="rnd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5B2CA-3983-45D8-A2A9-402007CBD369}">
      <dsp:nvSpPr>
        <dsp:cNvPr id="0" name=""/>
        <dsp:cNvSpPr/>
      </dsp:nvSpPr>
      <dsp:spPr>
        <a:xfrm>
          <a:off x="0" y="0"/>
          <a:ext cx="728560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AF650E-520E-430E-8E00-1563E771054D}">
      <dsp:nvSpPr>
        <dsp:cNvPr id="0" name=""/>
        <dsp:cNvSpPr/>
      </dsp:nvSpPr>
      <dsp:spPr>
        <a:xfrm>
          <a:off x="0" y="0"/>
          <a:ext cx="7285608" cy="876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理论及专业知识不全面</a:t>
          </a:r>
          <a:endParaRPr lang="zh-CN" altLang="en-US" sz="3000" kern="1200" dirty="0"/>
        </a:p>
      </dsp:txBody>
      <dsp:txXfrm>
        <a:off x="0" y="0"/>
        <a:ext cx="7285608" cy="876057"/>
      </dsp:txXfrm>
    </dsp:sp>
    <dsp:sp modelId="{35F72E9F-E19E-4CB0-B1EA-C24666D550A3}">
      <dsp:nvSpPr>
        <dsp:cNvPr id="0" name=""/>
        <dsp:cNvSpPr/>
      </dsp:nvSpPr>
      <dsp:spPr>
        <a:xfrm>
          <a:off x="0" y="876057"/>
          <a:ext cx="728560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A643C-5697-406D-A640-14487E782697}">
      <dsp:nvSpPr>
        <dsp:cNvPr id="0" name=""/>
        <dsp:cNvSpPr/>
      </dsp:nvSpPr>
      <dsp:spPr>
        <a:xfrm>
          <a:off x="0" y="876057"/>
          <a:ext cx="7285608" cy="876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主动性有欠缺，被动服务的现象仍然存在</a:t>
          </a:r>
          <a:endParaRPr lang="zh-CN" altLang="en-US" sz="3000" kern="1200" dirty="0"/>
        </a:p>
      </dsp:txBody>
      <dsp:txXfrm>
        <a:off x="0" y="876057"/>
        <a:ext cx="7285608" cy="876057"/>
      </dsp:txXfrm>
    </dsp:sp>
    <dsp:sp modelId="{48E9404D-FD5E-41C8-B9C2-C058F8DC9B33}">
      <dsp:nvSpPr>
        <dsp:cNvPr id="0" name=""/>
        <dsp:cNvSpPr/>
      </dsp:nvSpPr>
      <dsp:spPr>
        <a:xfrm>
          <a:off x="0" y="1752115"/>
          <a:ext cx="728560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17B3F-05E9-44D4-BE51-1006504B8BAC}">
      <dsp:nvSpPr>
        <dsp:cNvPr id="0" name=""/>
        <dsp:cNvSpPr/>
      </dsp:nvSpPr>
      <dsp:spPr>
        <a:xfrm>
          <a:off x="0" y="1752115"/>
          <a:ext cx="7285608" cy="876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深入各部门不够</a:t>
          </a:r>
          <a:endParaRPr lang="zh-CN" altLang="en-US" sz="3000" kern="1200" dirty="0"/>
        </a:p>
      </dsp:txBody>
      <dsp:txXfrm>
        <a:off x="0" y="1752115"/>
        <a:ext cx="7285608" cy="876057"/>
      </dsp:txXfrm>
    </dsp:sp>
    <dsp:sp modelId="{69419FE4-E811-4E7F-9065-4A764119E158}">
      <dsp:nvSpPr>
        <dsp:cNvPr id="0" name=""/>
        <dsp:cNvSpPr/>
      </dsp:nvSpPr>
      <dsp:spPr>
        <a:xfrm>
          <a:off x="0" y="2628173"/>
          <a:ext cx="728560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6C3E4-0FEE-4DC1-8534-B37BA041603A}">
      <dsp:nvSpPr>
        <dsp:cNvPr id="0" name=""/>
        <dsp:cNvSpPr/>
      </dsp:nvSpPr>
      <dsp:spPr>
        <a:xfrm>
          <a:off x="0" y="2628173"/>
          <a:ext cx="7285608" cy="876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全局性的问题考虑较少</a:t>
          </a:r>
          <a:endParaRPr lang="zh-CN" altLang="en-US" sz="3000" kern="1200" dirty="0"/>
        </a:p>
      </dsp:txBody>
      <dsp:txXfrm>
        <a:off x="0" y="2628173"/>
        <a:ext cx="7285608" cy="8760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7D3C9-B8C5-44A0-8BA3-6AD0DBEB039E}">
      <dsp:nvSpPr>
        <dsp:cNvPr id="0" name=""/>
        <dsp:cNvSpPr/>
      </dsp:nvSpPr>
      <dsp:spPr>
        <a:xfrm>
          <a:off x="376857" y="622348"/>
          <a:ext cx="6783427" cy="61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定期开展系统培训</a:t>
          </a:r>
          <a:endParaRPr lang="zh-CN" altLang="en-US" sz="2800" kern="1200" dirty="0"/>
        </a:p>
      </dsp:txBody>
      <dsp:txXfrm>
        <a:off x="376857" y="622348"/>
        <a:ext cx="6783427" cy="616675"/>
      </dsp:txXfrm>
    </dsp:sp>
    <dsp:sp modelId="{970BB796-9873-4F4B-84FD-C3944DDBFF53}">
      <dsp:nvSpPr>
        <dsp:cNvPr id="0" name=""/>
        <dsp:cNvSpPr/>
      </dsp:nvSpPr>
      <dsp:spPr>
        <a:xfrm>
          <a:off x="376857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A24E8D-C757-4CDD-9575-753A32B20464}">
      <dsp:nvSpPr>
        <dsp:cNvPr id="0" name=""/>
        <dsp:cNvSpPr/>
      </dsp:nvSpPr>
      <dsp:spPr>
        <a:xfrm>
          <a:off x="1334074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79133"/>
            <a:satOff val="-3704"/>
            <a:lumOff val="116"/>
            <a:alphaOff val="0"/>
          </a:schemeClr>
        </a:solidFill>
        <a:ln w="22225" cap="rnd" cmpd="sng" algn="ctr">
          <a:solidFill>
            <a:schemeClr val="accent3">
              <a:hueOff val="-79133"/>
              <a:satOff val="-3704"/>
              <a:lumOff val="1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AFD766-8BAB-4284-9333-B0D34FB31479}">
      <dsp:nvSpPr>
        <dsp:cNvPr id="0" name=""/>
        <dsp:cNvSpPr/>
      </dsp:nvSpPr>
      <dsp:spPr>
        <a:xfrm>
          <a:off x="2291291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58265"/>
            <a:satOff val="-7407"/>
            <a:lumOff val="232"/>
            <a:alphaOff val="0"/>
          </a:schemeClr>
        </a:solidFill>
        <a:ln w="22225" cap="rnd" cmpd="sng" algn="ctr">
          <a:solidFill>
            <a:schemeClr val="accent3">
              <a:hueOff val="-158265"/>
              <a:satOff val="-7407"/>
              <a:lumOff val="2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9A0DAE-F6EE-40E9-AD53-77078D9DA9A2}">
      <dsp:nvSpPr>
        <dsp:cNvPr id="0" name=""/>
        <dsp:cNvSpPr/>
      </dsp:nvSpPr>
      <dsp:spPr>
        <a:xfrm>
          <a:off x="3248508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237398"/>
            <a:satOff val="-11111"/>
            <a:lumOff val="349"/>
            <a:alphaOff val="0"/>
          </a:schemeClr>
        </a:solidFill>
        <a:ln w="22225" cap="rnd" cmpd="sng" algn="ctr">
          <a:solidFill>
            <a:schemeClr val="accent3">
              <a:hueOff val="-237398"/>
              <a:satOff val="-11111"/>
              <a:lumOff val="3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9F06FB-00DD-4F3E-8157-BF0ABDC9DAA8}">
      <dsp:nvSpPr>
        <dsp:cNvPr id="0" name=""/>
        <dsp:cNvSpPr/>
      </dsp:nvSpPr>
      <dsp:spPr>
        <a:xfrm>
          <a:off x="4205725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316531"/>
            <a:satOff val="-14815"/>
            <a:lumOff val="465"/>
            <a:alphaOff val="0"/>
          </a:schemeClr>
        </a:solidFill>
        <a:ln w="22225" cap="rnd" cmpd="sng" algn="ctr">
          <a:solidFill>
            <a:schemeClr val="accent3">
              <a:hueOff val="-316531"/>
              <a:satOff val="-14815"/>
              <a:lumOff val="4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B38F4-D9A3-4CDA-B909-EF567D44D810}">
      <dsp:nvSpPr>
        <dsp:cNvPr id="0" name=""/>
        <dsp:cNvSpPr/>
      </dsp:nvSpPr>
      <dsp:spPr>
        <a:xfrm>
          <a:off x="5162942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395664"/>
            <a:satOff val="-18519"/>
            <a:lumOff val="581"/>
            <a:alphaOff val="0"/>
          </a:schemeClr>
        </a:solidFill>
        <a:ln w="22225" cap="rnd" cmpd="sng" algn="ctr">
          <a:solidFill>
            <a:schemeClr val="accent3">
              <a:hueOff val="-395664"/>
              <a:satOff val="-18519"/>
              <a:lumOff val="5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DF1627-44E9-4A35-94B1-3309DED626B1}">
      <dsp:nvSpPr>
        <dsp:cNvPr id="0" name=""/>
        <dsp:cNvSpPr/>
      </dsp:nvSpPr>
      <dsp:spPr>
        <a:xfrm>
          <a:off x="6120159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474796"/>
            <a:satOff val="-22222"/>
            <a:lumOff val="697"/>
            <a:alphaOff val="0"/>
          </a:schemeClr>
        </a:solidFill>
        <a:ln w="22225" cap="rnd" cmpd="sng" algn="ctr">
          <a:solidFill>
            <a:schemeClr val="accent3">
              <a:hueOff val="-474796"/>
              <a:satOff val="-22222"/>
              <a:lumOff val="6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6C913-B6B0-40B7-9E23-6A0AEDEBCE6A}">
      <dsp:nvSpPr>
        <dsp:cNvPr id="0" name=""/>
        <dsp:cNvSpPr/>
      </dsp:nvSpPr>
      <dsp:spPr>
        <a:xfrm>
          <a:off x="376857" y="1481561"/>
          <a:ext cx="6783427" cy="61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加强员工主动性教育</a:t>
          </a:r>
          <a:endParaRPr lang="zh-CN" altLang="en-US" sz="2800" kern="1200" dirty="0"/>
        </a:p>
      </dsp:txBody>
      <dsp:txXfrm>
        <a:off x="376857" y="1481561"/>
        <a:ext cx="6783427" cy="616675"/>
      </dsp:txXfrm>
    </dsp:sp>
    <dsp:sp modelId="{A6EC2506-020E-481E-A192-DDFD7D4E7EDB}">
      <dsp:nvSpPr>
        <dsp:cNvPr id="0" name=""/>
        <dsp:cNvSpPr/>
      </dsp:nvSpPr>
      <dsp:spPr>
        <a:xfrm>
          <a:off x="376857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553929"/>
            <a:satOff val="-25926"/>
            <a:lumOff val="814"/>
            <a:alphaOff val="0"/>
          </a:schemeClr>
        </a:solidFill>
        <a:ln w="22225" cap="rnd" cmpd="sng" algn="ctr">
          <a:solidFill>
            <a:schemeClr val="accent3">
              <a:hueOff val="-553929"/>
              <a:satOff val="-25926"/>
              <a:lumOff val="8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8D8CD-CDCB-4D59-8EA3-24BE02C609FE}">
      <dsp:nvSpPr>
        <dsp:cNvPr id="0" name=""/>
        <dsp:cNvSpPr/>
      </dsp:nvSpPr>
      <dsp:spPr>
        <a:xfrm>
          <a:off x="1334074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633062"/>
            <a:satOff val="-29630"/>
            <a:lumOff val="930"/>
            <a:alphaOff val="0"/>
          </a:schemeClr>
        </a:solidFill>
        <a:ln w="22225" cap="rnd" cmpd="sng" algn="ctr">
          <a:solidFill>
            <a:schemeClr val="accent3">
              <a:hueOff val="-633062"/>
              <a:satOff val="-29630"/>
              <a:lumOff val="9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E6813-6690-409E-AE12-C7BAD6EA4E01}">
      <dsp:nvSpPr>
        <dsp:cNvPr id="0" name=""/>
        <dsp:cNvSpPr/>
      </dsp:nvSpPr>
      <dsp:spPr>
        <a:xfrm>
          <a:off x="2291291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712195"/>
            <a:satOff val="-33333"/>
            <a:lumOff val="1046"/>
            <a:alphaOff val="0"/>
          </a:schemeClr>
        </a:solidFill>
        <a:ln w="22225" cap="rnd" cmpd="sng" algn="ctr">
          <a:solidFill>
            <a:schemeClr val="accent3">
              <a:hueOff val="-712195"/>
              <a:satOff val="-33333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7D9714-EB9D-45E7-9087-2FF9012CDF69}">
      <dsp:nvSpPr>
        <dsp:cNvPr id="0" name=""/>
        <dsp:cNvSpPr/>
      </dsp:nvSpPr>
      <dsp:spPr>
        <a:xfrm>
          <a:off x="3248508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791327"/>
            <a:satOff val="-37037"/>
            <a:lumOff val="1162"/>
            <a:alphaOff val="0"/>
          </a:schemeClr>
        </a:solidFill>
        <a:ln w="22225" cap="rnd" cmpd="sng" algn="ctr">
          <a:solidFill>
            <a:schemeClr val="accent3">
              <a:hueOff val="-791327"/>
              <a:satOff val="-37037"/>
              <a:lumOff val="11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9A3069-F6A1-4C35-B829-2F25B45280A0}">
      <dsp:nvSpPr>
        <dsp:cNvPr id="0" name=""/>
        <dsp:cNvSpPr/>
      </dsp:nvSpPr>
      <dsp:spPr>
        <a:xfrm>
          <a:off x="4205725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870460"/>
            <a:satOff val="-40741"/>
            <a:lumOff val="1278"/>
            <a:alphaOff val="0"/>
          </a:schemeClr>
        </a:solidFill>
        <a:ln w="22225" cap="rnd" cmpd="sng" algn="ctr">
          <a:solidFill>
            <a:schemeClr val="accent3">
              <a:hueOff val="-870460"/>
              <a:satOff val="-40741"/>
              <a:lumOff val="12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AED54-06C1-4319-BEAE-33ED38381FCE}">
      <dsp:nvSpPr>
        <dsp:cNvPr id="0" name=""/>
        <dsp:cNvSpPr/>
      </dsp:nvSpPr>
      <dsp:spPr>
        <a:xfrm>
          <a:off x="5162942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949593"/>
            <a:satOff val="-44444"/>
            <a:lumOff val="1395"/>
            <a:alphaOff val="0"/>
          </a:schemeClr>
        </a:solidFill>
        <a:ln w="22225" cap="rnd" cmpd="sng" algn="ctr">
          <a:solidFill>
            <a:schemeClr val="accent3">
              <a:hueOff val="-949593"/>
              <a:satOff val="-44444"/>
              <a:lumOff val="1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43072-17DB-4534-9437-EC39A6B08B01}">
      <dsp:nvSpPr>
        <dsp:cNvPr id="0" name=""/>
        <dsp:cNvSpPr/>
      </dsp:nvSpPr>
      <dsp:spPr>
        <a:xfrm>
          <a:off x="6120159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028726"/>
            <a:satOff val="-48148"/>
            <a:lumOff val="1511"/>
            <a:alphaOff val="0"/>
          </a:schemeClr>
        </a:solidFill>
        <a:ln w="22225" cap="rnd" cmpd="sng" algn="ctr">
          <a:solidFill>
            <a:schemeClr val="accent3">
              <a:hueOff val="-1028726"/>
              <a:satOff val="-48148"/>
              <a:lumOff val="15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C4E63-010E-4BA0-B378-9C455550C22E}">
      <dsp:nvSpPr>
        <dsp:cNvPr id="0" name=""/>
        <dsp:cNvSpPr/>
      </dsp:nvSpPr>
      <dsp:spPr>
        <a:xfrm>
          <a:off x="376857" y="2340774"/>
          <a:ext cx="6783427" cy="61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积极与各部门开展联动工作</a:t>
          </a:r>
          <a:endParaRPr lang="zh-CN" altLang="en-US" sz="2800" kern="1200" dirty="0"/>
        </a:p>
      </dsp:txBody>
      <dsp:txXfrm>
        <a:off x="376857" y="2340774"/>
        <a:ext cx="6783427" cy="616675"/>
      </dsp:txXfrm>
    </dsp:sp>
    <dsp:sp modelId="{C8C51671-D6EC-4FE4-84A2-D5697BA471FC}">
      <dsp:nvSpPr>
        <dsp:cNvPr id="0" name=""/>
        <dsp:cNvSpPr/>
      </dsp:nvSpPr>
      <dsp:spPr>
        <a:xfrm>
          <a:off x="376857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107858"/>
            <a:satOff val="-51852"/>
            <a:lumOff val="1627"/>
            <a:alphaOff val="0"/>
          </a:schemeClr>
        </a:solidFill>
        <a:ln w="22225" cap="rnd" cmpd="sng" algn="ctr">
          <a:solidFill>
            <a:schemeClr val="accent3">
              <a:hueOff val="-1107858"/>
              <a:satOff val="-51852"/>
              <a:lumOff val="1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3A656-95E3-4E94-92DB-380E22C37898}">
      <dsp:nvSpPr>
        <dsp:cNvPr id="0" name=""/>
        <dsp:cNvSpPr/>
      </dsp:nvSpPr>
      <dsp:spPr>
        <a:xfrm>
          <a:off x="1334074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186991"/>
            <a:satOff val="-55556"/>
            <a:lumOff val="1743"/>
            <a:alphaOff val="0"/>
          </a:schemeClr>
        </a:solidFill>
        <a:ln w="22225" cap="rnd" cmpd="sng" algn="ctr">
          <a:solidFill>
            <a:schemeClr val="accent3">
              <a:hueOff val="-1186991"/>
              <a:satOff val="-55556"/>
              <a:lumOff val="17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BFC857-9AAC-415C-89D5-03F3DCDFAE6B}">
      <dsp:nvSpPr>
        <dsp:cNvPr id="0" name=""/>
        <dsp:cNvSpPr/>
      </dsp:nvSpPr>
      <dsp:spPr>
        <a:xfrm>
          <a:off x="2291291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266124"/>
            <a:satOff val="-59259"/>
            <a:lumOff val="1860"/>
            <a:alphaOff val="0"/>
          </a:schemeClr>
        </a:solidFill>
        <a:ln w="22225" cap="rnd" cmpd="sng" algn="ctr">
          <a:solidFill>
            <a:schemeClr val="accent3">
              <a:hueOff val="-1266124"/>
              <a:satOff val="-59259"/>
              <a:lumOff val="18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138B4-FD78-4CF1-889A-24101DA3AD94}">
      <dsp:nvSpPr>
        <dsp:cNvPr id="0" name=""/>
        <dsp:cNvSpPr/>
      </dsp:nvSpPr>
      <dsp:spPr>
        <a:xfrm>
          <a:off x="3248508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345257"/>
            <a:satOff val="-62963"/>
            <a:lumOff val="1976"/>
            <a:alphaOff val="0"/>
          </a:schemeClr>
        </a:solidFill>
        <a:ln w="22225" cap="rnd" cmpd="sng" algn="ctr">
          <a:solidFill>
            <a:schemeClr val="accent3">
              <a:hueOff val="-1345257"/>
              <a:satOff val="-62963"/>
              <a:lumOff val="19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841D8-CE4F-442C-857E-4FA97A2365E1}">
      <dsp:nvSpPr>
        <dsp:cNvPr id="0" name=""/>
        <dsp:cNvSpPr/>
      </dsp:nvSpPr>
      <dsp:spPr>
        <a:xfrm>
          <a:off x="4205725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424389"/>
            <a:satOff val="-66667"/>
            <a:lumOff val="2092"/>
            <a:alphaOff val="0"/>
          </a:schemeClr>
        </a:solidFill>
        <a:ln w="22225" cap="rnd" cmpd="sng" algn="ctr">
          <a:solidFill>
            <a:schemeClr val="accent3">
              <a:hueOff val="-1424389"/>
              <a:satOff val="-66667"/>
              <a:lumOff val="20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ADFC2C-53B6-4941-9AEC-235B63F27F1C}">
      <dsp:nvSpPr>
        <dsp:cNvPr id="0" name=""/>
        <dsp:cNvSpPr/>
      </dsp:nvSpPr>
      <dsp:spPr>
        <a:xfrm>
          <a:off x="5162942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503522"/>
            <a:satOff val="-70370"/>
            <a:lumOff val="2208"/>
            <a:alphaOff val="0"/>
          </a:schemeClr>
        </a:solidFill>
        <a:ln w="22225" cap="rnd" cmpd="sng" algn="ctr">
          <a:solidFill>
            <a:schemeClr val="accent3">
              <a:hueOff val="-1503522"/>
              <a:satOff val="-70370"/>
              <a:lumOff val="22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7891C-80E3-4A1F-9B96-87FD9DA9C3E2}">
      <dsp:nvSpPr>
        <dsp:cNvPr id="0" name=""/>
        <dsp:cNvSpPr/>
      </dsp:nvSpPr>
      <dsp:spPr>
        <a:xfrm>
          <a:off x="6120159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582655"/>
            <a:satOff val="-74074"/>
            <a:lumOff val="2324"/>
            <a:alphaOff val="0"/>
          </a:schemeClr>
        </a:solidFill>
        <a:ln w="22225" cap="rnd" cmpd="sng" algn="ctr">
          <a:solidFill>
            <a:schemeClr val="accent3">
              <a:hueOff val="-1582655"/>
              <a:satOff val="-74074"/>
              <a:lumOff val="2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5A3A76-9894-43D2-8469-596712E1F97E}">
      <dsp:nvSpPr>
        <dsp:cNvPr id="0" name=""/>
        <dsp:cNvSpPr/>
      </dsp:nvSpPr>
      <dsp:spPr>
        <a:xfrm>
          <a:off x="376857" y="3199987"/>
          <a:ext cx="6783427" cy="61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总结经验教训，培养全局思考问题的习惯</a:t>
          </a:r>
          <a:endParaRPr lang="zh-CN" altLang="en-US" sz="2800" kern="1200" dirty="0"/>
        </a:p>
      </dsp:txBody>
      <dsp:txXfrm>
        <a:off x="376857" y="3199987"/>
        <a:ext cx="6783427" cy="616675"/>
      </dsp:txXfrm>
    </dsp:sp>
    <dsp:sp modelId="{639CCA90-D623-4977-B415-89E8D0EAFC3C}">
      <dsp:nvSpPr>
        <dsp:cNvPr id="0" name=""/>
        <dsp:cNvSpPr/>
      </dsp:nvSpPr>
      <dsp:spPr>
        <a:xfrm>
          <a:off x="376857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661788"/>
            <a:satOff val="-77778"/>
            <a:lumOff val="2441"/>
            <a:alphaOff val="0"/>
          </a:schemeClr>
        </a:solidFill>
        <a:ln w="22225" cap="rnd" cmpd="sng" algn="ctr">
          <a:solidFill>
            <a:schemeClr val="accent3">
              <a:hueOff val="-1661788"/>
              <a:satOff val="-77778"/>
              <a:lumOff val="24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5E6F8-EBB3-4EC0-8CBE-737D0B0EC049}">
      <dsp:nvSpPr>
        <dsp:cNvPr id="0" name=""/>
        <dsp:cNvSpPr/>
      </dsp:nvSpPr>
      <dsp:spPr>
        <a:xfrm>
          <a:off x="1334074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740920"/>
            <a:satOff val="-81481"/>
            <a:lumOff val="2557"/>
            <a:alphaOff val="0"/>
          </a:schemeClr>
        </a:solidFill>
        <a:ln w="22225" cap="rnd" cmpd="sng" algn="ctr">
          <a:solidFill>
            <a:schemeClr val="accent3">
              <a:hueOff val="-1740920"/>
              <a:satOff val="-81481"/>
              <a:lumOff val="25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BB17B-BE8F-44A5-9F2B-BE10A0CC1B2E}">
      <dsp:nvSpPr>
        <dsp:cNvPr id="0" name=""/>
        <dsp:cNvSpPr/>
      </dsp:nvSpPr>
      <dsp:spPr>
        <a:xfrm>
          <a:off x="2291291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820053"/>
            <a:satOff val="-85185"/>
            <a:lumOff val="2673"/>
            <a:alphaOff val="0"/>
          </a:schemeClr>
        </a:solidFill>
        <a:ln w="22225" cap="rnd" cmpd="sng" algn="ctr">
          <a:solidFill>
            <a:schemeClr val="accent3">
              <a:hueOff val="-1820053"/>
              <a:satOff val="-85185"/>
              <a:lumOff val="26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DF9600-BAD6-4B74-89E8-97E5CA52F767}">
      <dsp:nvSpPr>
        <dsp:cNvPr id="0" name=""/>
        <dsp:cNvSpPr/>
      </dsp:nvSpPr>
      <dsp:spPr>
        <a:xfrm>
          <a:off x="3248508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899186"/>
            <a:satOff val="-88889"/>
            <a:lumOff val="2789"/>
            <a:alphaOff val="0"/>
          </a:schemeClr>
        </a:solidFill>
        <a:ln w="22225" cap="rnd" cmpd="sng" algn="ctr">
          <a:solidFill>
            <a:schemeClr val="accent3">
              <a:hueOff val="-1899186"/>
              <a:satOff val="-88889"/>
              <a:lumOff val="27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67E26-AFD2-4E10-AAD5-AB9C96A7719F}">
      <dsp:nvSpPr>
        <dsp:cNvPr id="0" name=""/>
        <dsp:cNvSpPr/>
      </dsp:nvSpPr>
      <dsp:spPr>
        <a:xfrm>
          <a:off x="4205725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978318"/>
            <a:satOff val="-92593"/>
            <a:lumOff val="2906"/>
            <a:alphaOff val="0"/>
          </a:schemeClr>
        </a:solidFill>
        <a:ln w="22225" cap="rnd" cmpd="sng" algn="ctr">
          <a:solidFill>
            <a:schemeClr val="accent3">
              <a:hueOff val="-1978318"/>
              <a:satOff val="-92593"/>
              <a:lumOff val="29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88EC9-FA13-4F1A-B661-EFC52A5E3815}">
      <dsp:nvSpPr>
        <dsp:cNvPr id="0" name=""/>
        <dsp:cNvSpPr/>
      </dsp:nvSpPr>
      <dsp:spPr>
        <a:xfrm>
          <a:off x="5162942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2057451"/>
            <a:satOff val="-96296"/>
            <a:lumOff val="3022"/>
            <a:alphaOff val="0"/>
          </a:schemeClr>
        </a:solidFill>
        <a:ln w="22225" cap="rnd" cmpd="sng" algn="ctr">
          <a:solidFill>
            <a:schemeClr val="accent3">
              <a:hueOff val="-2057451"/>
              <a:satOff val="-96296"/>
              <a:lumOff val="30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90F03C-B8F4-44E8-8CA3-A24E0A7B8D5C}">
      <dsp:nvSpPr>
        <dsp:cNvPr id="0" name=""/>
        <dsp:cNvSpPr/>
      </dsp:nvSpPr>
      <dsp:spPr>
        <a:xfrm>
          <a:off x="6120159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2136584"/>
            <a:satOff val="-100000"/>
            <a:lumOff val="3138"/>
            <a:alphaOff val="0"/>
          </a:schemeClr>
        </a:solidFill>
        <a:ln w="22225" cap="rnd" cmpd="sng" algn="ctr">
          <a:solidFill>
            <a:schemeClr val="accent3">
              <a:hueOff val="-2136584"/>
              <a:satOff val="-100000"/>
              <a:lumOff val="31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01B10-A1E4-47AA-AC28-4CA69490C3BA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0B992-7146-4875-BD73-20CDAD4F15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167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8" name="标题 7">
            <a:extLst>
              <a:ext uri="{FF2B5EF4-FFF2-40B4-BE49-F238E27FC236}">
                <a16:creationId xmlns:a16="http://schemas.microsoft.com/office/drawing/2014/main" id="{852BCFF4-7690-4A2A-B6BD-A9E6C9C0F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6111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8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81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8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418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8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FC8B2D-D21C-441B-A26D-3221F3B3D375}"/>
              </a:ext>
            </a:extLst>
          </p:cNvPr>
          <p:cNvSpPr>
            <a:spLocks noChangeAspect="1"/>
          </p:cNvSpPr>
          <p:nvPr userDrawn="1"/>
        </p:nvSpPr>
        <p:spPr>
          <a:xfrm>
            <a:off x="440683" y="2799586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7D75F7-D41E-443D-9D8D-6B8F22B07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2922690"/>
            <a:ext cx="1710106" cy="988332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9BA70F1E-CA11-420F-A50B-F8D0C82A6F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30475" y="2925763"/>
            <a:ext cx="8915400" cy="1006475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941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69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21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47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21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56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方正兰亭刊黑_GBK" panose="02000000000000000000" pitchFamily="2" charset="-122"/>
          <a:ea typeface="方正兰亭刊黑_GBK" panose="02000000000000000000" pitchFamily="2" charset="-122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50ABF7-DA0F-4602-9B9F-5A0D94E4D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年终工作总结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A52151-746A-4CC6-97AA-83240D880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峰御公司 </a:t>
            </a:r>
            <a:r>
              <a:rPr lang="en-US" altLang="zh-CN" i="1" dirty="0">
                <a:cs typeface="+mn-ea"/>
                <a:sym typeface="+mn-lt"/>
              </a:rPr>
              <a:t>| </a:t>
            </a:r>
            <a:r>
              <a:rPr lang="zh-CN" altLang="en-US" i="1" dirty="0">
                <a:cs typeface="+mn-ea"/>
                <a:sym typeface="+mn-lt"/>
              </a:rPr>
              <a:t>行政人事部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1291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B6F2B5-D633-413C-88AC-E1C3D1B2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前言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CD01C5-56A7-4561-9464-540237DBD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时光荏苒，岁月如梭。弹指间，一年光阴犹如白驹过隙。这一年，在领导们的正确指导下，在同事们的积极支持和全力配合下，我部门较为出色地完成了各项工作任务，现将</a:t>
            </a:r>
            <a:r>
              <a:rPr lang="en-US" altLang="zh-CN" dirty="0"/>
              <a:t>2020</a:t>
            </a:r>
            <a:r>
              <a:rPr lang="zh-CN" altLang="en-US" dirty="0"/>
              <a:t>年工作进行总结汇报。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19267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55E82B-625E-4E2C-91E3-2F1AE0D7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目录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20940" y="2432163"/>
            <a:ext cx="3600000" cy="360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16771" y="2707178"/>
            <a:ext cx="120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0109" y="2798820"/>
            <a:ext cx="225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回首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2020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55718" y="3770498"/>
            <a:ext cx="1550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人事工作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行政工作</a:t>
            </a:r>
          </a:p>
        </p:txBody>
      </p:sp>
      <p:sp>
        <p:nvSpPr>
          <p:cNvPr id="12" name="矩形 11"/>
          <p:cNvSpPr/>
          <p:nvPr/>
        </p:nvSpPr>
        <p:spPr>
          <a:xfrm>
            <a:off x="4267829" y="2432163"/>
            <a:ext cx="3600000" cy="36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82238" y="2594070"/>
            <a:ext cx="120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87584" y="2644149"/>
            <a:ext cx="225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认清部门现状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72484" y="3770498"/>
            <a:ext cx="246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工作的不足之处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改进不足的办法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114718" y="2432163"/>
            <a:ext cx="3600000" cy="360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319714" y="2594070"/>
            <a:ext cx="120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525060" y="2644149"/>
            <a:ext cx="225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展望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2021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27811" y="3126922"/>
            <a:ext cx="2460262" cy="2947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人事行政工作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完善人事行政制度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人才储备与激励机制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培训与开发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绩效与薪酬管理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企业文化的建设</a:t>
            </a:r>
          </a:p>
        </p:txBody>
      </p:sp>
    </p:spTree>
    <p:extLst>
      <p:ext uri="{BB962C8B-B14F-4D97-AF65-F5344CB8AC3E}">
        <p14:creationId xmlns:p14="http://schemas.microsoft.com/office/powerpoint/2010/main" val="96915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8463CD-41FE-47DC-A193-4806313D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E19F60-1930-4D30-9B4F-5D9513F2BB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回首</a:t>
            </a:r>
            <a:r>
              <a:rPr lang="en-US" altLang="zh-CN" dirty="0"/>
              <a:t>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920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E1D64-A952-4B72-83BD-68E69A0DE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人事工作</a:t>
            </a: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2117922009"/>
              </p:ext>
            </p:extLst>
          </p:nvPr>
        </p:nvGraphicFramePr>
        <p:xfrm>
          <a:off x="2119745" y="1911927"/>
          <a:ext cx="8863446" cy="4486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0584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EF4F1-5CA0-4440-93A2-13B92D541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招聘与配置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91" y="2530278"/>
            <a:ext cx="4400552" cy="354447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45972" y="4785469"/>
            <a:ext cx="233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今年新聘任</a:t>
            </a:r>
            <a:r>
              <a:rPr lang="zh-CN" altLang="en-US" dirty="0" smtClean="0"/>
              <a:t>员工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545972" y="2603014"/>
            <a:ext cx="233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员工调离职情况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9174220" y="2603014"/>
            <a:ext cx="233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现有员工配置</a:t>
            </a:r>
            <a:endParaRPr lang="en-US" altLang="zh-CN" dirty="0"/>
          </a:p>
        </p:txBody>
      </p:sp>
      <p:sp>
        <p:nvSpPr>
          <p:cNvPr id="9" name="文本框 8"/>
          <p:cNvSpPr txBox="1"/>
          <p:nvPr/>
        </p:nvSpPr>
        <p:spPr>
          <a:xfrm>
            <a:off x="9432763" y="4785469"/>
            <a:ext cx="233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人员整编情况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3514032" y="4966855"/>
            <a:ext cx="1026795" cy="328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471514" y="2784400"/>
            <a:ext cx="883293" cy="18794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8229600" y="2784400"/>
            <a:ext cx="944620" cy="26172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4" idx="3"/>
          </p:cNvCxnSpPr>
          <p:nvPr/>
        </p:nvCxnSpPr>
        <p:spPr>
          <a:xfrm>
            <a:off x="8523143" y="4302515"/>
            <a:ext cx="818284" cy="6643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52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24D7F5-4029-42D9-9451-9A154569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绩效考核</a:t>
            </a: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464159736"/>
              </p:ext>
            </p:extLst>
          </p:nvPr>
        </p:nvGraphicFramePr>
        <p:xfrm>
          <a:off x="2720512" y="2091600"/>
          <a:ext cx="6750975" cy="4327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267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BFC2C-8F59-4462-9985-5CF8264C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薪酬福利</a:t>
            </a:r>
          </a:p>
        </p:txBody>
      </p:sp>
      <p:sp>
        <p:nvSpPr>
          <p:cNvPr id="4" name="菱形 3"/>
          <p:cNvSpPr/>
          <p:nvPr/>
        </p:nvSpPr>
        <p:spPr>
          <a:xfrm>
            <a:off x="2961409" y="2389909"/>
            <a:ext cx="2160000" cy="2160000"/>
          </a:xfrm>
          <a:prstGeom prst="diamond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dirty="0"/>
              <a:t>基本工资</a:t>
            </a:r>
          </a:p>
        </p:txBody>
      </p:sp>
      <p:sp>
        <p:nvSpPr>
          <p:cNvPr id="5" name="菱形 4"/>
          <p:cNvSpPr/>
          <p:nvPr/>
        </p:nvSpPr>
        <p:spPr>
          <a:xfrm>
            <a:off x="4149362" y="3584864"/>
            <a:ext cx="2160000" cy="2160000"/>
          </a:xfrm>
          <a:prstGeom prst="diamond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dirty="0"/>
              <a:t>绩效工资</a:t>
            </a:r>
          </a:p>
        </p:txBody>
      </p:sp>
      <p:sp>
        <p:nvSpPr>
          <p:cNvPr id="6" name="菱形 5"/>
          <p:cNvSpPr/>
          <p:nvPr/>
        </p:nvSpPr>
        <p:spPr>
          <a:xfrm>
            <a:off x="5428484" y="2504864"/>
            <a:ext cx="2160000" cy="2160000"/>
          </a:xfrm>
          <a:prstGeom prst="diamond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kern="1200" dirty="0" smtClean="0"/>
              <a:t>佣金提成</a:t>
            </a:r>
          </a:p>
        </p:txBody>
      </p:sp>
      <p:sp>
        <p:nvSpPr>
          <p:cNvPr id="7" name="菱形 6"/>
          <p:cNvSpPr/>
          <p:nvPr/>
        </p:nvSpPr>
        <p:spPr>
          <a:xfrm>
            <a:off x="6657109" y="3688773"/>
            <a:ext cx="2160000" cy="2160000"/>
          </a:xfrm>
          <a:prstGeom prst="diamond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kern="1200" dirty="0" smtClean="0"/>
              <a:t>社保福利</a:t>
            </a:r>
          </a:p>
        </p:txBody>
      </p:sp>
    </p:spTree>
    <p:extLst>
      <p:ext uri="{BB962C8B-B14F-4D97-AF65-F5344CB8AC3E}">
        <p14:creationId xmlns:p14="http://schemas.microsoft.com/office/powerpoint/2010/main" val="132798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8859D5-587E-4BAB-929D-5F0E920F1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劳动关系</a:t>
            </a:r>
          </a:p>
        </p:txBody>
      </p:sp>
      <p:sp>
        <p:nvSpPr>
          <p:cNvPr id="5" name="矩形 4"/>
          <p:cNvSpPr/>
          <p:nvPr/>
        </p:nvSpPr>
        <p:spPr>
          <a:xfrm>
            <a:off x="1822240" y="2888673"/>
            <a:ext cx="1641763" cy="1641763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6" name="矩形 5"/>
          <p:cNvSpPr/>
          <p:nvPr/>
        </p:nvSpPr>
        <p:spPr>
          <a:xfrm>
            <a:off x="5192185" y="2888669"/>
            <a:ext cx="1641763" cy="1641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7" name="矩形 6"/>
          <p:cNvSpPr/>
          <p:nvPr/>
        </p:nvSpPr>
        <p:spPr>
          <a:xfrm>
            <a:off x="8501162" y="2888671"/>
            <a:ext cx="1641763" cy="1641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8" name="文本框 7"/>
          <p:cNvSpPr txBox="1"/>
          <p:nvPr/>
        </p:nvSpPr>
        <p:spPr>
          <a:xfrm>
            <a:off x="1873312" y="4640619"/>
            <a:ext cx="146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劳动合同 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483819" y="4640619"/>
            <a:ext cx="146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法定假期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802862" y="4640619"/>
            <a:ext cx="146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社保缴费 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668" y="3438256"/>
            <a:ext cx="688908" cy="5425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095" y="3438256"/>
            <a:ext cx="627942" cy="4389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664" y="3230974"/>
            <a:ext cx="42675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32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EBCEBE-08A9-494F-B728-76232AD3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行政工作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674854903"/>
              </p:ext>
            </p:extLst>
          </p:nvPr>
        </p:nvGraphicFramePr>
        <p:xfrm>
          <a:off x="2992581" y="1984665"/>
          <a:ext cx="6533573" cy="4475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53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97DF5A-5AAE-404B-ABE3-006C0888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制度的执行与推动</a:t>
            </a: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630565961"/>
              </p:ext>
            </p:extLst>
          </p:nvPr>
        </p:nvGraphicFramePr>
        <p:xfrm>
          <a:off x="1828800" y="1986119"/>
          <a:ext cx="8268855" cy="4379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7549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D216B7-09A7-40CA-9A81-CE24B5F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日常办公事务管理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4846624" y="2137554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6" rIns="192326" bIns="11612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计划安排与实施</a:t>
            </a:r>
            <a:endParaRPr lang="zh-CN" altLang="en-US" sz="4000" kern="1200" dirty="0"/>
          </a:p>
        </p:txBody>
      </p:sp>
      <p:sp>
        <p:nvSpPr>
          <p:cNvPr id="7" name="任意多边形 6"/>
          <p:cNvSpPr/>
          <p:nvPr/>
        </p:nvSpPr>
        <p:spPr>
          <a:xfrm>
            <a:off x="2487057" y="2033188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日常事务</a:t>
            </a:r>
            <a:endParaRPr lang="zh-CN" altLang="en-US" sz="3800" kern="1200" dirty="0"/>
          </a:p>
        </p:txBody>
      </p:sp>
      <p:sp>
        <p:nvSpPr>
          <p:cNvPr id="8" name="任意多边形 7"/>
          <p:cNvSpPr/>
          <p:nvPr/>
        </p:nvSpPr>
        <p:spPr>
          <a:xfrm>
            <a:off x="4846624" y="3211068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6" rIns="192326" bIns="11612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文书资料管理</a:t>
            </a:r>
            <a:endParaRPr lang="zh-CN" altLang="en-US" sz="4000" kern="1200" dirty="0"/>
          </a:p>
        </p:txBody>
      </p:sp>
      <p:sp>
        <p:nvSpPr>
          <p:cNvPr id="11" name="任意多边形 10"/>
          <p:cNvSpPr/>
          <p:nvPr/>
        </p:nvSpPr>
        <p:spPr>
          <a:xfrm>
            <a:off x="2487057" y="4182341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用品管理</a:t>
            </a:r>
            <a:endParaRPr lang="zh-CN" altLang="en-US" sz="3800" kern="1200" dirty="0"/>
          </a:p>
        </p:txBody>
      </p:sp>
      <p:sp>
        <p:nvSpPr>
          <p:cNvPr id="9" name="任意多边形 8"/>
          <p:cNvSpPr/>
          <p:nvPr/>
        </p:nvSpPr>
        <p:spPr>
          <a:xfrm>
            <a:off x="2487057" y="3108827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资料管理</a:t>
            </a:r>
            <a:endParaRPr lang="zh-CN" altLang="en-US" sz="3800" kern="1200" dirty="0"/>
          </a:p>
        </p:txBody>
      </p:sp>
      <p:sp>
        <p:nvSpPr>
          <p:cNvPr id="12" name="任意多边形 11"/>
          <p:cNvSpPr/>
          <p:nvPr/>
        </p:nvSpPr>
        <p:spPr>
          <a:xfrm>
            <a:off x="2487057" y="5255855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dirty="0"/>
              <a:t>会议管理</a:t>
            </a:r>
            <a:endParaRPr lang="zh-CN" altLang="en-US" sz="3800" kern="1200" dirty="0"/>
          </a:p>
        </p:txBody>
      </p:sp>
      <p:sp>
        <p:nvSpPr>
          <p:cNvPr id="13" name="任意多边形 12"/>
          <p:cNvSpPr/>
          <p:nvPr/>
        </p:nvSpPr>
        <p:spPr>
          <a:xfrm>
            <a:off x="4846624" y="5367912"/>
            <a:ext cx="5265041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7" rIns="192326" bIns="116127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3600" kern="1200" dirty="0" smtClean="0"/>
              <a:t>会前、会中、会后管理</a:t>
            </a:r>
            <a:endParaRPr lang="zh-CN" altLang="en-US" sz="3600" kern="1200" dirty="0"/>
          </a:p>
        </p:txBody>
      </p:sp>
      <p:sp>
        <p:nvSpPr>
          <p:cNvPr id="10" name="任意多边形 9"/>
          <p:cNvSpPr/>
          <p:nvPr/>
        </p:nvSpPr>
        <p:spPr>
          <a:xfrm>
            <a:off x="4846624" y="4284581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7" rIns="192326" bIns="116127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办公用品管理</a:t>
            </a:r>
            <a:endParaRPr lang="zh-CN" altLang="en-US" sz="4000" kern="1200" dirty="0"/>
          </a:p>
        </p:txBody>
      </p:sp>
      <p:sp>
        <p:nvSpPr>
          <p:cNvPr id="15" name="任意多边形 14"/>
          <p:cNvSpPr/>
          <p:nvPr/>
        </p:nvSpPr>
        <p:spPr>
          <a:xfrm>
            <a:off x="4846623" y="2137554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6" rIns="192326" bIns="11612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计划安排与实施</a:t>
            </a:r>
            <a:endParaRPr lang="zh-CN" altLang="en-US" sz="4000" kern="1200" dirty="0"/>
          </a:p>
        </p:txBody>
      </p:sp>
      <p:sp>
        <p:nvSpPr>
          <p:cNvPr id="16" name="任意多边形 15"/>
          <p:cNvSpPr/>
          <p:nvPr/>
        </p:nvSpPr>
        <p:spPr>
          <a:xfrm>
            <a:off x="2487056" y="2033188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日常事务</a:t>
            </a:r>
            <a:endParaRPr lang="zh-CN" altLang="en-US" sz="3800" kern="1200" dirty="0"/>
          </a:p>
        </p:txBody>
      </p:sp>
      <p:sp>
        <p:nvSpPr>
          <p:cNvPr id="17" name="任意多边形 16"/>
          <p:cNvSpPr/>
          <p:nvPr/>
        </p:nvSpPr>
        <p:spPr>
          <a:xfrm>
            <a:off x="4846623" y="3211068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6" rIns="192326" bIns="11612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文书资料管理</a:t>
            </a:r>
            <a:endParaRPr lang="zh-CN" altLang="en-US" sz="4000" kern="1200" dirty="0"/>
          </a:p>
        </p:txBody>
      </p:sp>
      <p:sp>
        <p:nvSpPr>
          <p:cNvPr id="18" name="任意多边形 17"/>
          <p:cNvSpPr/>
          <p:nvPr/>
        </p:nvSpPr>
        <p:spPr>
          <a:xfrm>
            <a:off x="2487056" y="4182341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用品管理</a:t>
            </a:r>
            <a:endParaRPr lang="zh-CN" altLang="en-US" sz="3800" kern="1200" dirty="0"/>
          </a:p>
        </p:txBody>
      </p:sp>
      <p:sp>
        <p:nvSpPr>
          <p:cNvPr id="19" name="任意多边形 18"/>
          <p:cNvSpPr/>
          <p:nvPr/>
        </p:nvSpPr>
        <p:spPr>
          <a:xfrm>
            <a:off x="2487056" y="3108827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资料管理</a:t>
            </a:r>
            <a:endParaRPr lang="zh-CN" altLang="en-US" sz="3800" kern="1200" dirty="0"/>
          </a:p>
        </p:txBody>
      </p:sp>
    </p:spTree>
    <p:extLst>
      <p:ext uri="{BB962C8B-B14F-4D97-AF65-F5344CB8AC3E}">
        <p14:creationId xmlns:p14="http://schemas.microsoft.com/office/powerpoint/2010/main" val="4201931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3CD1B-FA66-4F94-8F9B-8DA64B4C0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企业文化的建设</a:t>
            </a:r>
          </a:p>
        </p:txBody>
      </p:sp>
      <p:pic>
        <p:nvPicPr>
          <p:cNvPr id="7" name="图片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30" y="2897055"/>
            <a:ext cx="3600000" cy="3600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11887" y="2286000"/>
            <a:ext cx="1042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员工</a:t>
            </a:r>
            <a:r>
              <a:rPr lang="zh-CN" altLang="en-US" dirty="0" smtClean="0"/>
              <a:t>风采                                               团队建设                                             旅游</a:t>
            </a:r>
            <a:r>
              <a:rPr lang="zh-CN" altLang="en-US" dirty="0"/>
              <a:t>聚会</a:t>
            </a:r>
          </a:p>
        </p:txBody>
      </p:sp>
      <p:pic>
        <p:nvPicPr>
          <p:cNvPr id="10" name="图片 9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8"/>
          <a:stretch/>
        </p:blipFill>
        <p:spPr>
          <a:xfrm>
            <a:off x="4558320" y="2897056"/>
            <a:ext cx="3600000" cy="3600000"/>
          </a:xfrm>
          <a:prstGeom prst="rect">
            <a:avLst/>
          </a:prstGeom>
        </p:spPr>
      </p:pic>
      <p:pic>
        <p:nvPicPr>
          <p:cNvPr id="11" name="图片 10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07" y="2897056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41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D55424-77F9-404B-9A27-77B91D5B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5DB8B0-4E68-4A47-82A8-5B69633E8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外部事务</a:t>
            </a:r>
            <a:endParaRPr lang="en-US" altLang="zh-CN" dirty="0"/>
          </a:p>
          <a:p>
            <a:r>
              <a:rPr lang="zh-CN" altLang="en-US" dirty="0"/>
              <a:t>领导交办事项</a:t>
            </a:r>
          </a:p>
        </p:txBody>
      </p:sp>
      <p:sp>
        <p:nvSpPr>
          <p:cNvPr id="4" name="矩形 3"/>
          <p:cNvSpPr/>
          <p:nvPr/>
        </p:nvSpPr>
        <p:spPr>
          <a:xfrm rot="20498743">
            <a:off x="2573809" y="2925500"/>
            <a:ext cx="593371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完成率</a:t>
            </a:r>
            <a:r>
              <a:rPr lang="en-US" altLang="zh-CN" sz="8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100%</a:t>
            </a:r>
            <a:endParaRPr lang="zh-CN" altLang="en-US" sz="8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6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717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8E8B22-52D4-441E-867C-9B173AD0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411778-E3CB-4653-822E-A9E5CC55413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认清部门现状</a:t>
            </a:r>
          </a:p>
        </p:txBody>
      </p:sp>
    </p:spTree>
    <p:extLst>
      <p:ext uri="{BB962C8B-B14F-4D97-AF65-F5344CB8AC3E}">
        <p14:creationId xmlns:p14="http://schemas.microsoft.com/office/powerpoint/2010/main" val="3209227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C9C400-19FC-4410-ABD3-7979BF5AE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工作的不足之处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2645492911"/>
              </p:ext>
            </p:extLst>
          </p:nvPr>
        </p:nvGraphicFramePr>
        <p:xfrm>
          <a:off x="2453196" y="2476870"/>
          <a:ext cx="7285608" cy="3504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6486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1D7BC-E342-4658-BEC3-3FF749D4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改进不足的办法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2384043397"/>
              </p:ext>
            </p:extLst>
          </p:nvPr>
        </p:nvGraphicFramePr>
        <p:xfrm>
          <a:off x="2327429" y="1944211"/>
          <a:ext cx="7537142" cy="4589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4207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1C3770-7336-407B-BCAC-EE6AA062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4D7904-AC9F-4B09-BC6A-A87FCC1896F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展望</a:t>
            </a:r>
            <a:r>
              <a:rPr lang="en-US" altLang="zh-CN" dirty="0"/>
              <a:t>2021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0816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4742C-13E4-4F43-A166-643ABB14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人事行政工作</a:t>
            </a:r>
          </a:p>
        </p:txBody>
      </p:sp>
      <p:sp>
        <p:nvSpPr>
          <p:cNvPr id="7" name="弧形 6"/>
          <p:cNvSpPr/>
          <p:nvPr/>
        </p:nvSpPr>
        <p:spPr>
          <a:xfrm>
            <a:off x="2587335" y="2899064"/>
            <a:ext cx="7689273" cy="4904508"/>
          </a:xfrm>
          <a:prstGeom prst="arc">
            <a:avLst>
              <a:gd name="adj1" fmla="val 9178768"/>
              <a:gd name="adj2" fmla="val 158758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275608" y="4773066"/>
            <a:ext cx="779320" cy="71697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9" name="椭圆 8"/>
          <p:cNvSpPr/>
          <p:nvPr/>
        </p:nvSpPr>
        <p:spPr>
          <a:xfrm>
            <a:off x="3325092" y="3257550"/>
            <a:ext cx="779320" cy="7169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0" name="椭圆 9"/>
          <p:cNvSpPr/>
          <p:nvPr/>
        </p:nvSpPr>
        <p:spPr>
          <a:xfrm>
            <a:off x="6042311" y="2540577"/>
            <a:ext cx="779320" cy="716973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1" name="椭圆 10"/>
          <p:cNvSpPr/>
          <p:nvPr/>
        </p:nvSpPr>
        <p:spPr>
          <a:xfrm>
            <a:off x="8314127" y="3014817"/>
            <a:ext cx="779320" cy="716973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2" name="椭圆 11"/>
          <p:cNvSpPr/>
          <p:nvPr/>
        </p:nvSpPr>
        <p:spPr>
          <a:xfrm>
            <a:off x="9815609" y="4632749"/>
            <a:ext cx="779320" cy="71697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3" name="文本框 12">
            <a:hlinkClick r:id="rId2" action="ppaction://hlinksldjump"/>
          </p:cNvPr>
          <p:cNvSpPr txBox="1"/>
          <p:nvPr/>
        </p:nvSpPr>
        <p:spPr>
          <a:xfrm>
            <a:off x="230867" y="4946886"/>
            <a:ext cx="220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完善人事行政制度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57382" y="2962089"/>
            <a:ext cx="2341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人才储备与激励机制</a:t>
            </a:r>
            <a:endParaRPr lang="en-US" altLang="zh-CN" dirty="0"/>
          </a:p>
        </p:txBody>
      </p:sp>
      <p:sp>
        <p:nvSpPr>
          <p:cNvPr id="15" name="文本框 14"/>
          <p:cNvSpPr txBox="1"/>
          <p:nvPr/>
        </p:nvSpPr>
        <p:spPr>
          <a:xfrm>
            <a:off x="5631874" y="2074443"/>
            <a:ext cx="220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培训与开发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26669" y="2529731"/>
            <a:ext cx="220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绩效与薪酬管理</a:t>
            </a:r>
            <a:endParaRPr lang="en-US" altLang="zh-CN" dirty="0"/>
          </a:p>
        </p:txBody>
      </p:sp>
      <p:sp>
        <p:nvSpPr>
          <p:cNvPr id="17" name="文本框 16"/>
          <p:cNvSpPr txBox="1"/>
          <p:nvPr/>
        </p:nvSpPr>
        <p:spPr>
          <a:xfrm>
            <a:off x="10423977" y="4263416"/>
            <a:ext cx="220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企业文化建设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48" y="4807131"/>
            <a:ext cx="536494" cy="54259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99" y="3316969"/>
            <a:ext cx="536494" cy="53649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888" y="2627768"/>
            <a:ext cx="542591" cy="54259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867" y="3102007"/>
            <a:ext cx="536494" cy="5425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73" y="4722988"/>
            <a:ext cx="542591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61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9C2A7-F651-4EA1-83FB-C64CB39C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完善人事行政制度</a:t>
            </a:r>
          </a:p>
        </p:txBody>
      </p:sp>
      <p:sp>
        <p:nvSpPr>
          <p:cNvPr id="4" name="单圆角矩形 3"/>
          <p:cNvSpPr/>
          <p:nvPr/>
        </p:nvSpPr>
        <p:spPr>
          <a:xfrm>
            <a:off x="1839189" y="2867891"/>
            <a:ext cx="2161311" cy="1714500"/>
          </a:xfrm>
          <a:prstGeom prst="round1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7" name="文本框 6"/>
          <p:cNvSpPr txBox="1"/>
          <p:nvPr/>
        </p:nvSpPr>
        <p:spPr>
          <a:xfrm>
            <a:off x="2031422" y="4018457"/>
            <a:ext cx="178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组织制度的完善</a:t>
            </a:r>
          </a:p>
        </p:txBody>
      </p:sp>
      <p:sp>
        <p:nvSpPr>
          <p:cNvPr id="9" name="单圆角矩形 8"/>
          <p:cNvSpPr/>
          <p:nvPr/>
        </p:nvSpPr>
        <p:spPr>
          <a:xfrm>
            <a:off x="5318245" y="2867891"/>
            <a:ext cx="2195081" cy="1714500"/>
          </a:xfrm>
          <a:prstGeom prst="round1Rect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0" name="文本框 9"/>
          <p:cNvSpPr txBox="1"/>
          <p:nvPr/>
        </p:nvSpPr>
        <p:spPr>
          <a:xfrm>
            <a:off x="5318245" y="4018457"/>
            <a:ext cx="2259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人力资源制度的完善</a:t>
            </a:r>
          </a:p>
        </p:txBody>
      </p:sp>
      <p:sp>
        <p:nvSpPr>
          <p:cNvPr id="11" name="单圆角矩形 10"/>
          <p:cNvSpPr/>
          <p:nvPr/>
        </p:nvSpPr>
        <p:spPr>
          <a:xfrm>
            <a:off x="8626354" y="2867891"/>
            <a:ext cx="2223154" cy="1714500"/>
          </a:xfrm>
          <a:prstGeom prst="round1Rect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2" name="文本框 11"/>
          <p:cNvSpPr txBox="1"/>
          <p:nvPr/>
        </p:nvSpPr>
        <p:spPr>
          <a:xfrm>
            <a:off x="8626354" y="4018457"/>
            <a:ext cx="230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行政管理制度的补充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012" y="3201684"/>
            <a:ext cx="536494" cy="5425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538" y="3281264"/>
            <a:ext cx="536494" cy="54259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684" y="3182550"/>
            <a:ext cx="536494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51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B5534-157F-431C-A51C-C6A3B7D4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人才储备与激励机制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059714"/>
              </p:ext>
            </p:extLst>
          </p:nvPr>
        </p:nvGraphicFramePr>
        <p:xfrm>
          <a:off x="1271479" y="2317072"/>
          <a:ext cx="9649042" cy="367065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824521">
                  <a:extLst>
                    <a:ext uri="{9D8B030D-6E8A-4147-A177-3AD203B41FA5}">
                      <a16:colId xmlns:a16="http://schemas.microsoft.com/office/drawing/2014/main" val="2331831465"/>
                    </a:ext>
                  </a:extLst>
                </a:gridCol>
                <a:gridCol w="4824521">
                  <a:extLst>
                    <a:ext uri="{9D8B030D-6E8A-4147-A177-3AD203B41FA5}">
                      <a16:colId xmlns:a16="http://schemas.microsoft.com/office/drawing/2014/main" val="3692194530"/>
                    </a:ext>
                  </a:extLst>
                </a:gridCol>
              </a:tblGrid>
              <a:tr h="52437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项目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内容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81487"/>
                  </a:ext>
                </a:extLst>
              </a:tr>
              <a:tr h="524379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人才储备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校园招聘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241374"/>
                  </a:ext>
                </a:extLst>
              </a:tr>
              <a:tr h="5243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内部发掘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52841"/>
                  </a:ext>
                </a:extLst>
              </a:tr>
              <a:tr h="5243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人才培养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489876"/>
                  </a:ext>
                </a:extLst>
              </a:tr>
              <a:tr h="52437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激励机制</a:t>
                      </a:r>
                      <a:endParaRPr lang="en-US" altLang="zh-CN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能力激励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65231"/>
                  </a:ext>
                </a:extLst>
              </a:tr>
              <a:tr h="5243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环境激励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2561"/>
                  </a:ext>
                </a:extLst>
              </a:tr>
              <a:tr h="5243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物质激励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336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415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68CAB-3380-4347-94F0-4D4A57D2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培训与开发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741344" y="2995324"/>
            <a:ext cx="2161309" cy="1610591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5" name="圆角矩形 4"/>
          <p:cNvSpPr/>
          <p:nvPr/>
        </p:nvSpPr>
        <p:spPr>
          <a:xfrm>
            <a:off x="4553169" y="2995324"/>
            <a:ext cx="2161309" cy="1610591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6" name="圆角矩形 5"/>
          <p:cNvSpPr/>
          <p:nvPr/>
        </p:nvSpPr>
        <p:spPr>
          <a:xfrm>
            <a:off x="7640782" y="2994191"/>
            <a:ext cx="2161309" cy="161059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7" name="椭圆 6"/>
          <p:cNvSpPr/>
          <p:nvPr/>
        </p:nvSpPr>
        <p:spPr>
          <a:xfrm>
            <a:off x="2327996" y="3106355"/>
            <a:ext cx="909639" cy="91766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8" name="椭圆 7"/>
          <p:cNvSpPr/>
          <p:nvPr/>
        </p:nvSpPr>
        <p:spPr>
          <a:xfrm>
            <a:off x="8185870" y="3105221"/>
            <a:ext cx="906175" cy="91766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9" name="椭圆 8"/>
          <p:cNvSpPr/>
          <p:nvPr/>
        </p:nvSpPr>
        <p:spPr>
          <a:xfrm>
            <a:off x="5139821" y="3070803"/>
            <a:ext cx="939079" cy="953221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0" name="文本框 9"/>
          <p:cNvSpPr txBox="1"/>
          <p:nvPr/>
        </p:nvSpPr>
        <p:spPr>
          <a:xfrm>
            <a:off x="2201957" y="4134207"/>
            <a:ext cx="128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不同需求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997100" y="4133073"/>
            <a:ext cx="128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培训方式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958415" y="4134207"/>
            <a:ext cx="128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展开步骤</a:t>
            </a:r>
            <a:endParaRPr lang="en-US" altLang="zh-CN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114" y="3293470"/>
            <a:ext cx="542591" cy="54259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27" y="3256895"/>
            <a:ext cx="542591" cy="5425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09" y="3247168"/>
            <a:ext cx="536494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98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E53CB-535E-460B-9918-E3E3D277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绩效与薪酬管理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769677" y="3893402"/>
            <a:ext cx="2171700" cy="1932709"/>
            <a:chOff x="6083877" y="3521721"/>
            <a:chExt cx="2171700" cy="1932709"/>
          </a:xfrm>
        </p:grpSpPr>
        <p:sp>
          <p:nvSpPr>
            <p:cNvPr id="5" name="椭圆 4"/>
            <p:cNvSpPr/>
            <p:nvPr/>
          </p:nvSpPr>
          <p:spPr>
            <a:xfrm>
              <a:off x="6224155" y="3645615"/>
              <a:ext cx="1891145" cy="168492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4689" tIns="122299" rIns="194689" bIns="122299" numCol="1" spcCol="1270" rtlCol="0" anchor="ctr" anchorCtr="0">
              <a:noAutofit/>
            </a:bodyPr>
            <a:lstStyle/>
            <a:p>
              <a:pPr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3800" kern="1200" dirty="0" smtClean="0"/>
                <a:t>02</a:t>
              </a:r>
              <a:endParaRPr lang="zh-CN" altLang="en-US" sz="3800" kern="1200" dirty="0" smtClean="0"/>
            </a:p>
          </p:txBody>
        </p:sp>
        <p:sp>
          <p:nvSpPr>
            <p:cNvPr id="6" name="弧形 5"/>
            <p:cNvSpPr/>
            <p:nvPr/>
          </p:nvSpPr>
          <p:spPr>
            <a:xfrm>
              <a:off x="6083877" y="3521721"/>
              <a:ext cx="2171700" cy="1932709"/>
            </a:xfrm>
            <a:prstGeom prst="arc">
              <a:avLst>
                <a:gd name="adj1" fmla="val 16200000"/>
                <a:gd name="adj2" fmla="val 1619686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77590" y="1960693"/>
            <a:ext cx="2171700" cy="1932709"/>
            <a:chOff x="3912177" y="1836799"/>
            <a:chExt cx="2171700" cy="1932709"/>
          </a:xfrm>
        </p:grpSpPr>
        <p:sp>
          <p:nvSpPr>
            <p:cNvPr id="4" name="椭圆 3"/>
            <p:cNvSpPr/>
            <p:nvPr/>
          </p:nvSpPr>
          <p:spPr>
            <a:xfrm>
              <a:off x="4073237" y="1960693"/>
              <a:ext cx="1891145" cy="168492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4689" tIns="122299" rIns="194689" bIns="122299" numCol="1" spcCol="1270" rtlCol="0" anchor="ctr" anchorCtr="0">
              <a:noAutofit/>
            </a:bodyPr>
            <a:lstStyle/>
            <a:p>
              <a:pPr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3800" kern="1200" dirty="0" smtClean="0"/>
                <a:t>01</a:t>
              </a:r>
              <a:endParaRPr lang="zh-CN" altLang="en-US" sz="3800" kern="1200" dirty="0" smtClean="0"/>
            </a:p>
          </p:txBody>
        </p:sp>
        <p:sp>
          <p:nvSpPr>
            <p:cNvPr id="7" name="弧形 6"/>
            <p:cNvSpPr/>
            <p:nvPr/>
          </p:nvSpPr>
          <p:spPr>
            <a:xfrm>
              <a:off x="3912177" y="1836799"/>
              <a:ext cx="2171700" cy="1932709"/>
            </a:xfrm>
            <a:prstGeom prst="arc">
              <a:avLst>
                <a:gd name="adj1" fmla="val 16200000"/>
                <a:gd name="adj2" fmla="val 1619686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560493" y="2329322"/>
            <a:ext cx="1797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绩效管理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081655" y="3893402"/>
            <a:ext cx="1797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薪酬管理</a:t>
            </a:r>
          </a:p>
        </p:txBody>
      </p:sp>
    </p:spTree>
    <p:extLst>
      <p:ext uri="{BB962C8B-B14F-4D97-AF65-F5344CB8AC3E}">
        <p14:creationId xmlns:p14="http://schemas.microsoft.com/office/powerpoint/2010/main" val="1958067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A35F29-D574-405C-9712-A2B88968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企业文化建设</a:t>
            </a:r>
          </a:p>
        </p:txBody>
      </p:sp>
      <p:sp>
        <p:nvSpPr>
          <p:cNvPr id="10" name="矩形 9"/>
          <p:cNvSpPr/>
          <p:nvPr/>
        </p:nvSpPr>
        <p:spPr>
          <a:xfrm>
            <a:off x="1111827" y="2180496"/>
            <a:ext cx="2244436" cy="417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晨会、夕会、总结会</a:t>
            </a:r>
          </a:p>
        </p:txBody>
      </p:sp>
      <p:sp>
        <p:nvSpPr>
          <p:cNvPr id="11" name="矩形 10"/>
          <p:cNvSpPr/>
          <p:nvPr/>
        </p:nvSpPr>
        <p:spPr>
          <a:xfrm>
            <a:off x="3768435" y="2180496"/>
            <a:ext cx="2244436" cy="417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聚会、文娱活动</a:t>
            </a:r>
            <a:endParaRPr lang="en-US" altLang="zh-CN" dirty="0"/>
          </a:p>
        </p:txBody>
      </p:sp>
      <p:sp>
        <p:nvSpPr>
          <p:cNvPr id="12" name="矩形 11"/>
          <p:cNvSpPr/>
          <p:nvPr/>
        </p:nvSpPr>
        <p:spPr>
          <a:xfrm>
            <a:off x="6383480" y="2166736"/>
            <a:ext cx="2244436" cy="417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树立先进典型</a:t>
            </a:r>
            <a:endParaRPr lang="en-US" altLang="zh-CN" dirty="0"/>
          </a:p>
        </p:txBody>
      </p:sp>
      <p:sp>
        <p:nvSpPr>
          <p:cNvPr id="13" name="矩形 12"/>
          <p:cNvSpPr/>
          <p:nvPr/>
        </p:nvSpPr>
        <p:spPr>
          <a:xfrm>
            <a:off x="8998525" y="2147549"/>
            <a:ext cx="2244436" cy="4172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体育健身活动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4" b="4760"/>
          <a:stretch/>
        </p:blipFill>
        <p:spPr>
          <a:xfrm>
            <a:off x="1066800" y="2899062"/>
            <a:ext cx="10058400" cy="3210791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27903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AA0E08-202F-42DF-8DCF-D3A35DB29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超越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C2C338-387C-4B02-83D9-6A6035F67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  <a:r>
              <a:rPr lang="en-US" altLang="zh-CN" dirty="0"/>
              <a:t>2020</a:t>
            </a:r>
            <a:r>
              <a:rPr lang="zh-CN" altLang="en-US" dirty="0"/>
              <a:t>，我们倍感欣慰。展望</a:t>
            </a:r>
            <a:r>
              <a:rPr lang="en-US" altLang="zh-CN" dirty="0"/>
              <a:t>2021</a:t>
            </a:r>
            <a:r>
              <a:rPr lang="zh-CN" altLang="en-US" dirty="0"/>
              <a:t>，我们信心依然。部门将在公司领导运筹帷幄的战略决策下，紧紧围绕</a:t>
            </a:r>
            <a:r>
              <a:rPr lang="en-US" altLang="zh-CN" dirty="0"/>
              <a:t>2021</a:t>
            </a:r>
            <a:r>
              <a:rPr lang="zh-CN" altLang="en-US" dirty="0"/>
              <a:t>年工作目标，扬长避短尽职尽责，开拓进取、与时俱进。将继续紧密配合各部门的相关工作，高质高效、努力奋斗致力于满足企业战略发展的需要。立足企业、节约成本、保障需要，为公司的持续发展提供专业支持，完善专业工作，贡献专业力量。</a:t>
            </a:r>
          </a:p>
        </p:txBody>
      </p:sp>
    </p:spTree>
    <p:extLst>
      <p:ext uri="{BB962C8B-B14F-4D97-AF65-F5344CB8AC3E}">
        <p14:creationId xmlns:p14="http://schemas.microsoft.com/office/powerpoint/2010/main" val="2002559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50ABF7-DA0F-4602-9B9F-5A0D94E4D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/>
          <a:lstStyle/>
          <a:p>
            <a:r>
              <a:rPr lang="zh-CN" altLang="en-US" dirty="0"/>
              <a:t>谢谢观看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A52151-746A-4CC6-97AA-83240D880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制作人 </a:t>
            </a:r>
            <a:r>
              <a:rPr lang="en-US" altLang="zh-CN" dirty="0">
                <a:cs typeface="+mn-ea"/>
                <a:sym typeface="+mn-lt"/>
              </a:rPr>
              <a:t>| </a:t>
            </a:r>
            <a:r>
              <a:rPr lang="zh-CN" altLang="en-US" dirty="0">
                <a:cs typeface="+mn-ea"/>
                <a:sym typeface="+mn-lt"/>
              </a:rPr>
              <a:t>何亮</a:t>
            </a:r>
            <a:r>
              <a:rPr lang="en-US" altLang="zh-CN" dirty="0">
                <a:cs typeface="+mn-ea"/>
                <a:sym typeface="+mn-lt"/>
              </a:rPr>
              <a:t> | </a:t>
            </a:r>
            <a:r>
              <a:rPr lang="zh-CN" altLang="en-US" dirty="0">
                <a:cs typeface="+mn-ea"/>
                <a:sym typeface="+mn-lt"/>
              </a:rPr>
              <a:t>行政人事部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1772857"/>
      </p:ext>
    </p:extLst>
  </p:cSld>
  <p:clrMapOvr>
    <a:masterClrMapping/>
  </p:clrMapOvr>
</p:sld>
</file>

<file path=ppt/theme/theme1.xml><?xml version="1.0" encoding="utf-8"?>
<a:theme xmlns:a="http://schemas.openxmlformats.org/drawingml/2006/main" name="红利">
  <a:themeElements>
    <a:clrScheme name="字幕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总结">
      <a:majorFont>
        <a:latin typeface="Arial Black"/>
        <a:ea typeface="方正兰亭中黑_GBK"/>
        <a:cs typeface=""/>
      </a:majorFont>
      <a:minorFont>
        <a:latin typeface="Arial"/>
        <a:ea typeface="方正兰亭黑_GBK"/>
        <a:cs typeface=""/>
      </a:minorFont>
    </a:fontScheme>
    <a:fmtScheme name="红利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/>
      <a:bodyPr spcFirstLastPara="0" vert="horz" wrap="square" lIns="194689" tIns="122299" rIns="194689" bIns="122299" numCol="1" spcCol="1270" anchor="ctr" anchorCtr="0">
        <a:noAutofit/>
      </a:bodyPr>
      <a:lstStyle>
        <a:defPPr algn="ctr" defTabSz="1689100">
          <a:lnSpc>
            <a:spcPct val="90000"/>
          </a:lnSpc>
          <a:spcBef>
            <a:spcPct val="0"/>
          </a:spcBef>
          <a:spcAft>
            <a:spcPct val="35000"/>
          </a:spcAft>
          <a:defRPr sz="3800" kern="1200" dirty="0" smtClean="0"/>
        </a:defPPr>
      </a:lstStyle>
      <a:style>
        <a:lnRef idx="2">
          <a:schemeClr val="lt1">
            <a:hueOff val="0"/>
            <a:satOff val="0"/>
            <a:lumOff val="0"/>
            <a:alphaOff val="0"/>
          </a:schemeClr>
        </a:lnRef>
        <a:fillRef idx="1">
          <a:schemeClr val="accent1">
            <a:hueOff val="0"/>
            <a:satOff val="0"/>
            <a:lumOff val="0"/>
            <a:alphaOff val="0"/>
          </a:schemeClr>
        </a:fillRef>
        <a:effectRef idx="0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红利</Template>
  <TotalTime>529</TotalTime>
  <Words>529</Words>
  <Application>Microsoft Office PowerPoint</Application>
  <PresentationFormat>宽屏</PresentationFormat>
  <Paragraphs>126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方正兰亭黑_GBK</vt:lpstr>
      <vt:lpstr>方正兰亭刊黑_GBK</vt:lpstr>
      <vt:lpstr>方正兰亭中黑_GBK</vt:lpstr>
      <vt:lpstr>Arial</vt:lpstr>
      <vt:lpstr>Arial Black</vt:lpstr>
      <vt:lpstr>Wingdings</vt:lpstr>
      <vt:lpstr>Wingdings 2</vt:lpstr>
      <vt:lpstr>红利</vt:lpstr>
      <vt:lpstr>年终工作总结</vt:lpstr>
      <vt:lpstr>前言</vt:lpstr>
      <vt:lpstr>目录</vt:lpstr>
      <vt:lpstr>01</vt:lpstr>
      <vt:lpstr>人事工作</vt:lpstr>
      <vt:lpstr>招聘与配置</vt:lpstr>
      <vt:lpstr>绩效考核</vt:lpstr>
      <vt:lpstr>薪酬福利</vt:lpstr>
      <vt:lpstr>劳动关系</vt:lpstr>
      <vt:lpstr>行政工作</vt:lpstr>
      <vt:lpstr>制度的执行与推动</vt:lpstr>
      <vt:lpstr>日常办公事务管理</vt:lpstr>
      <vt:lpstr>企业文化的建设</vt:lpstr>
      <vt:lpstr>其他工作</vt:lpstr>
      <vt:lpstr>02</vt:lpstr>
      <vt:lpstr>工作的不足之处</vt:lpstr>
      <vt:lpstr>改进不足的办法</vt:lpstr>
      <vt:lpstr>03</vt:lpstr>
      <vt:lpstr>人事行政工作</vt:lpstr>
      <vt:lpstr>完善人事行政制度</vt:lpstr>
      <vt:lpstr>人才储备与激励机制</vt:lpstr>
      <vt:lpstr>培训与开发</vt:lpstr>
      <vt:lpstr>绩效与薪酬管理</vt:lpstr>
      <vt:lpstr>企业文化建设</vt:lpstr>
      <vt:lpstr>超越</vt:lpstr>
      <vt:lpstr>谢谢观看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年终工作总结</dc:title>
  <dc:creator>Administrator</dc:creator>
  <cp:lastModifiedBy>Administrator</cp:lastModifiedBy>
  <cp:revision>39</cp:revision>
  <dcterms:created xsi:type="dcterms:W3CDTF">2021-05-19T01:31:01Z</dcterms:created>
  <dcterms:modified xsi:type="dcterms:W3CDTF">2023-12-20T12:13:48Z</dcterms:modified>
</cp:coreProperties>
</file>