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81" r:id="rId3"/>
    <p:sldId id="300" r:id="rId4"/>
    <p:sldId id="282" r:id="rId5"/>
    <p:sldId id="294" r:id="rId6"/>
    <p:sldId id="287" r:id="rId7"/>
    <p:sldId id="295" r:id="rId8"/>
    <p:sldId id="286" r:id="rId9"/>
    <p:sldId id="296" r:id="rId10"/>
    <p:sldId id="285" r:id="rId11"/>
    <p:sldId id="297" r:id="rId12"/>
    <p:sldId id="284" r:id="rId13"/>
    <p:sldId id="298" r:id="rId14"/>
    <p:sldId id="283" r:id="rId15"/>
    <p:sldId id="263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DB"/>
    <a:srgbClr val="ADE8F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F790-3969-4BB4-BB72-A4826FF1C975}" v="41" dt="2026-06-05T14:39:2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471"/>
      </p:cViewPr>
      <p:guideLst>
        <p:guide orient="horz" pos="214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 嘉硕" userId="e4ee3c6d8821d7de" providerId="LiveId" clId="{3792B3A0-735C-4689-8F7F-BEE056BDFB2B}"/>
    <pc:docChg chg="undo custSel addSld delSld modSld sldOrd">
      <pc:chgData name="文 嘉硕" userId="e4ee3c6d8821d7de" providerId="LiveId" clId="{3792B3A0-735C-4689-8F7F-BEE056BDFB2B}" dt="2026-06-05T14:39:21.540" v="2043"/>
      <pc:docMkLst>
        <pc:docMk/>
      </pc:docMkLst>
      <pc:sldChg chg="del">
        <pc:chgData name="文 嘉硕" userId="e4ee3c6d8821d7de" providerId="LiveId" clId="{3792B3A0-735C-4689-8F7F-BEE056BDFB2B}" dt="2026-06-05T14:20:55.666" v="906" actId="2696"/>
        <pc:sldMkLst>
          <pc:docMk/>
          <pc:sldMk cId="3190151582" sldId="266"/>
        </pc:sldMkLst>
      </pc:sldChg>
      <pc:sldChg chg="del">
        <pc:chgData name="文 嘉硕" userId="e4ee3c6d8821d7de" providerId="LiveId" clId="{3792B3A0-735C-4689-8F7F-BEE056BDFB2B}" dt="2026-06-05T14:20:53.252" v="905" actId="2696"/>
        <pc:sldMkLst>
          <pc:docMk/>
          <pc:sldMk cId="240764621" sldId="267"/>
        </pc:sldMkLst>
      </pc:sldChg>
      <pc:sldChg chg="add del setBg">
        <pc:chgData name="文 嘉硕" userId="e4ee3c6d8821d7de" providerId="LiveId" clId="{3792B3A0-735C-4689-8F7F-BEE056BDFB2B}" dt="2026-06-05T14:27:00.744" v="1011" actId="2696"/>
        <pc:sldMkLst>
          <pc:docMk/>
          <pc:sldMk cId="0" sldId="268"/>
        </pc:sldMkLst>
      </pc:sldChg>
      <pc:sldChg chg="addSp delSp modSp add del mod setBg">
        <pc:chgData name="文 嘉硕" userId="e4ee3c6d8821d7de" providerId="LiveId" clId="{3792B3A0-735C-4689-8F7F-BEE056BDFB2B}" dt="2026-06-05T13:59:49.209" v="701" actId="2696"/>
        <pc:sldMkLst>
          <pc:docMk/>
          <pc:sldMk cId="1263372586" sldId="268"/>
        </pc:sldMkLst>
        <pc:spChg chg="mod">
          <ac:chgData name="文 嘉硕" userId="e4ee3c6d8821d7de" providerId="LiveId" clId="{3792B3A0-735C-4689-8F7F-BEE056BDFB2B}" dt="2026-06-05T13:59:42.452" v="699" actId="1076"/>
          <ac:spMkLst>
            <pc:docMk/>
            <pc:sldMk cId="1263372586" sldId="268"/>
            <ac:spMk id="2" creationId="{00000000-0000-0000-0000-000000000000}"/>
          </ac:spMkLst>
        </pc:spChg>
        <pc:spChg chg="add del mod">
          <ac:chgData name="文 嘉硕" userId="e4ee3c6d8821d7de" providerId="LiveId" clId="{3792B3A0-735C-4689-8F7F-BEE056BDFB2B}" dt="2026-06-05T13:59:43.372" v="700" actId="478"/>
          <ac:spMkLst>
            <pc:docMk/>
            <pc:sldMk cId="1263372586" sldId="268"/>
            <ac:spMk id="5" creationId="{00000000-0000-0000-0000-000000000000}"/>
          </ac:spMkLst>
        </pc:spChg>
      </pc:sldChg>
      <pc:sldChg chg="addSp modSp mod ord">
        <pc:chgData name="文 嘉硕" userId="e4ee3c6d8821d7de" providerId="LiveId" clId="{3792B3A0-735C-4689-8F7F-BEE056BDFB2B}" dt="2026-06-05T14:20:36.349" v="904"/>
        <pc:sldMkLst>
          <pc:docMk/>
          <pc:sldMk cId="3002297699" sldId="282"/>
        </pc:sldMkLst>
        <pc:spChg chg="mod">
          <ac:chgData name="文 嘉硕" userId="e4ee3c6d8821d7de" providerId="LiveId" clId="{3792B3A0-735C-4689-8F7F-BEE056BDFB2B}" dt="2026-06-05T14:20:36.349" v="904"/>
          <ac:spMkLst>
            <pc:docMk/>
            <pc:sldMk cId="3002297699" sldId="282"/>
            <ac:spMk id="6" creationId="{4CA096FF-5DF6-FA4C-F944-0C0D06979AD1}"/>
          </ac:spMkLst>
        </pc:spChg>
        <pc:picChg chg="add mod">
          <ac:chgData name="文 嘉硕" userId="e4ee3c6d8821d7de" providerId="LiveId" clId="{3792B3A0-735C-4689-8F7F-BEE056BDFB2B}" dt="2026-06-05T14:20:25.584" v="903" actId="14100"/>
          <ac:picMkLst>
            <pc:docMk/>
            <pc:sldMk cId="3002297699" sldId="282"/>
            <ac:picMk id="7" creationId="{D25E4004-EDFA-D3B4-7056-5C8CE721879D}"/>
          </ac:picMkLst>
        </pc:picChg>
      </pc:sldChg>
      <pc:sldChg chg="addSp modSp mod">
        <pc:chgData name="文 嘉硕" userId="e4ee3c6d8821d7de" providerId="LiveId" clId="{3792B3A0-735C-4689-8F7F-BEE056BDFB2B}" dt="2026-06-05T14:23:26.486" v="918" actId="14100"/>
        <pc:sldMkLst>
          <pc:docMk/>
          <pc:sldMk cId="3320520276" sldId="283"/>
        </pc:sldMkLst>
        <pc:spChg chg="mod">
          <ac:chgData name="文 嘉硕" userId="e4ee3c6d8821d7de" providerId="LiveId" clId="{3792B3A0-735C-4689-8F7F-BEE056BDFB2B}" dt="2026-06-05T14:23:00.626" v="913"/>
          <ac:spMkLst>
            <pc:docMk/>
            <pc:sldMk cId="3320520276" sldId="283"/>
            <ac:spMk id="6" creationId="{8D1DF585-6BE9-A5FA-06DA-ABB53BE2E13E}"/>
          </ac:spMkLst>
        </pc:spChg>
        <pc:picChg chg="add mod modCrop">
          <ac:chgData name="文 嘉硕" userId="e4ee3c6d8821d7de" providerId="LiveId" clId="{3792B3A0-735C-4689-8F7F-BEE056BDFB2B}" dt="2026-06-05T14:23:26.486" v="918" actId="14100"/>
          <ac:picMkLst>
            <pc:docMk/>
            <pc:sldMk cId="3320520276" sldId="283"/>
            <ac:picMk id="7" creationId="{B117455F-44E9-2CEE-93E2-94A9717DA7AF}"/>
          </ac:picMkLst>
        </pc:picChg>
      </pc:sldChg>
      <pc:sldChg chg="addSp delSp modSp mod ord">
        <pc:chgData name="文 嘉硕" userId="e4ee3c6d8821d7de" providerId="LiveId" clId="{3792B3A0-735C-4689-8F7F-BEE056BDFB2B}" dt="2026-06-05T14:23:42.981" v="922" actId="14100"/>
        <pc:sldMkLst>
          <pc:docMk/>
          <pc:sldMk cId="2223854592" sldId="284"/>
        </pc:sldMkLst>
        <pc:spChg chg="del">
          <ac:chgData name="文 嘉硕" userId="e4ee3c6d8821d7de" providerId="LiveId" clId="{3792B3A0-735C-4689-8F7F-BEE056BDFB2B}" dt="2026-06-05T13:55:56.040" v="685" actId="478"/>
          <ac:spMkLst>
            <pc:docMk/>
            <pc:sldMk cId="2223854592" sldId="284"/>
            <ac:spMk id="5" creationId="{C1E9A0C9-CBFC-1580-B599-FB6B88DB405A}"/>
          </ac:spMkLst>
        </pc:spChg>
        <pc:spChg chg="mod">
          <ac:chgData name="文 嘉硕" userId="e4ee3c6d8821d7de" providerId="LiveId" clId="{3792B3A0-735C-4689-8F7F-BEE056BDFB2B}" dt="2026-06-05T14:02:12.691" v="706"/>
          <ac:spMkLst>
            <pc:docMk/>
            <pc:sldMk cId="2223854592" sldId="284"/>
            <ac:spMk id="6" creationId="{DB849D50-3D08-FAF7-9DFB-3041DF13C0B0}"/>
          </ac:spMkLst>
        </pc:spChg>
        <pc:picChg chg="add mod modCrop">
          <ac:chgData name="文 嘉硕" userId="e4ee3c6d8821d7de" providerId="LiveId" clId="{3792B3A0-735C-4689-8F7F-BEE056BDFB2B}" dt="2026-06-05T14:23:42.981" v="922" actId="14100"/>
          <ac:picMkLst>
            <pc:docMk/>
            <pc:sldMk cId="2223854592" sldId="284"/>
            <ac:picMk id="7" creationId="{A26B1ECA-1ABC-D33D-EE1C-C95AD0D5784C}"/>
          </ac:picMkLst>
        </pc:picChg>
      </pc:sldChg>
      <pc:sldChg chg="addSp delSp modSp mod ord">
        <pc:chgData name="文 嘉硕" userId="e4ee3c6d8821d7de" providerId="LiveId" clId="{3792B3A0-735C-4689-8F7F-BEE056BDFB2B}" dt="2026-06-05T14:02:48.302" v="712" actId="14100"/>
        <pc:sldMkLst>
          <pc:docMk/>
          <pc:sldMk cId="1161516080" sldId="285"/>
        </pc:sldMkLst>
        <pc:spChg chg="del">
          <ac:chgData name="文 嘉硕" userId="e4ee3c6d8821d7de" providerId="LiveId" clId="{3792B3A0-735C-4689-8F7F-BEE056BDFB2B}" dt="2026-06-05T13:54:56.944" v="676" actId="478"/>
          <ac:spMkLst>
            <pc:docMk/>
            <pc:sldMk cId="1161516080" sldId="285"/>
            <ac:spMk id="5" creationId="{099A8071-84D4-5580-9805-5DC048B52E30}"/>
          </ac:spMkLst>
        </pc:spChg>
        <pc:spChg chg="mod">
          <ac:chgData name="文 嘉硕" userId="e4ee3c6d8821d7de" providerId="LiveId" clId="{3792B3A0-735C-4689-8F7F-BEE056BDFB2B}" dt="2026-06-05T14:02:24.122" v="707"/>
          <ac:spMkLst>
            <pc:docMk/>
            <pc:sldMk cId="1161516080" sldId="285"/>
            <ac:spMk id="6" creationId="{45F89EEA-11CF-6BA4-AFE3-8DDE8464E9C8}"/>
          </ac:spMkLst>
        </pc:spChg>
        <pc:picChg chg="add mod">
          <ac:chgData name="文 嘉硕" userId="e4ee3c6d8821d7de" providerId="LiveId" clId="{3792B3A0-735C-4689-8F7F-BEE056BDFB2B}" dt="2026-06-05T14:02:48.302" v="712" actId="14100"/>
          <ac:picMkLst>
            <pc:docMk/>
            <pc:sldMk cId="1161516080" sldId="285"/>
            <ac:picMk id="7" creationId="{0C6D4993-3F2F-FBFB-0ED1-42FEEB8C7E61}"/>
          </ac:picMkLst>
        </pc:picChg>
      </pc:sldChg>
      <pc:sldChg chg="addSp delSp modSp mod ord">
        <pc:chgData name="文 嘉硕" userId="e4ee3c6d8821d7de" providerId="LiveId" clId="{3792B3A0-735C-4689-8F7F-BEE056BDFB2B}" dt="2026-06-05T14:24:31.328" v="938" actId="14100"/>
        <pc:sldMkLst>
          <pc:docMk/>
          <pc:sldMk cId="1005796093" sldId="286"/>
        </pc:sldMkLst>
        <pc:spChg chg="del mod">
          <ac:chgData name="文 嘉硕" userId="e4ee3c6d8821d7de" providerId="LiveId" clId="{3792B3A0-735C-4689-8F7F-BEE056BDFB2B}" dt="2026-06-05T13:54:20.188" v="666" actId="478"/>
          <ac:spMkLst>
            <pc:docMk/>
            <pc:sldMk cId="1005796093" sldId="286"/>
            <ac:spMk id="5" creationId="{2EEAA4FF-5EE8-2324-D51C-5BAFAD762A01}"/>
          </ac:spMkLst>
        </pc:spChg>
        <pc:spChg chg="mod">
          <ac:chgData name="文 嘉硕" userId="e4ee3c6d8821d7de" providerId="LiveId" clId="{3792B3A0-735C-4689-8F7F-BEE056BDFB2B}" dt="2026-06-05T14:02:33.108" v="708"/>
          <ac:spMkLst>
            <pc:docMk/>
            <pc:sldMk cId="1005796093" sldId="286"/>
            <ac:spMk id="6" creationId="{D61FEDC2-2B4D-345F-B3F0-7AC897F72099}"/>
          </ac:spMkLst>
        </pc:spChg>
        <pc:picChg chg="add mod">
          <ac:chgData name="文 嘉硕" userId="e4ee3c6d8821d7de" providerId="LiveId" clId="{3792B3A0-735C-4689-8F7F-BEE056BDFB2B}" dt="2026-06-05T14:24:31.328" v="938" actId="14100"/>
          <ac:picMkLst>
            <pc:docMk/>
            <pc:sldMk cId="1005796093" sldId="286"/>
            <ac:picMk id="7" creationId="{41859B41-581D-866D-0F09-24F4FD6AC665}"/>
          </ac:picMkLst>
        </pc:picChg>
      </pc:sldChg>
      <pc:sldChg chg="addSp delSp modSp mod ord">
        <pc:chgData name="文 嘉硕" userId="e4ee3c6d8821d7de" providerId="LiveId" clId="{3792B3A0-735C-4689-8F7F-BEE056BDFB2B}" dt="2026-06-05T14:03:10.917" v="715"/>
        <pc:sldMkLst>
          <pc:docMk/>
          <pc:sldMk cId="8850677" sldId="287"/>
        </pc:sldMkLst>
        <pc:spChg chg="del">
          <ac:chgData name="文 嘉硕" userId="e4ee3c6d8821d7de" providerId="LiveId" clId="{3792B3A0-735C-4689-8F7F-BEE056BDFB2B}" dt="2026-06-05T13:42:50.892" v="658" actId="478"/>
          <ac:spMkLst>
            <pc:docMk/>
            <pc:sldMk cId="8850677" sldId="287"/>
            <ac:spMk id="5" creationId="{06FBC013-487E-0EA2-20F7-C0557E6F3D7D}"/>
          </ac:spMkLst>
        </pc:spChg>
        <pc:spChg chg="mod">
          <ac:chgData name="文 嘉硕" userId="e4ee3c6d8821d7de" providerId="LiveId" clId="{3792B3A0-735C-4689-8F7F-BEE056BDFB2B}" dt="2026-06-05T14:03:10.917" v="715"/>
          <ac:spMkLst>
            <pc:docMk/>
            <pc:sldMk cId="8850677" sldId="287"/>
            <ac:spMk id="6" creationId="{58414059-7E96-717B-4AC9-DA5CCC45C455}"/>
          </ac:spMkLst>
        </pc:spChg>
        <pc:picChg chg="add mod">
          <ac:chgData name="文 嘉硕" userId="e4ee3c6d8821d7de" providerId="LiveId" clId="{3792B3A0-735C-4689-8F7F-BEE056BDFB2B}" dt="2026-06-05T14:02:58.235" v="714" actId="14100"/>
          <ac:picMkLst>
            <pc:docMk/>
            <pc:sldMk cId="8850677" sldId="287"/>
            <ac:picMk id="7" creationId="{A8307E3F-1AA7-1E14-3580-9DA8A864D6A8}"/>
          </ac:picMkLst>
        </pc:picChg>
      </pc:sldChg>
      <pc:sldChg chg="add del setBg">
        <pc:chgData name="文 嘉硕" userId="e4ee3c6d8821d7de" providerId="LiveId" clId="{3792B3A0-735C-4689-8F7F-BEE056BDFB2B}" dt="2026-06-05T14:03:58.202" v="716" actId="2696"/>
        <pc:sldMkLst>
          <pc:docMk/>
          <pc:sldMk cId="0" sldId="288"/>
        </pc:sldMkLst>
      </pc:sldChg>
      <pc:sldChg chg="addSp delSp modSp del mod">
        <pc:chgData name="文 嘉硕" userId="e4ee3c6d8821d7de" providerId="LiveId" clId="{3792B3A0-735C-4689-8F7F-BEE056BDFB2B}" dt="2026-06-05T11:42:23.587" v="407"/>
        <pc:sldMkLst>
          <pc:docMk/>
          <pc:sldMk cId="2903638729" sldId="288"/>
        </pc:sldMkLst>
        <pc:spChg chg="del">
          <ac:chgData name="文 嘉硕" userId="e4ee3c6d8821d7de" providerId="LiveId" clId="{3792B3A0-735C-4689-8F7F-BEE056BDFB2B}" dt="2026-06-05T11:31:08.763" v="235"/>
          <ac:spMkLst>
            <pc:docMk/>
            <pc:sldMk cId="2903638729" sldId="288"/>
            <ac:spMk id="2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763" v="237"/>
          <ac:spMkLst>
            <pc:docMk/>
            <pc:sldMk cId="2903638729" sldId="288"/>
            <ac:spMk id="3" creationId="{74F9715C-5A7C-4664-A118-DE36626AA949}"/>
          </ac:spMkLst>
        </pc:spChg>
        <pc:spChg chg="del">
          <ac:chgData name="文 嘉硕" userId="e4ee3c6d8821d7de" providerId="LiveId" clId="{3792B3A0-735C-4689-8F7F-BEE056BDFB2B}" dt="2026-06-05T11:31:08.763" v="236"/>
          <ac:spMkLst>
            <pc:docMk/>
            <pc:sldMk cId="2903638729" sldId="288"/>
            <ac:spMk id="5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762" v="233"/>
          <ac:spMkLst>
            <pc:docMk/>
            <pc:sldMk cId="2903638729" sldId="288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1:31:08.796" v="242"/>
          <ac:spMkLst>
            <pc:docMk/>
            <pc:sldMk cId="2903638729" sldId="288"/>
            <ac:spMk id="7" creationId="{6268366F-694D-47CB-BB37-D2D8AB5912D7}"/>
          </ac:spMkLst>
        </pc:spChg>
        <pc:spChg chg="add mod">
          <ac:chgData name="文 嘉硕" userId="e4ee3c6d8821d7de" providerId="LiveId" clId="{3792B3A0-735C-4689-8F7F-BEE056BDFB2B}" dt="2026-06-05T11:31:08.797" v="245"/>
          <ac:spMkLst>
            <pc:docMk/>
            <pc:sldMk cId="2903638729" sldId="288"/>
            <ac:spMk id="9" creationId="{73C07B30-A70B-41F3-AE62-2B70E41BB5E3}"/>
          </ac:spMkLst>
        </pc:spChg>
        <pc:spChg chg="add mod">
          <ac:chgData name="文 嘉硕" userId="e4ee3c6d8821d7de" providerId="LiveId" clId="{3792B3A0-735C-4689-8F7F-BEE056BDFB2B}" dt="2026-06-05T11:31:08.799" v="248"/>
          <ac:spMkLst>
            <pc:docMk/>
            <pc:sldMk cId="2903638729" sldId="288"/>
            <ac:spMk id="10" creationId="{13BFB717-1DB8-4B9C-903E-19AF13F86BDD}"/>
          </ac:spMkLst>
        </pc:spChg>
        <pc:spChg chg="add mod">
          <ac:chgData name="文 嘉硕" userId="e4ee3c6d8821d7de" providerId="LiveId" clId="{3792B3A0-735C-4689-8F7F-BEE056BDFB2B}" dt="2026-06-05T11:31:08.800" v="251"/>
          <ac:spMkLst>
            <pc:docMk/>
            <pc:sldMk cId="2903638729" sldId="288"/>
            <ac:spMk id="11" creationId="{A713CDEA-EE2B-4CDB-A0A0-6962F730B941}"/>
          </ac:spMkLst>
        </pc:spChg>
        <pc:spChg chg="add mod">
          <ac:chgData name="文 嘉硕" userId="e4ee3c6d8821d7de" providerId="LiveId" clId="{3792B3A0-735C-4689-8F7F-BEE056BDFB2B}" dt="2026-06-05T11:31:08.801" v="254"/>
          <ac:spMkLst>
            <pc:docMk/>
            <pc:sldMk cId="2903638729" sldId="288"/>
            <ac:spMk id="12" creationId="{1EBDB8F9-D697-42F8-9E74-C06BF407925A}"/>
          </ac:spMkLst>
        </pc:spChg>
        <pc:spChg chg="add mod">
          <ac:chgData name="文 嘉硕" userId="e4ee3c6d8821d7de" providerId="LiveId" clId="{3792B3A0-735C-4689-8F7F-BEE056BDFB2B}" dt="2026-06-05T11:31:08.803" v="257"/>
          <ac:spMkLst>
            <pc:docMk/>
            <pc:sldMk cId="2903638729" sldId="288"/>
            <ac:spMk id="13" creationId="{E4D2FBCE-F7C7-4CD5-A169-1DB1E195CBFD}"/>
          </ac:spMkLst>
        </pc:spChg>
        <pc:spChg chg="add mod">
          <ac:chgData name="文 嘉硕" userId="e4ee3c6d8821d7de" providerId="LiveId" clId="{3792B3A0-735C-4689-8F7F-BEE056BDFB2B}" dt="2026-06-05T11:31:08.805" v="259"/>
          <ac:spMkLst>
            <pc:docMk/>
            <pc:sldMk cId="2903638729" sldId="288"/>
            <ac:spMk id="14" creationId="{4F68143C-7900-48D5-B810-C4BE5B08754C}"/>
          </ac:spMkLst>
        </pc:spChg>
        <pc:spChg chg="add mod">
          <ac:chgData name="文 嘉硕" userId="e4ee3c6d8821d7de" providerId="LiveId" clId="{3792B3A0-735C-4689-8F7F-BEE056BDFB2B}" dt="2026-06-05T11:31:08.807" v="261"/>
          <ac:spMkLst>
            <pc:docMk/>
            <pc:sldMk cId="2903638729" sldId="288"/>
            <ac:spMk id="15" creationId="{F6D5E01E-CF91-4858-8851-10B3184D6086}"/>
          </ac:spMkLst>
        </pc:spChg>
        <pc:spChg chg="add mod">
          <ac:chgData name="文 嘉硕" userId="e4ee3c6d8821d7de" providerId="LiveId" clId="{3792B3A0-735C-4689-8F7F-BEE056BDFB2B}" dt="2026-06-05T11:31:08.825" v="264"/>
          <ac:spMkLst>
            <pc:docMk/>
            <pc:sldMk cId="2903638729" sldId="288"/>
            <ac:spMk id="16" creationId="{C13F83DB-32B9-4E13-A08D-5AECBB8B750A}"/>
          </ac:spMkLst>
        </pc:spChg>
        <pc:spChg chg="add mod">
          <ac:chgData name="文 嘉硕" userId="e4ee3c6d8821d7de" providerId="LiveId" clId="{3792B3A0-735C-4689-8F7F-BEE056BDFB2B}" dt="2026-06-05T11:31:08.826" v="267"/>
          <ac:spMkLst>
            <pc:docMk/>
            <pc:sldMk cId="2903638729" sldId="288"/>
            <ac:spMk id="17" creationId="{406943A6-A483-411B-AFA0-08798277E1F8}"/>
          </ac:spMkLst>
        </pc:spChg>
        <pc:spChg chg="add mod">
          <ac:chgData name="文 嘉硕" userId="e4ee3c6d8821d7de" providerId="LiveId" clId="{3792B3A0-735C-4689-8F7F-BEE056BDFB2B}" dt="2026-06-05T11:31:08.827" v="270"/>
          <ac:spMkLst>
            <pc:docMk/>
            <pc:sldMk cId="2903638729" sldId="288"/>
            <ac:spMk id="18" creationId="{34F32E23-009A-4A58-9338-BD95419103F3}"/>
          </ac:spMkLst>
        </pc:spChg>
        <pc:spChg chg="add mod">
          <ac:chgData name="文 嘉硕" userId="e4ee3c6d8821d7de" providerId="LiveId" clId="{3792B3A0-735C-4689-8F7F-BEE056BDFB2B}" dt="2026-06-05T11:31:08.829" v="273"/>
          <ac:spMkLst>
            <pc:docMk/>
            <pc:sldMk cId="2903638729" sldId="288"/>
            <ac:spMk id="19" creationId="{1372E154-98BB-4F35-A37D-046D5F062C2D}"/>
          </ac:spMkLst>
        </pc:spChg>
        <pc:picChg chg="del">
          <ac:chgData name="文 嘉硕" userId="e4ee3c6d8821d7de" providerId="LiveId" clId="{3792B3A0-735C-4689-8F7F-BEE056BDFB2B}" dt="2026-06-05T11:31:08.762" v="232"/>
          <ac:picMkLst>
            <pc:docMk/>
            <pc:sldMk cId="2903638729" sldId="288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763" v="234"/>
          <ac:cxnSpMkLst>
            <pc:docMk/>
            <pc:sldMk cId="2903638729" sldId="288"/>
            <ac:cxnSpMk id="8" creationId="{00000000-0000-0000-0000-000000000000}"/>
          </ac:cxnSpMkLst>
        </pc:cxnChg>
      </pc:sldChg>
      <pc:sldChg chg="addSp delSp modSp del mod">
        <pc:chgData name="文 嘉硕" userId="e4ee3c6d8821d7de" providerId="LiveId" clId="{3792B3A0-735C-4689-8F7F-BEE056BDFB2B}" dt="2026-06-05T11:42:22.767" v="405"/>
        <pc:sldMkLst>
          <pc:docMk/>
          <pc:sldMk cId="2528778231" sldId="289"/>
        </pc:sldMkLst>
        <pc:spChg chg="del">
          <ac:chgData name="文 嘉硕" userId="e4ee3c6d8821d7de" providerId="LiveId" clId="{3792B3A0-735C-4689-8F7F-BEE056BDFB2B}" dt="2026-06-05T11:31:08.712" v="193"/>
          <ac:spMkLst>
            <pc:docMk/>
            <pc:sldMk cId="2528778231" sldId="289"/>
            <ac:spMk id="2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713" v="195"/>
          <ac:spMkLst>
            <pc:docMk/>
            <pc:sldMk cId="2528778231" sldId="289"/>
            <ac:spMk id="3" creationId="{2B9F562A-0B29-44D7-A893-3F1C89E9574F}"/>
          </ac:spMkLst>
        </pc:spChg>
        <pc:spChg chg="del">
          <ac:chgData name="文 嘉硕" userId="e4ee3c6d8821d7de" providerId="LiveId" clId="{3792B3A0-735C-4689-8F7F-BEE056BDFB2B}" dt="2026-06-05T11:31:08.712" v="194"/>
          <ac:spMkLst>
            <pc:docMk/>
            <pc:sldMk cId="2528778231" sldId="289"/>
            <ac:spMk id="5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712" v="191"/>
          <ac:spMkLst>
            <pc:docMk/>
            <pc:sldMk cId="2528778231" sldId="289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1:31:08.721" v="200"/>
          <ac:spMkLst>
            <pc:docMk/>
            <pc:sldMk cId="2528778231" sldId="289"/>
            <ac:spMk id="7" creationId="{24621D2B-D098-45B1-BECB-CB0EAFB2328F}"/>
          </ac:spMkLst>
        </pc:spChg>
        <pc:spChg chg="add mod">
          <ac:chgData name="文 嘉硕" userId="e4ee3c6d8821d7de" providerId="LiveId" clId="{3792B3A0-735C-4689-8F7F-BEE056BDFB2B}" dt="2026-06-05T11:31:08.723" v="203"/>
          <ac:spMkLst>
            <pc:docMk/>
            <pc:sldMk cId="2528778231" sldId="289"/>
            <ac:spMk id="9" creationId="{ABF973DF-CAB9-4725-B03F-97A7B4CFB88C}"/>
          </ac:spMkLst>
        </pc:spChg>
        <pc:spChg chg="add mod">
          <ac:chgData name="文 嘉硕" userId="e4ee3c6d8821d7de" providerId="LiveId" clId="{3792B3A0-735C-4689-8F7F-BEE056BDFB2B}" dt="2026-06-05T11:31:08.724" v="206"/>
          <ac:spMkLst>
            <pc:docMk/>
            <pc:sldMk cId="2528778231" sldId="289"/>
            <ac:spMk id="10" creationId="{FBE181ED-AE82-4E3A-9556-FF78EA7A9E75}"/>
          </ac:spMkLst>
        </pc:spChg>
        <pc:spChg chg="add mod">
          <ac:chgData name="文 嘉硕" userId="e4ee3c6d8821d7de" providerId="LiveId" clId="{3792B3A0-735C-4689-8F7F-BEE056BDFB2B}" dt="2026-06-05T11:31:08.724" v="209"/>
          <ac:spMkLst>
            <pc:docMk/>
            <pc:sldMk cId="2528778231" sldId="289"/>
            <ac:spMk id="11" creationId="{3B667371-CD10-47E1-BDE2-5B804D62201D}"/>
          </ac:spMkLst>
        </pc:spChg>
        <pc:spChg chg="add mod">
          <ac:chgData name="文 嘉硕" userId="e4ee3c6d8821d7de" providerId="LiveId" clId="{3792B3A0-735C-4689-8F7F-BEE056BDFB2B}" dt="2026-06-05T11:31:08.726" v="212"/>
          <ac:spMkLst>
            <pc:docMk/>
            <pc:sldMk cId="2528778231" sldId="289"/>
            <ac:spMk id="12" creationId="{28AF2B7A-6533-4D51-8AA5-AB5B4FB813D8}"/>
          </ac:spMkLst>
        </pc:spChg>
        <pc:spChg chg="add mod">
          <ac:chgData name="文 嘉硕" userId="e4ee3c6d8821d7de" providerId="LiveId" clId="{3792B3A0-735C-4689-8F7F-BEE056BDFB2B}" dt="2026-06-05T11:31:08.727" v="215"/>
          <ac:spMkLst>
            <pc:docMk/>
            <pc:sldMk cId="2528778231" sldId="289"/>
            <ac:spMk id="13" creationId="{B91CED21-B660-4726-AB6D-E37746BEF55F}"/>
          </ac:spMkLst>
        </pc:spChg>
        <pc:spChg chg="add mod">
          <ac:chgData name="文 嘉硕" userId="e4ee3c6d8821d7de" providerId="LiveId" clId="{3792B3A0-735C-4689-8F7F-BEE056BDFB2B}" dt="2026-06-05T11:31:08.729" v="217"/>
          <ac:spMkLst>
            <pc:docMk/>
            <pc:sldMk cId="2528778231" sldId="289"/>
            <ac:spMk id="14" creationId="{B24A155A-94F3-40CC-B3C8-16CBC266B3B6}"/>
          </ac:spMkLst>
        </pc:spChg>
        <pc:spChg chg="add mod">
          <ac:chgData name="文 嘉硕" userId="e4ee3c6d8821d7de" providerId="LiveId" clId="{3792B3A0-735C-4689-8F7F-BEE056BDFB2B}" dt="2026-06-05T11:31:08.730" v="219"/>
          <ac:spMkLst>
            <pc:docMk/>
            <pc:sldMk cId="2528778231" sldId="289"/>
            <ac:spMk id="15" creationId="{F5C5D487-40FA-4165-B68A-468547D74224}"/>
          </ac:spMkLst>
        </pc:spChg>
        <pc:spChg chg="add mod">
          <ac:chgData name="文 嘉硕" userId="e4ee3c6d8821d7de" providerId="LiveId" clId="{3792B3A0-735C-4689-8F7F-BEE056BDFB2B}" dt="2026-06-05T11:31:08.750" v="222"/>
          <ac:spMkLst>
            <pc:docMk/>
            <pc:sldMk cId="2528778231" sldId="289"/>
            <ac:spMk id="16" creationId="{0A9F5E5A-188C-4CA6-B2A1-344F2316219A}"/>
          </ac:spMkLst>
        </pc:spChg>
        <pc:spChg chg="add mod">
          <ac:chgData name="文 嘉硕" userId="e4ee3c6d8821d7de" providerId="LiveId" clId="{3792B3A0-735C-4689-8F7F-BEE056BDFB2B}" dt="2026-06-05T11:31:08.751" v="225"/>
          <ac:spMkLst>
            <pc:docMk/>
            <pc:sldMk cId="2528778231" sldId="289"/>
            <ac:spMk id="17" creationId="{D61EC07E-1A30-458A-85F4-241A6C9AB118}"/>
          </ac:spMkLst>
        </pc:spChg>
        <pc:spChg chg="add mod">
          <ac:chgData name="文 嘉硕" userId="e4ee3c6d8821d7de" providerId="LiveId" clId="{3792B3A0-735C-4689-8F7F-BEE056BDFB2B}" dt="2026-06-05T11:31:08.752" v="228"/>
          <ac:spMkLst>
            <pc:docMk/>
            <pc:sldMk cId="2528778231" sldId="289"/>
            <ac:spMk id="18" creationId="{9012A00B-94C4-456F-977E-EA671F407279}"/>
          </ac:spMkLst>
        </pc:spChg>
        <pc:spChg chg="add mod">
          <ac:chgData name="文 嘉硕" userId="e4ee3c6d8821d7de" providerId="LiveId" clId="{3792B3A0-735C-4689-8F7F-BEE056BDFB2B}" dt="2026-06-05T11:31:08.753" v="231"/>
          <ac:spMkLst>
            <pc:docMk/>
            <pc:sldMk cId="2528778231" sldId="289"/>
            <ac:spMk id="19" creationId="{AFAC7D94-2FE7-4A88-9A6B-9C4DA1F8099F}"/>
          </ac:spMkLst>
        </pc:spChg>
        <pc:picChg chg="del">
          <ac:chgData name="文 嘉硕" userId="e4ee3c6d8821d7de" providerId="LiveId" clId="{3792B3A0-735C-4689-8F7F-BEE056BDFB2B}" dt="2026-06-05T11:31:08.711" v="190"/>
          <ac:picMkLst>
            <pc:docMk/>
            <pc:sldMk cId="2528778231" sldId="289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712" v="192"/>
          <ac:cxnSpMkLst>
            <pc:docMk/>
            <pc:sldMk cId="2528778231" sldId="289"/>
            <ac:cxnSpMk id="8" creationId="{00000000-0000-0000-0000-000000000000}"/>
          </ac:cxnSpMkLst>
        </pc:cxnChg>
      </pc:sldChg>
      <pc:sldChg chg="addSp delSp modSp del mod">
        <pc:chgData name="文 嘉硕" userId="e4ee3c6d8821d7de" providerId="LiveId" clId="{3792B3A0-735C-4689-8F7F-BEE056BDFB2B}" dt="2026-06-05T11:42:21.965" v="403"/>
        <pc:sldMkLst>
          <pc:docMk/>
          <pc:sldMk cId="3298533372" sldId="290"/>
        </pc:sldMkLst>
        <pc:spChg chg="del">
          <ac:chgData name="文 嘉硕" userId="e4ee3c6d8821d7de" providerId="LiveId" clId="{3792B3A0-735C-4689-8F7F-BEE056BDFB2B}" dt="2026-06-05T11:31:08.669" v="151"/>
          <ac:spMkLst>
            <pc:docMk/>
            <pc:sldMk cId="3298533372" sldId="290"/>
            <ac:spMk id="2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669" v="153"/>
          <ac:spMkLst>
            <pc:docMk/>
            <pc:sldMk cId="3298533372" sldId="290"/>
            <ac:spMk id="3" creationId="{B08D7825-5BDB-4D76-980D-6C47BCCAC0F6}"/>
          </ac:spMkLst>
        </pc:spChg>
        <pc:spChg chg="del">
          <ac:chgData name="文 嘉硕" userId="e4ee3c6d8821d7de" providerId="LiveId" clId="{3792B3A0-735C-4689-8F7F-BEE056BDFB2B}" dt="2026-06-05T11:31:08.669" v="152"/>
          <ac:spMkLst>
            <pc:docMk/>
            <pc:sldMk cId="3298533372" sldId="290"/>
            <ac:spMk id="5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668" v="149"/>
          <ac:spMkLst>
            <pc:docMk/>
            <pc:sldMk cId="3298533372" sldId="290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1:31:08.681" v="158"/>
          <ac:spMkLst>
            <pc:docMk/>
            <pc:sldMk cId="3298533372" sldId="290"/>
            <ac:spMk id="7" creationId="{4E70B8EA-46D9-4E06-A174-1944494DFD0B}"/>
          </ac:spMkLst>
        </pc:spChg>
        <pc:spChg chg="add mod">
          <ac:chgData name="文 嘉硕" userId="e4ee3c6d8821d7de" providerId="LiveId" clId="{3792B3A0-735C-4689-8F7F-BEE056BDFB2B}" dt="2026-06-05T11:31:08.682" v="161"/>
          <ac:spMkLst>
            <pc:docMk/>
            <pc:sldMk cId="3298533372" sldId="290"/>
            <ac:spMk id="9" creationId="{820BA4BA-124F-4C17-AD56-1D96354A174B}"/>
          </ac:spMkLst>
        </pc:spChg>
        <pc:spChg chg="add mod">
          <ac:chgData name="文 嘉硕" userId="e4ee3c6d8821d7de" providerId="LiveId" clId="{3792B3A0-735C-4689-8F7F-BEE056BDFB2B}" dt="2026-06-05T11:31:08.682" v="164"/>
          <ac:spMkLst>
            <pc:docMk/>
            <pc:sldMk cId="3298533372" sldId="290"/>
            <ac:spMk id="10" creationId="{0D25C7FF-4FAE-4898-9C34-D9281A32CD4B}"/>
          </ac:spMkLst>
        </pc:spChg>
        <pc:spChg chg="add mod">
          <ac:chgData name="文 嘉硕" userId="e4ee3c6d8821d7de" providerId="LiveId" clId="{3792B3A0-735C-4689-8F7F-BEE056BDFB2B}" dt="2026-06-05T11:31:08.684" v="167"/>
          <ac:spMkLst>
            <pc:docMk/>
            <pc:sldMk cId="3298533372" sldId="290"/>
            <ac:spMk id="11" creationId="{5171766D-72E1-4260-BCBE-45CC94A0C452}"/>
          </ac:spMkLst>
        </pc:spChg>
        <pc:spChg chg="add mod">
          <ac:chgData name="文 嘉硕" userId="e4ee3c6d8821d7de" providerId="LiveId" clId="{3792B3A0-735C-4689-8F7F-BEE056BDFB2B}" dt="2026-06-05T11:31:08.684" v="170"/>
          <ac:spMkLst>
            <pc:docMk/>
            <pc:sldMk cId="3298533372" sldId="290"/>
            <ac:spMk id="12" creationId="{1C39F13B-6EE3-4763-90EC-E88C287F0A43}"/>
          </ac:spMkLst>
        </pc:spChg>
        <pc:spChg chg="add mod">
          <ac:chgData name="文 嘉硕" userId="e4ee3c6d8821d7de" providerId="LiveId" clId="{3792B3A0-735C-4689-8F7F-BEE056BDFB2B}" dt="2026-06-05T11:31:08.685" v="173"/>
          <ac:spMkLst>
            <pc:docMk/>
            <pc:sldMk cId="3298533372" sldId="290"/>
            <ac:spMk id="13" creationId="{10BAE78D-3A89-41EF-A737-9D6C72DADE27}"/>
          </ac:spMkLst>
        </pc:spChg>
        <pc:spChg chg="add mod">
          <ac:chgData name="文 嘉硕" userId="e4ee3c6d8821d7de" providerId="LiveId" clId="{3792B3A0-735C-4689-8F7F-BEE056BDFB2B}" dt="2026-06-05T11:31:08.687" v="175"/>
          <ac:spMkLst>
            <pc:docMk/>
            <pc:sldMk cId="3298533372" sldId="290"/>
            <ac:spMk id="14" creationId="{88C5C488-AA7A-4EEA-A9CA-143483C064C6}"/>
          </ac:spMkLst>
        </pc:spChg>
        <pc:spChg chg="add mod">
          <ac:chgData name="文 嘉硕" userId="e4ee3c6d8821d7de" providerId="LiveId" clId="{3792B3A0-735C-4689-8F7F-BEE056BDFB2B}" dt="2026-06-05T11:31:08.690" v="177"/>
          <ac:spMkLst>
            <pc:docMk/>
            <pc:sldMk cId="3298533372" sldId="290"/>
            <ac:spMk id="15" creationId="{B404AFE5-7683-4161-B5B9-7419AFFD1F9D}"/>
          </ac:spMkLst>
        </pc:spChg>
        <pc:spChg chg="add mod">
          <ac:chgData name="文 嘉硕" userId="e4ee3c6d8821d7de" providerId="LiveId" clId="{3792B3A0-735C-4689-8F7F-BEE056BDFB2B}" dt="2026-06-05T11:31:08.701" v="180"/>
          <ac:spMkLst>
            <pc:docMk/>
            <pc:sldMk cId="3298533372" sldId="290"/>
            <ac:spMk id="16" creationId="{94D6CDB3-2FE3-4D3A-804E-C3F4782247A6}"/>
          </ac:spMkLst>
        </pc:spChg>
        <pc:spChg chg="add mod">
          <ac:chgData name="文 嘉硕" userId="e4ee3c6d8821d7de" providerId="LiveId" clId="{3792B3A0-735C-4689-8F7F-BEE056BDFB2B}" dt="2026-06-05T11:31:08.702" v="183"/>
          <ac:spMkLst>
            <pc:docMk/>
            <pc:sldMk cId="3298533372" sldId="290"/>
            <ac:spMk id="17" creationId="{5207F9DF-303E-404F-9B4E-A80A02F2FCBE}"/>
          </ac:spMkLst>
        </pc:spChg>
        <pc:spChg chg="add mod">
          <ac:chgData name="文 嘉硕" userId="e4ee3c6d8821d7de" providerId="LiveId" clId="{3792B3A0-735C-4689-8F7F-BEE056BDFB2B}" dt="2026-06-05T11:31:08.703" v="186"/>
          <ac:spMkLst>
            <pc:docMk/>
            <pc:sldMk cId="3298533372" sldId="290"/>
            <ac:spMk id="18" creationId="{6D737239-D9F1-48E7-965D-D65811C3CBAD}"/>
          </ac:spMkLst>
        </pc:spChg>
        <pc:spChg chg="add mod">
          <ac:chgData name="文 嘉硕" userId="e4ee3c6d8821d7de" providerId="LiveId" clId="{3792B3A0-735C-4689-8F7F-BEE056BDFB2B}" dt="2026-06-05T11:31:08.704" v="189"/>
          <ac:spMkLst>
            <pc:docMk/>
            <pc:sldMk cId="3298533372" sldId="290"/>
            <ac:spMk id="19" creationId="{AA452D48-7572-46D5-9184-9092AAE87C11}"/>
          </ac:spMkLst>
        </pc:spChg>
        <pc:picChg chg="del">
          <ac:chgData name="文 嘉硕" userId="e4ee3c6d8821d7de" providerId="LiveId" clId="{3792B3A0-735C-4689-8F7F-BEE056BDFB2B}" dt="2026-06-05T11:31:08.668" v="148"/>
          <ac:picMkLst>
            <pc:docMk/>
            <pc:sldMk cId="3298533372" sldId="290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669" v="150"/>
          <ac:cxnSpMkLst>
            <pc:docMk/>
            <pc:sldMk cId="3298533372" sldId="290"/>
            <ac:cxnSpMk id="8" creationId="{00000000-0000-0000-0000-000000000000}"/>
          </ac:cxnSpMkLst>
        </pc:cxnChg>
      </pc:sldChg>
      <pc:sldChg chg="addSp delSp modSp del mod">
        <pc:chgData name="文 嘉硕" userId="e4ee3c6d8821d7de" providerId="LiveId" clId="{3792B3A0-735C-4689-8F7F-BEE056BDFB2B}" dt="2026-06-05T11:42:21.201" v="401"/>
        <pc:sldMkLst>
          <pc:docMk/>
          <pc:sldMk cId="4192321753" sldId="291"/>
        </pc:sldMkLst>
        <pc:spChg chg="del">
          <ac:chgData name="文 嘉硕" userId="e4ee3c6d8821d7de" providerId="LiveId" clId="{3792B3A0-735C-4689-8F7F-BEE056BDFB2B}" dt="2026-06-05T11:31:08.623" v="109"/>
          <ac:spMkLst>
            <pc:docMk/>
            <pc:sldMk cId="4192321753" sldId="291"/>
            <ac:spMk id="2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624" v="111"/>
          <ac:spMkLst>
            <pc:docMk/>
            <pc:sldMk cId="4192321753" sldId="291"/>
            <ac:spMk id="3" creationId="{A022A49A-1147-40F8-BC05-C668D316D58F}"/>
          </ac:spMkLst>
        </pc:spChg>
        <pc:spChg chg="del">
          <ac:chgData name="文 嘉硕" userId="e4ee3c6d8821d7de" providerId="LiveId" clId="{3792B3A0-735C-4689-8F7F-BEE056BDFB2B}" dt="2026-06-05T11:31:08.623" v="110"/>
          <ac:spMkLst>
            <pc:docMk/>
            <pc:sldMk cId="4192321753" sldId="291"/>
            <ac:spMk id="5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622" v="107"/>
          <ac:spMkLst>
            <pc:docMk/>
            <pc:sldMk cId="4192321753" sldId="291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1:31:08.634" v="116"/>
          <ac:spMkLst>
            <pc:docMk/>
            <pc:sldMk cId="4192321753" sldId="291"/>
            <ac:spMk id="7" creationId="{87E7B6E5-2CCB-4E16-8A69-7A619F8A2B40}"/>
          </ac:spMkLst>
        </pc:spChg>
        <pc:spChg chg="add mod">
          <ac:chgData name="文 嘉硕" userId="e4ee3c6d8821d7de" providerId="LiveId" clId="{3792B3A0-735C-4689-8F7F-BEE056BDFB2B}" dt="2026-06-05T11:31:08.635" v="119"/>
          <ac:spMkLst>
            <pc:docMk/>
            <pc:sldMk cId="4192321753" sldId="291"/>
            <ac:spMk id="9" creationId="{AE2B9DA1-CA25-4555-8E19-B5C83F70FEF7}"/>
          </ac:spMkLst>
        </pc:spChg>
        <pc:spChg chg="add mod">
          <ac:chgData name="文 嘉硕" userId="e4ee3c6d8821d7de" providerId="LiveId" clId="{3792B3A0-735C-4689-8F7F-BEE056BDFB2B}" dt="2026-06-05T11:31:08.636" v="122"/>
          <ac:spMkLst>
            <pc:docMk/>
            <pc:sldMk cId="4192321753" sldId="291"/>
            <ac:spMk id="10" creationId="{106ACD8C-1830-4DF1-B1C3-1486F9A85FEE}"/>
          </ac:spMkLst>
        </pc:spChg>
        <pc:spChg chg="add mod">
          <ac:chgData name="文 嘉硕" userId="e4ee3c6d8821d7de" providerId="LiveId" clId="{3792B3A0-735C-4689-8F7F-BEE056BDFB2B}" dt="2026-06-05T11:31:08.638" v="125"/>
          <ac:spMkLst>
            <pc:docMk/>
            <pc:sldMk cId="4192321753" sldId="291"/>
            <ac:spMk id="11" creationId="{DD035D6D-A8B1-4CB9-92D7-FD95F0C67F41}"/>
          </ac:spMkLst>
        </pc:spChg>
        <pc:spChg chg="add mod">
          <ac:chgData name="文 嘉硕" userId="e4ee3c6d8821d7de" providerId="LiveId" clId="{3792B3A0-735C-4689-8F7F-BEE056BDFB2B}" dt="2026-06-05T11:31:08.639" v="128"/>
          <ac:spMkLst>
            <pc:docMk/>
            <pc:sldMk cId="4192321753" sldId="291"/>
            <ac:spMk id="12" creationId="{DC9ECBB5-E6C5-4A60-B516-9FD83CE3A624}"/>
          </ac:spMkLst>
        </pc:spChg>
        <pc:spChg chg="add mod">
          <ac:chgData name="文 嘉硕" userId="e4ee3c6d8821d7de" providerId="LiveId" clId="{3792B3A0-735C-4689-8F7F-BEE056BDFB2B}" dt="2026-06-05T11:31:08.641" v="131"/>
          <ac:spMkLst>
            <pc:docMk/>
            <pc:sldMk cId="4192321753" sldId="291"/>
            <ac:spMk id="13" creationId="{B91732AC-4B83-4B2A-8644-354056710C94}"/>
          </ac:spMkLst>
        </pc:spChg>
        <pc:spChg chg="add mod">
          <ac:chgData name="文 嘉硕" userId="e4ee3c6d8821d7de" providerId="LiveId" clId="{3792B3A0-735C-4689-8F7F-BEE056BDFB2B}" dt="2026-06-05T11:31:08.643" v="133"/>
          <ac:spMkLst>
            <pc:docMk/>
            <pc:sldMk cId="4192321753" sldId="291"/>
            <ac:spMk id="14" creationId="{AED4FF7C-C546-47C2-BD2F-B2C06852599F}"/>
          </ac:spMkLst>
        </pc:spChg>
        <pc:spChg chg="add mod">
          <ac:chgData name="文 嘉硕" userId="e4ee3c6d8821d7de" providerId="LiveId" clId="{3792B3A0-735C-4689-8F7F-BEE056BDFB2B}" dt="2026-06-05T11:31:08.645" v="135"/>
          <ac:spMkLst>
            <pc:docMk/>
            <pc:sldMk cId="4192321753" sldId="291"/>
            <ac:spMk id="15" creationId="{B2E65988-71F0-484A-8AE5-038574B7BAD1}"/>
          </ac:spMkLst>
        </pc:spChg>
        <pc:spChg chg="add mod">
          <ac:chgData name="文 嘉硕" userId="e4ee3c6d8821d7de" providerId="LiveId" clId="{3792B3A0-735C-4689-8F7F-BEE056BDFB2B}" dt="2026-06-05T11:31:08.656" v="138"/>
          <ac:spMkLst>
            <pc:docMk/>
            <pc:sldMk cId="4192321753" sldId="291"/>
            <ac:spMk id="16" creationId="{B92A704E-774B-4AAD-A60B-95DD24275CB1}"/>
          </ac:spMkLst>
        </pc:spChg>
        <pc:spChg chg="add mod">
          <ac:chgData name="文 嘉硕" userId="e4ee3c6d8821d7de" providerId="LiveId" clId="{3792B3A0-735C-4689-8F7F-BEE056BDFB2B}" dt="2026-06-05T11:31:08.657" v="141"/>
          <ac:spMkLst>
            <pc:docMk/>
            <pc:sldMk cId="4192321753" sldId="291"/>
            <ac:spMk id="17" creationId="{510C0765-4513-439B-ACC1-96A42509D7C7}"/>
          </ac:spMkLst>
        </pc:spChg>
        <pc:spChg chg="add mod">
          <ac:chgData name="文 嘉硕" userId="e4ee3c6d8821d7de" providerId="LiveId" clId="{3792B3A0-735C-4689-8F7F-BEE056BDFB2B}" dt="2026-06-05T11:31:08.658" v="144"/>
          <ac:spMkLst>
            <pc:docMk/>
            <pc:sldMk cId="4192321753" sldId="291"/>
            <ac:spMk id="18" creationId="{797C740C-370F-4C6C-AC2D-FBE67D64C0B9}"/>
          </ac:spMkLst>
        </pc:spChg>
        <pc:spChg chg="add mod">
          <ac:chgData name="文 嘉硕" userId="e4ee3c6d8821d7de" providerId="LiveId" clId="{3792B3A0-735C-4689-8F7F-BEE056BDFB2B}" dt="2026-06-05T11:31:08.659" v="147"/>
          <ac:spMkLst>
            <pc:docMk/>
            <pc:sldMk cId="4192321753" sldId="291"/>
            <ac:spMk id="19" creationId="{0F1731FA-01D4-4BC6-8817-3E19CA28D24D}"/>
          </ac:spMkLst>
        </pc:spChg>
        <pc:picChg chg="del">
          <ac:chgData name="文 嘉硕" userId="e4ee3c6d8821d7de" providerId="LiveId" clId="{3792B3A0-735C-4689-8F7F-BEE056BDFB2B}" dt="2026-06-05T11:31:08.621" v="106"/>
          <ac:picMkLst>
            <pc:docMk/>
            <pc:sldMk cId="4192321753" sldId="291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623" v="108"/>
          <ac:cxnSpMkLst>
            <pc:docMk/>
            <pc:sldMk cId="4192321753" sldId="291"/>
            <ac:cxnSpMk id="8" creationId="{00000000-0000-0000-0000-000000000000}"/>
          </ac:cxnSpMkLst>
        </pc:cxnChg>
      </pc:sldChg>
      <pc:sldChg chg="addSp delSp modSp del mod">
        <pc:chgData name="文 嘉硕" userId="e4ee3c6d8821d7de" providerId="LiveId" clId="{3792B3A0-735C-4689-8F7F-BEE056BDFB2B}" dt="2026-06-05T11:42:20.406" v="399"/>
        <pc:sldMkLst>
          <pc:docMk/>
          <pc:sldMk cId="3011855783" sldId="292"/>
        </pc:sldMkLst>
        <pc:spChg chg="del">
          <ac:chgData name="文 嘉硕" userId="e4ee3c6d8821d7de" providerId="LiveId" clId="{3792B3A0-735C-4689-8F7F-BEE056BDFB2B}" dt="2026-06-05T11:31:08.578" v="67"/>
          <ac:spMkLst>
            <pc:docMk/>
            <pc:sldMk cId="3011855783" sldId="292"/>
            <ac:spMk id="2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579" v="69"/>
          <ac:spMkLst>
            <pc:docMk/>
            <pc:sldMk cId="3011855783" sldId="292"/>
            <ac:spMk id="3" creationId="{EFEA50F9-2A62-4605-95D9-04FF11CFE85F}"/>
          </ac:spMkLst>
        </pc:spChg>
        <pc:spChg chg="del">
          <ac:chgData name="文 嘉硕" userId="e4ee3c6d8821d7de" providerId="LiveId" clId="{3792B3A0-735C-4689-8F7F-BEE056BDFB2B}" dt="2026-06-05T11:31:08.578" v="68"/>
          <ac:spMkLst>
            <pc:docMk/>
            <pc:sldMk cId="3011855783" sldId="292"/>
            <ac:spMk id="5" creationId="{00000000-0000-0000-0000-000000000000}"/>
          </ac:spMkLst>
        </pc:spChg>
        <pc:spChg chg="del">
          <ac:chgData name="文 嘉硕" userId="e4ee3c6d8821d7de" providerId="LiveId" clId="{3792B3A0-735C-4689-8F7F-BEE056BDFB2B}" dt="2026-06-05T11:31:08.578" v="65"/>
          <ac:spMkLst>
            <pc:docMk/>
            <pc:sldMk cId="3011855783" sldId="292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1:31:08.589" v="74"/>
          <ac:spMkLst>
            <pc:docMk/>
            <pc:sldMk cId="3011855783" sldId="292"/>
            <ac:spMk id="7" creationId="{A34A14E7-13CA-4FF7-A71B-EB933BAF22C0}"/>
          </ac:spMkLst>
        </pc:spChg>
        <pc:spChg chg="add mod">
          <ac:chgData name="文 嘉硕" userId="e4ee3c6d8821d7de" providerId="LiveId" clId="{3792B3A0-735C-4689-8F7F-BEE056BDFB2B}" dt="2026-06-05T11:31:08.590" v="77"/>
          <ac:spMkLst>
            <pc:docMk/>
            <pc:sldMk cId="3011855783" sldId="292"/>
            <ac:spMk id="9" creationId="{42427CDF-EA6A-497D-BD27-AAA2C2E60712}"/>
          </ac:spMkLst>
        </pc:spChg>
        <pc:spChg chg="add mod">
          <ac:chgData name="文 嘉硕" userId="e4ee3c6d8821d7de" providerId="LiveId" clId="{3792B3A0-735C-4689-8F7F-BEE056BDFB2B}" dt="2026-06-05T11:31:08.591" v="80"/>
          <ac:spMkLst>
            <pc:docMk/>
            <pc:sldMk cId="3011855783" sldId="292"/>
            <ac:spMk id="10" creationId="{6B45FB89-9B0E-4992-9CFA-CBB79ABC9DB5}"/>
          </ac:spMkLst>
        </pc:spChg>
        <pc:spChg chg="add mod">
          <ac:chgData name="文 嘉硕" userId="e4ee3c6d8821d7de" providerId="LiveId" clId="{3792B3A0-735C-4689-8F7F-BEE056BDFB2B}" dt="2026-06-05T11:31:08.594" v="83"/>
          <ac:spMkLst>
            <pc:docMk/>
            <pc:sldMk cId="3011855783" sldId="292"/>
            <ac:spMk id="11" creationId="{8282E688-357C-419C-8CFD-122539513C6A}"/>
          </ac:spMkLst>
        </pc:spChg>
        <pc:spChg chg="add mod">
          <ac:chgData name="文 嘉硕" userId="e4ee3c6d8821d7de" providerId="LiveId" clId="{3792B3A0-735C-4689-8F7F-BEE056BDFB2B}" dt="2026-06-05T11:31:08.595" v="86"/>
          <ac:spMkLst>
            <pc:docMk/>
            <pc:sldMk cId="3011855783" sldId="292"/>
            <ac:spMk id="12" creationId="{A2CAEF60-7E16-4E03-8C3F-51A3DA2BB922}"/>
          </ac:spMkLst>
        </pc:spChg>
        <pc:spChg chg="add mod">
          <ac:chgData name="文 嘉硕" userId="e4ee3c6d8821d7de" providerId="LiveId" clId="{3792B3A0-735C-4689-8F7F-BEE056BDFB2B}" dt="2026-06-05T11:31:08.595" v="89"/>
          <ac:spMkLst>
            <pc:docMk/>
            <pc:sldMk cId="3011855783" sldId="292"/>
            <ac:spMk id="13" creationId="{A5DBC1B0-7AB9-43B9-9410-C9C7B6C9A0EB}"/>
          </ac:spMkLst>
        </pc:spChg>
        <pc:spChg chg="add mod">
          <ac:chgData name="文 嘉硕" userId="e4ee3c6d8821d7de" providerId="LiveId" clId="{3792B3A0-735C-4689-8F7F-BEE056BDFB2B}" dt="2026-06-05T11:31:08.598" v="91"/>
          <ac:spMkLst>
            <pc:docMk/>
            <pc:sldMk cId="3011855783" sldId="292"/>
            <ac:spMk id="14" creationId="{8803525D-F362-47C2-A097-D27A5466B7EB}"/>
          </ac:spMkLst>
        </pc:spChg>
        <pc:spChg chg="add mod">
          <ac:chgData name="文 嘉硕" userId="e4ee3c6d8821d7de" providerId="LiveId" clId="{3792B3A0-735C-4689-8F7F-BEE056BDFB2B}" dt="2026-06-05T11:31:08.599" v="93"/>
          <ac:spMkLst>
            <pc:docMk/>
            <pc:sldMk cId="3011855783" sldId="292"/>
            <ac:spMk id="15" creationId="{753A025C-923C-4FC2-86A6-3591DB570953}"/>
          </ac:spMkLst>
        </pc:spChg>
        <pc:spChg chg="add mod">
          <ac:chgData name="文 嘉硕" userId="e4ee3c6d8821d7de" providerId="LiveId" clId="{3792B3A0-735C-4689-8F7F-BEE056BDFB2B}" dt="2026-06-05T11:31:08.610" v="96"/>
          <ac:spMkLst>
            <pc:docMk/>
            <pc:sldMk cId="3011855783" sldId="292"/>
            <ac:spMk id="16" creationId="{A975C0EC-378A-43A4-9D58-09D12FFB36F8}"/>
          </ac:spMkLst>
        </pc:spChg>
        <pc:spChg chg="add mod">
          <ac:chgData name="文 嘉硕" userId="e4ee3c6d8821d7de" providerId="LiveId" clId="{3792B3A0-735C-4689-8F7F-BEE056BDFB2B}" dt="2026-06-05T11:31:08.611" v="99"/>
          <ac:spMkLst>
            <pc:docMk/>
            <pc:sldMk cId="3011855783" sldId="292"/>
            <ac:spMk id="17" creationId="{F7C16E7C-0F29-4686-B7A4-75FB769263B5}"/>
          </ac:spMkLst>
        </pc:spChg>
        <pc:spChg chg="add mod">
          <ac:chgData name="文 嘉硕" userId="e4ee3c6d8821d7de" providerId="LiveId" clId="{3792B3A0-735C-4689-8F7F-BEE056BDFB2B}" dt="2026-06-05T11:31:08.612" v="102"/>
          <ac:spMkLst>
            <pc:docMk/>
            <pc:sldMk cId="3011855783" sldId="292"/>
            <ac:spMk id="18" creationId="{48E4B6A5-E96B-477B-933B-C85BB39A5E4F}"/>
          </ac:spMkLst>
        </pc:spChg>
        <pc:spChg chg="add mod">
          <ac:chgData name="文 嘉硕" userId="e4ee3c6d8821d7de" providerId="LiveId" clId="{3792B3A0-735C-4689-8F7F-BEE056BDFB2B}" dt="2026-06-05T11:31:08.613" v="105"/>
          <ac:spMkLst>
            <pc:docMk/>
            <pc:sldMk cId="3011855783" sldId="292"/>
            <ac:spMk id="19" creationId="{97F815D7-CD5A-439F-BDC2-7305D63A820B}"/>
          </ac:spMkLst>
        </pc:spChg>
        <pc:picChg chg="del">
          <ac:chgData name="文 嘉硕" userId="e4ee3c6d8821d7de" providerId="LiveId" clId="{3792B3A0-735C-4689-8F7F-BEE056BDFB2B}" dt="2026-06-05T11:31:08.577" v="64"/>
          <ac:picMkLst>
            <pc:docMk/>
            <pc:sldMk cId="3011855783" sldId="292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578" v="66"/>
          <ac:cxnSpMkLst>
            <pc:docMk/>
            <pc:sldMk cId="3011855783" sldId="292"/>
            <ac:cxnSpMk id="8" creationId="{00000000-0000-0000-0000-000000000000}"/>
          </ac:cxnSpMkLst>
        </pc:cxnChg>
      </pc:sldChg>
      <pc:sldChg chg="addSp delSp modSp del mod">
        <pc:chgData name="文 嘉硕" userId="e4ee3c6d8821d7de" providerId="LiveId" clId="{3792B3A0-735C-4689-8F7F-BEE056BDFB2B}" dt="2026-06-05T14:34:06.802" v="1426" actId="2696"/>
        <pc:sldMkLst>
          <pc:docMk/>
          <pc:sldMk cId="2896161102" sldId="293"/>
        </pc:sldMkLst>
        <pc:spChg chg="del">
          <ac:chgData name="文 嘉硕" userId="e4ee3c6d8821d7de" providerId="LiveId" clId="{3792B3A0-735C-4689-8F7F-BEE056BDFB2B}" dt="2026-06-05T11:31:08.450" v="25"/>
          <ac:spMkLst>
            <pc:docMk/>
            <pc:sldMk cId="2896161102" sldId="293"/>
            <ac:spMk id="2" creationId="{00000000-0000-0000-0000-000000000000}"/>
          </ac:spMkLst>
        </pc:spChg>
        <pc:spChg chg="add del mod">
          <ac:chgData name="文 嘉硕" userId="e4ee3c6d8821d7de" providerId="LiveId" clId="{3792B3A0-735C-4689-8F7F-BEE056BDFB2B}" dt="2026-06-05T14:25:20.593" v="939"/>
          <ac:spMkLst>
            <pc:docMk/>
            <pc:sldMk cId="2896161102" sldId="293"/>
            <ac:spMk id="2" creationId="{34A2E17F-3CE6-4BC6-AB46-0545C63B72D2}"/>
          </ac:spMkLst>
        </pc:spChg>
        <pc:spChg chg="add del mod">
          <ac:chgData name="文 嘉硕" userId="e4ee3c6d8821d7de" providerId="LiveId" clId="{3792B3A0-735C-4689-8F7F-BEE056BDFB2B}" dt="2026-06-05T14:26:50.918" v="1010" actId="478"/>
          <ac:spMkLst>
            <pc:docMk/>
            <pc:sldMk cId="2896161102" sldId="293"/>
            <ac:spMk id="3" creationId="{06B8BB51-ED35-460F-9011-3636AF7F007B}"/>
          </ac:spMkLst>
        </pc:spChg>
        <pc:spChg chg="del">
          <ac:chgData name="文 嘉硕" userId="e4ee3c6d8821d7de" providerId="LiveId" clId="{3792B3A0-735C-4689-8F7F-BEE056BDFB2B}" dt="2026-06-05T11:31:08.451" v="27"/>
          <ac:spMkLst>
            <pc:docMk/>
            <pc:sldMk cId="2896161102" sldId="293"/>
            <ac:spMk id="3" creationId="{1A6AE285-1CDF-4F88-BDCB-DE296D8FF7D0}"/>
          </ac:spMkLst>
        </pc:spChg>
        <pc:spChg chg="add mod">
          <ac:chgData name="文 嘉硕" userId="e4ee3c6d8821d7de" providerId="LiveId" clId="{3792B3A0-735C-4689-8F7F-BEE056BDFB2B}" dt="2026-06-05T14:25:20.644" v="943"/>
          <ac:spMkLst>
            <pc:docMk/>
            <pc:sldMk cId="2896161102" sldId="293"/>
            <ac:spMk id="4" creationId="{C039A687-B159-49D9-B7C6-0229EE7C9AC6}"/>
          </ac:spMkLst>
        </pc:spChg>
        <pc:spChg chg="del">
          <ac:chgData name="文 嘉硕" userId="e4ee3c6d8821d7de" providerId="LiveId" clId="{3792B3A0-735C-4689-8F7F-BEE056BDFB2B}" dt="2026-06-05T11:31:08.450" v="26"/>
          <ac:spMkLst>
            <pc:docMk/>
            <pc:sldMk cId="2896161102" sldId="293"/>
            <ac:spMk id="5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4:25:20.645" v="945"/>
          <ac:spMkLst>
            <pc:docMk/>
            <pc:sldMk cId="2896161102" sldId="293"/>
            <ac:spMk id="5" creationId="{81D0DC92-3380-4E3F-9C91-031F193FEDEC}"/>
          </ac:spMkLst>
        </pc:spChg>
        <pc:spChg chg="del">
          <ac:chgData name="文 嘉硕" userId="e4ee3c6d8821d7de" providerId="LiveId" clId="{3792B3A0-735C-4689-8F7F-BEE056BDFB2B}" dt="2026-06-05T11:31:08.449" v="23"/>
          <ac:spMkLst>
            <pc:docMk/>
            <pc:sldMk cId="2896161102" sldId="293"/>
            <ac:spMk id="6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4:25:20.646" v="947"/>
          <ac:spMkLst>
            <pc:docMk/>
            <pc:sldMk cId="2896161102" sldId="293"/>
            <ac:spMk id="6" creationId="{D87AB1A4-4827-48AA-8AD2-73B6577E4212}"/>
          </ac:spMkLst>
        </pc:spChg>
        <pc:spChg chg="add del mod">
          <ac:chgData name="文 嘉硕" userId="e4ee3c6d8821d7de" providerId="LiveId" clId="{3792B3A0-735C-4689-8F7F-BEE056BDFB2B}" dt="2026-06-05T14:24:11.701" v="923"/>
          <ac:spMkLst>
            <pc:docMk/>
            <pc:sldMk cId="2896161102" sldId="293"/>
            <ac:spMk id="7" creationId="{71DB5931-0A46-4F3D-B37D-36942721F3EB}"/>
          </ac:spMkLst>
        </pc:spChg>
        <pc:spChg chg="add mod">
          <ac:chgData name="文 嘉硕" userId="e4ee3c6d8821d7de" providerId="LiveId" clId="{3792B3A0-735C-4689-8F7F-BEE056BDFB2B}" dt="2026-06-05T14:25:20.647" v="949"/>
          <ac:spMkLst>
            <pc:docMk/>
            <pc:sldMk cId="2896161102" sldId="293"/>
            <ac:spMk id="8" creationId="{9152DC6E-5F03-4A5E-A317-0BE6800D6977}"/>
          </ac:spMkLst>
        </pc:spChg>
        <pc:spChg chg="add del mod">
          <ac:chgData name="文 嘉硕" userId="e4ee3c6d8821d7de" providerId="LiveId" clId="{3792B3A0-735C-4689-8F7F-BEE056BDFB2B}" dt="2026-06-05T14:24:11.701" v="924"/>
          <ac:spMkLst>
            <pc:docMk/>
            <pc:sldMk cId="2896161102" sldId="293"/>
            <ac:spMk id="9" creationId="{E9A4E85A-40AF-4F65-8B41-76A80BD0E903}"/>
          </ac:spMkLst>
        </pc:spChg>
        <pc:spChg chg="add del mod">
          <ac:chgData name="文 嘉硕" userId="e4ee3c6d8821d7de" providerId="LiveId" clId="{3792B3A0-735C-4689-8F7F-BEE056BDFB2B}" dt="2026-06-05T14:24:11.702" v="925"/>
          <ac:spMkLst>
            <pc:docMk/>
            <pc:sldMk cId="2896161102" sldId="293"/>
            <ac:spMk id="10" creationId="{3888D195-A32D-4508-A5BC-5828678E7E79}"/>
          </ac:spMkLst>
        </pc:spChg>
        <pc:spChg chg="add del mod">
          <ac:chgData name="文 嘉硕" userId="e4ee3c6d8821d7de" providerId="LiveId" clId="{3792B3A0-735C-4689-8F7F-BEE056BDFB2B}" dt="2026-06-05T14:24:11.703" v="926"/>
          <ac:spMkLst>
            <pc:docMk/>
            <pc:sldMk cId="2896161102" sldId="293"/>
            <ac:spMk id="11" creationId="{D334873A-7A6D-484D-96AB-E3369597B3DC}"/>
          </ac:spMkLst>
        </pc:spChg>
        <pc:spChg chg="add del mod">
          <ac:chgData name="文 嘉硕" userId="e4ee3c6d8821d7de" providerId="LiveId" clId="{3792B3A0-735C-4689-8F7F-BEE056BDFB2B}" dt="2026-06-05T14:24:11.703" v="927"/>
          <ac:spMkLst>
            <pc:docMk/>
            <pc:sldMk cId="2896161102" sldId="293"/>
            <ac:spMk id="12" creationId="{4D4AF980-B8C5-4188-8A28-318B2463C738}"/>
          </ac:spMkLst>
        </pc:spChg>
        <pc:spChg chg="add del mod">
          <ac:chgData name="文 嘉硕" userId="e4ee3c6d8821d7de" providerId="LiveId" clId="{3792B3A0-735C-4689-8F7F-BEE056BDFB2B}" dt="2026-06-05T14:24:11.704" v="928"/>
          <ac:spMkLst>
            <pc:docMk/>
            <pc:sldMk cId="2896161102" sldId="293"/>
            <ac:spMk id="13" creationId="{8701CE53-0FC1-49B9-BB3D-E972F0DEAB96}"/>
          </ac:spMkLst>
        </pc:spChg>
        <pc:spChg chg="add del mod">
          <ac:chgData name="文 嘉硕" userId="e4ee3c6d8821d7de" providerId="LiveId" clId="{3792B3A0-735C-4689-8F7F-BEE056BDFB2B}" dt="2026-06-05T14:24:11.704" v="929"/>
          <ac:spMkLst>
            <pc:docMk/>
            <pc:sldMk cId="2896161102" sldId="293"/>
            <ac:spMk id="14" creationId="{7921B78C-B1D7-41A4-B616-BC466904D753}"/>
          </ac:spMkLst>
        </pc:spChg>
        <pc:spChg chg="add del mod">
          <ac:chgData name="文 嘉硕" userId="e4ee3c6d8821d7de" providerId="LiveId" clId="{3792B3A0-735C-4689-8F7F-BEE056BDFB2B}" dt="2026-06-05T14:24:11.705" v="930"/>
          <ac:spMkLst>
            <pc:docMk/>
            <pc:sldMk cId="2896161102" sldId="293"/>
            <ac:spMk id="15" creationId="{E8EFAF61-2748-421A-B219-761B28E767CE}"/>
          </ac:spMkLst>
        </pc:spChg>
        <pc:spChg chg="add del mod">
          <ac:chgData name="文 嘉硕" userId="e4ee3c6d8821d7de" providerId="LiveId" clId="{3792B3A0-735C-4689-8F7F-BEE056BDFB2B}" dt="2026-06-05T14:24:11.706" v="931"/>
          <ac:spMkLst>
            <pc:docMk/>
            <pc:sldMk cId="2896161102" sldId="293"/>
            <ac:spMk id="16" creationId="{D0ABB7F6-AC79-4904-A8FF-77AF2E5633B5}"/>
          </ac:spMkLst>
        </pc:spChg>
        <pc:spChg chg="add del mod">
          <ac:chgData name="文 嘉硕" userId="e4ee3c6d8821d7de" providerId="LiveId" clId="{3792B3A0-735C-4689-8F7F-BEE056BDFB2B}" dt="2026-06-05T14:24:11.706" v="932"/>
          <ac:spMkLst>
            <pc:docMk/>
            <pc:sldMk cId="2896161102" sldId="293"/>
            <ac:spMk id="17" creationId="{35A8E066-A740-4E6C-8818-9C48B99E8DAA}"/>
          </ac:spMkLst>
        </pc:spChg>
        <pc:spChg chg="add del mod">
          <ac:chgData name="文 嘉硕" userId="e4ee3c6d8821d7de" providerId="LiveId" clId="{3792B3A0-735C-4689-8F7F-BEE056BDFB2B}" dt="2026-06-05T14:24:11.706" v="933"/>
          <ac:spMkLst>
            <pc:docMk/>
            <pc:sldMk cId="2896161102" sldId="293"/>
            <ac:spMk id="18" creationId="{14C63E8F-32D5-4F5A-AA6C-069D6F7D6C38}"/>
          </ac:spMkLst>
        </pc:spChg>
        <pc:spChg chg="add del mod">
          <ac:chgData name="文 嘉硕" userId="e4ee3c6d8821d7de" providerId="LiveId" clId="{3792B3A0-735C-4689-8F7F-BEE056BDFB2B}" dt="2026-06-05T14:24:11.707" v="934"/>
          <ac:spMkLst>
            <pc:docMk/>
            <pc:sldMk cId="2896161102" sldId="293"/>
            <ac:spMk id="19" creationId="{51C6CAC5-BCFA-4CFB-816C-8BE64ACCD84E}"/>
          </ac:spMkLst>
        </pc:spChg>
        <pc:spChg chg="add mod">
          <ac:chgData name="文 嘉硕" userId="e4ee3c6d8821d7de" providerId="LiveId" clId="{3792B3A0-735C-4689-8F7F-BEE056BDFB2B}" dt="2026-06-05T14:25:20.648" v="951"/>
          <ac:spMkLst>
            <pc:docMk/>
            <pc:sldMk cId="2896161102" sldId="293"/>
            <ac:spMk id="20" creationId="{8482EA4C-CBE2-4524-8902-3E451D1DB9B9}"/>
          </ac:spMkLst>
        </pc:spChg>
        <pc:spChg chg="add mod">
          <ac:chgData name="文 嘉硕" userId="e4ee3c6d8821d7de" providerId="LiveId" clId="{3792B3A0-735C-4689-8F7F-BEE056BDFB2B}" dt="2026-06-05T14:25:20.649" v="953"/>
          <ac:spMkLst>
            <pc:docMk/>
            <pc:sldMk cId="2896161102" sldId="293"/>
            <ac:spMk id="21" creationId="{D701D2B2-FE01-4E9A-B6C4-16BACCF5FD15}"/>
          </ac:spMkLst>
        </pc:spChg>
        <pc:spChg chg="add mod">
          <ac:chgData name="文 嘉硕" userId="e4ee3c6d8821d7de" providerId="LiveId" clId="{3792B3A0-735C-4689-8F7F-BEE056BDFB2B}" dt="2026-06-05T14:25:20.650" v="955"/>
          <ac:spMkLst>
            <pc:docMk/>
            <pc:sldMk cId="2896161102" sldId="293"/>
            <ac:spMk id="22" creationId="{9DDEADA4-1E03-4921-BA34-013D9E46FE88}"/>
          </ac:spMkLst>
        </pc:spChg>
        <pc:spChg chg="add mod">
          <ac:chgData name="文 嘉硕" userId="e4ee3c6d8821d7de" providerId="LiveId" clId="{3792B3A0-735C-4689-8F7F-BEE056BDFB2B}" dt="2026-06-05T14:25:20.654" v="960"/>
          <ac:spMkLst>
            <pc:docMk/>
            <pc:sldMk cId="2896161102" sldId="293"/>
            <ac:spMk id="23" creationId="{5214B731-CC57-4387-8A07-703B038E881A}"/>
          </ac:spMkLst>
        </pc:spChg>
        <pc:spChg chg="add mod">
          <ac:chgData name="文 嘉硕" userId="e4ee3c6d8821d7de" providerId="LiveId" clId="{3792B3A0-735C-4689-8F7F-BEE056BDFB2B}" dt="2026-06-05T14:25:20.660" v="965"/>
          <ac:spMkLst>
            <pc:docMk/>
            <pc:sldMk cId="2896161102" sldId="293"/>
            <ac:spMk id="24" creationId="{D8E52239-00B0-4CD0-861D-3B63BBBE159B}"/>
          </ac:spMkLst>
        </pc:spChg>
        <pc:spChg chg="add mod">
          <ac:chgData name="文 嘉硕" userId="e4ee3c6d8821d7de" providerId="LiveId" clId="{3792B3A0-735C-4689-8F7F-BEE056BDFB2B}" dt="2026-06-05T14:25:20.665" v="970"/>
          <ac:spMkLst>
            <pc:docMk/>
            <pc:sldMk cId="2896161102" sldId="293"/>
            <ac:spMk id="25" creationId="{540A156F-75C3-4119-B82B-FC5804B5A830}"/>
          </ac:spMkLst>
        </pc:spChg>
        <pc:spChg chg="add mod">
          <ac:chgData name="文 嘉硕" userId="e4ee3c6d8821d7de" providerId="LiveId" clId="{3792B3A0-735C-4689-8F7F-BEE056BDFB2B}" dt="2026-06-05T14:25:20.669" v="975"/>
          <ac:spMkLst>
            <pc:docMk/>
            <pc:sldMk cId="2896161102" sldId="293"/>
            <ac:spMk id="26" creationId="{03C0FDD9-EA76-4083-975E-96EF176D460F}"/>
          </ac:spMkLst>
        </pc:spChg>
        <pc:spChg chg="add mod">
          <ac:chgData name="文 嘉硕" userId="e4ee3c6d8821d7de" providerId="LiveId" clId="{3792B3A0-735C-4689-8F7F-BEE056BDFB2B}" dt="2026-06-05T14:25:20.670" v="977"/>
          <ac:spMkLst>
            <pc:docMk/>
            <pc:sldMk cId="2896161102" sldId="293"/>
            <ac:spMk id="27" creationId="{F11A0529-0755-4336-AEE8-CAA7F9851D8E}"/>
          </ac:spMkLst>
        </pc:spChg>
        <pc:spChg chg="add mod">
          <ac:chgData name="文 嘉硕" userId="e4ee3c6d8821d7de" providerId="LiveId" clId="{3792B3A0-735C-4689-8F7F-BEE056BDFB2B}" dt="2026-06-05T14:25:20.676" v="982"/>
          <ac:spMkLst>
            <pc:docMk/>
            <pc:sldMk cId="2896161102" sldId="293"/>
            <ac:spMk id="28" creationId="{719825C7-75C3-4C26-81CE-821F6F99C7B7}"/>
          </ac:spMkLst>
        </pc:spChg>
        <pc:spChg chg="add mod">
          <ac:chgData name="文 嘉硕" userId="e4ee3c6d8821d7de" providerId="LiveId" clId="{3792B3A0-735C-4689-8F7F-BEE056BDFB2B}" dt="2026-06-05T14:25:20.677" v="984"/>
          <ac:spMkLst>
            <pc:docMk/>
            <pc:sldMk cId="2896161102" sldId="293"/>
            <ac:spMk id="29" creationId="{6D3347EC-B1A4-416B-81E1-8C8AB8263239}"/>
          </ac:spMkLst>
        </pc:spChg>
        <pc:spChg chg="add mod">
          <ac:chgData name="文 嘉硕" userId="e4ee3c6d8821d7de" providerId="LiveId" clId="{3792B3A0-735C-4689-8F7F-BEE056BDFB2B}" dt="2026-06-05T14:25:20.679" v="986"/>
          <ac:spMkLst>
            <pc:docMk/>
            <pc:sldMk cId="2896161102" sldId="293"/>
            <ac:spMk id="30" creationId="{D63DDEB8-8A58-49F7-AB39-72CE6EFB9B0D}"/>
          </ac:spMkLst>
        </pc:spChg>
        <pc:spChg chg="add mod">
          <ac:chgData name="文 嘉硕" userId="e4ee3c6d8821d7de" providerId="LiveId" clId="{3792B3A0-735C-4689-8F7F-BEE056BDFB2B}" dt="2026-06-05T14:25:20.680" v="988"/>
          <ac:spMkLst>
            <pc:docMk/>
            <pc:sldMk cId="2896161102" sldId="293"/>
            <ac:spMk id="31" creationId="{55303A9D-A793-4B1D-AE26-C84A9961AA22}"/>
          </ac:spMkLst>
        </pc:spChg>
        <pc:spChg chg="add mod">
          <ac:chgData name="文 嘉硕" userId="e4ee3c6d8821d7de" providerId="LiveId" clId="{3792B3A0-735C-4689-8F7F-BEE056BDFB2B}" dt="2026-06-05T14:25:20.682" v="990"/>
          <ac:spMkLst>
            <pc:docMk/>
            <pc:sldMk cId="2896161102" sldId="293"/>
            <ac:spMk id="32" creationId="{E4CB6E27-9677-41B3-9D28-1BA3C6D4A90E}"/>
          </ac:spMkLst>
        </pc:spChg>
        <pc:spChg chg="add mod">
          <ac:chgData name="文 嘉硕" userId="e4ee3c6d8821d7de" providerId="LiveId" clId="{3792B3A0-735C-4689-8F7F-BEE056BDFB2B}" dt="2026-06-05T14:25:20.683" v="992"/>
          <ac:spMkLst>
            <pc:docMk/>
            <pc:sldMk cId="2896161102" sldId="293"/>
            <ac:spMk id="33" creationId="{5CE6FCFA-9A60-44C9-8DE5-97DC8612A1FC}"/>
          </ac:spMkLst>
        </pc:spChg>
        <pc:spChg chg="add mod">
          <ac:chgData name="文 嘉硕" userId="e4ee3c6d8821d7de" providerId="LiveId" clId="{3792B3A0-735C-4689-8F7F-BEE056BDFB2B}" dt="2026-06-05T14:25:20.684" v="994"/>
          <ac:spMkLst>
            <pc:docMk/>
            <pc:sldMk cId="2896161102" sldId="293"/>
            <ac:spMk id="34" creationId="{40468FE3-FC00-4EE5-A87E-0846FB523B0D}"/>
          </ac:spMkLst>
        </pc:spChg>
        <pc:spChg chg="add mod">
          <ac:chgData name="文 嘉硕" userId="e4ee3c6d8821d7de" providerId="LiveId" clId="{3792B3A0-735C-4689-8F7F-BEE056BDFB2B}" dt="2026-06-05T14:25:20.685" v="996"/>
          <ac:spMkLst>
            <pc:docMk/>
            <pc:sldMk cId="2896161102" sldId="293"/>
            <ac:spMk id="35" creationId="{FB676C89-34BF-41BB-8A31-918321F27A8B}"/>
          </ac:spMkLst>
        </pc:spChg>
        <pc:spChg chg="add mod">
          <ac:chgData name="文 嘉硕" userId="e4ee3c6d8821d7de" providerId="LiveId" clId="{3792B3A0-735C-4689-8F7F-BEE056BDFB2B}" dt="2026-06-05T14:25:20.687" v="998"/>
          <ac:spMkLst>
            <pc:docMk/>
            <pc:sldMk cId="2896161102" sldId="293"/>
            <ac:spMk id="36" creationId="{62B86FBD-2861-457C-88C1-A7137AAB1058}"/>
          </ac:spMkLst>
        </pc:spChg>
        <pc:spChg chg="add mod">
          <ac:chgData name="文 嘉硕" userId="e4ee3c6d8821d7de" providerId="LiveId" clId="{3792B3A0-735C-4689-8F7F-BEE056BDFB2B}" dt="2026-06-05T14:25:20.688" v="1000"/>
          <ac:spMkLst>
            <pc:docMk/>
            <pc:sldMk cId="2896161102" sldId="293"/>
            <ac:spMk id="37" creationId="{FFBD2044-F607-466F-A2AA-2F2C90ECD284}"/>
          </ac:spMkLst>
        </pc:spChg>
        <pc:picChg chg="del">
          <ac:chgData name="文 嘉硕" userId="e4ee3c6d8821d7de" providerId="LiveId" clId="{3792B3A0-735C-4689-8F7F-BEE056BDFB2B}" dt="2026-06-05T11:31:08.448" v="22"/>
          <ac:picMkLst>
            <pc:docMk/>
            <pc:sldMk cId="2896161102" sldId="293"/>
            <ac:picMk id="4" creationId="{00000000-0000-0000-0000-000000000000}"/>
          </ac:picMkLst>
        </pc:picChg>
        <pc:cxnChg chg="del">
          <ac:chgData name="文 嘉硕" userId="e4ee3c6d8821d7de" providerId="LiveId" clId="{3792B3A0-735C-4689-8F7F-BEE056BDFB2B}" dt="2026-06-05T11:31:08.449" v="24"/>
          <ac:cxnSpMkLst>
            <pc:docMk/>
            <pc:sldMk cId="2896161102" sldId="293"/>
            <ac:cxnSpMk id="8" creationId="{00000000-0000-0000-0000-000000000000}"/>
          </ac:cxnSpMkLst>
        </pc:cxnChg>
      </pc:sldChg>
      <pc:sldChg chg="addSp delSp modSp add mod">
        <pc:chgData name="文 嘉硕" userId="e4ee3c6d8821d7de" providerId="LiveId" clId="{3792B3A0-735C-4689-8F7F-BEE056BDFB2B}" dt="2026-06-05T14:39:04.039" v="2039"/>
        <pc:sldMkLst>
          <pc:docMk/>
          <pc:sldMk cId="1150051414" sldId="294"/>
        </pc:sldMkLst>
        <pc:spChg chg="add mod">
          <ac:chgData name="文 嘉硕" userId="e4ee3c6d8821d7de" providerId="LiveId" clId="{3792B3A0-735C-4689-8F7F-BEE056BDFB2B}" dt="2026-06-05T14:37:13.764" v="1445"/>
          <ac:spMkLst>
            <pc:docMk/>
            <pc:sldMk cId="1150051414" sldId="294"/>
            <ac:spMk id="2" creationId="{50061062-C909-4C39-A3D0-FCBE11EA162D}"/>
          </ac:spMkLst>
        </pc:spChg>
        <pc:spChg chg="add mod">
          <ac:chgData name="文 嘉硕" userId="e4ee3c6d8821d7de" providerId="LiveId" clId="{3792B3A0-735C-4689-8F7F-BEE056BDFB2B}" dt="2026-06-05T14:37:13.766" v="1449"/>
          <ac:spMkLst>
            <pc:docMk/>
            <pc:sldMk cId="1150051414" sldId="294"/>
            <ac:spMk id="3" creationId="{59FD71A5-7CED-436B-B669-8BF28D0277A7}"/>
          </ac:spMkLst>
        </pc:spChg>
        <pc:spChg chg="add mod">
          <ac:chgData name="文 嘉硕" userId="e4ee3c6d8821d7de" providerId="LiveId" clId="{3792B3A0-735C-4689-8F7F-BEE056BDFB2B}" dt="2026-06-05T14:37:13.768" v="1453"/>
          <ac:spMkLst>
            <pc:docMk/>
            <pc:sldMk cId="1150051414" sldId="294"/>
            <ac:spMk id="4" creationId="{2A5C1EE1-109B-403F-9319-FE54D5E844CD}"/>
          </ac:spMkLst>
        </pc:spChg>
        <pc:spChg chg="add mod">
          <ac:chgData name="文 嘉硕" userId="e4ee3c6d8821d7de" providerId="LiveId" clId="{3792B3A0-735C-4689-8F7F-BEE056BDFB2B}" dt="2026-06-05T14:37:13.770" v="1457"/>
          <ac:spMkLst>
            <pc:docMk/>
            <pc:sldMk cId="1150051414" sldId="294"/>
            <ac:spMk id="5" creationId="{B394092F-13E2-4D28-A4CB-8324A944C07F}"/>
          </ac:spMkLst>
        </pc:spChg>
        <pc:spChg chg="add mod">
          <ac:chgData name="文 嘉硕" userId="e4ee3c6d8821d7de" providerId="LiveId" clId="{3792B3A0-735C-4689-8F7F-BEE056BDFB2B}" dt="2026-06-05T14:37:13.771" v="1461"/>
          <ac:spMkLst>
            <pc:docMk/>
            <pc:sldMk cId="1150051414" sldId="294"/>
            <ac:spMk id="6" creationId="{D3FA9053-6408-47AD-A29A-16E1F21FD2DD}"/>
          </ac:spMkLst>
        </pc:spChg>
        <pc:spChg chg="del mod">
          <ac:chgData name="文 嘉硕" userId="e4ee3c6d8821d7de" providerId="LiveId" clId="{3792B3A0-735C-4689-8F7F-BEE056BDFB2B}" dt="2026-06-05T14:37:13.684" v="1429"/>
          <ac:spMkLst>
            <pc:docMk/>
            <pc:sldMk cId="1150051414" sldId="294"/>
            <ac:spMk id="7" creationId="{A34A14E7-13CA-4FF7-A71B-EB933BAF22C0}"/>
          </ac:spMkLst>
        </pc:spChg>
        <pc:spChg chg="add mod">
          <ac:chgData name="文 嘉硕" userId="e4ee3c6d8821d7de" providerId="LiveId" clId="{3792B3A0-735C-4689-8F7F-BEE056BDFB2B}" dt="2026-06-05T14:37:13.773" v="1465"/>
          <ac:spMkLst>
            <pc:docMk/>
            <pc:sldMk cId="1150051414" sldId="294"/>
            <ac:spMk id="8" creationId="{A35D9236-EAF1-47E0-8FD6-58426B428B1D}"/>
          </ac:spMkLst>
        </pc:spChg>
        <pc:spChg chg="del mod">
          <ac:chgData name="文 嘉硕" userId="e4ee3c6d8821d7de" providerId="LiveId" clId="{3792B3A0-735C-4689-8F7F-BEE056BDFB2B}" dt="2026-06-05T14:37:13.684" v="1430"/>
          <ac:spMkLst>
            <pc:docMk/>
            <pc:sldMk cId="1150051414" sldId="294"/>
            <ac:spMk id="9" creationId="{42427CDF-EA6A-497D-BD27-AAA2C2E60712}"/>
          </ac:spMkLst>
        </pc:spChg>
        <pc:spChg chg="del mod">
          <ac:chgData name="文 嘉硕" userId="e4ee3c6d8821d7de" providerId="LiveId" clId="{3792B3A0-735C-4689-8F7F-BEE056BDFB2B}" dt="2026-06-05T14:37:13.686" v="1431"/>
          <ac:spMkLst>
            <pc:docMk/>
            <pc:sldMk cId="1150051414" sldId="294"/>
            <ac:spMk id="10" creationId="{6B45FB89-9B0E-4992-9CFA-CBB79ABC9DB5}"/>
          </ac:spMkLst>
        </pc:spChg>
        <pc:spChg chg="del mod">
          <ac:chgData name="文 嘉硕" userId="e4ee3c6d8821d7de" providerId="LiveId" clId="{3792B3A0-735C-4689-8F7F-BEE056BDFB2B}" dt="2026-06-05T14:37:13.686" v="1432"/>
          <ac:spMkLst>
            <pc:docMk/>
            <pc:sldMk cId="1150051414" sldId="294"/>
            <ac:spMk id="11" creationId="{8282E688-357C-419C-8CFD-122539513C6A}"/>
          </ac:spMkLst>
        </pc:spChg>
        <pc:spChg chg="del mod">
          <ac:chgData name="文 嘉硕" userId="e4ee3c6d8821d7de" providerId="LiveId" clId="{3792B3A0-735C-4689-8F7F-BEE056BDFB2B}" dt="2026-06-05T14:37:13.686" v="1433"/>
          <ac:spMkLst>
            <pc:docMk/>
            <pc:sldMk cId="1150051414" sldId="294"/>
            <ac:spMk id="12" creationId="{A2CAEF60-7E16-4E03-8C3F-51A3DA2BB922}"/>
          </ac:spMkLst>
        </pc:spChg>
        <pc:spChg chg="del mod">
          <ac:chgData name="文 嘉硕" userId="e4ee3c6d8821d7de" providerId="LiveId" clId="{3792B3A0-735C-4689-8F7F-BEE056BDFB2B}" dt="2026-06-05T14:37:13.686" v="1434"/>
          <ac:spMkLst>
            <pc:docMk/>
            <pc:sldMk cId="1150051414" sldId="294"/>
            <ac:spMk id="13" creationId="{A5DBC1B0-7AB9-43B9-9410-C9C7B6C9A0EB}"/>
          </ac:spMkLst>
        </pc:spChg>
        <pc:spChg chg="del mod">
          <ac:chgData name="文 嘉硕" userId="e4ee3c6d8821d7de" providerId="LiveId" clId="{3792B3A0-735C-4689-8F7F-BEE056BDFB2B}" dt="2026-06-05T14:37:13.687" v="1435"/>
          <ac:spMkLst>
            <pc:docMk/>
            <pc:sldMk cId="1150051414" sldId="294"/>
            <ac:spMk id="14" creationId="{8803525D-F362-47C2-A097-D27A5466B7EB}"/>
          </ac:spMkLst>
        </pc:spChg>
        <pc:spChg chg="del mod">
          <ac:chgData name="文 嘉硕" userId="e4ee3c6d8821d7de" providerId="LiveId" clId="{3792B3A0-735C-4689-8F7F-BEE056BDFB2B}" dt="2026-06-05T14:37:13.687" v="1436"/>
          <ac:spMkLst>
            <pc:docMk/>
            <pc:sldMk cId="1150051414" sldId="294"/>
            <ac:spMk id="15" creationId="{753A025C-923C-4FC2-86A6-3591DB570953}"/>
          </ac:spMkLst>
        </pc:spChg>
        <pc:spChg chg="del mod">
          <ac:chgData name="文 嘉硕" userId="e4ee3c6d8821d7de" providerId="LiveId" clId="{3792B3A0-735C-4689-8F7F-BEE056BDFB2B}" dt="2026-06-05T14:37:13.687" v="1437"/>
          <ac:spMkLst>
            <pc:docMk/>
            <pc:sldMk cId="1150051414" sldId="294"/>
            <ac:spMk id="16" creationId="{A975C0EC-378A-43A4-9D58-09D12FFB36F8}"/>
          </ac:spMkLst>
        </pc:spChg>
        <pc:spChg chg="del mod">
          <ac:chgData name="文 嘉硕" userId="e4ee3c6d8821d7de" providerId="LiveId" clId="{3792B3A0-735C-4689-8F7F-BEE056BDFB2B}" dt="2026-06-05T14:37:13.688" v="1438"/>
          <ac:spMkLst>
            <pc:docMk/>
            <pc:sldMk cId="1150051414" sldId="294"/>
            <ac:spMk id="17" creationId="{F7C16E7C-0F29-4686-B7A4-75FB769263B5}"/>
          </ac:spMkLst>
        </pc:spChg>
        <pc:spChg chg="del mod">
          <ac:chgData name="文 嘉硕" userId="e4ee3c6d8821d7de" providerId="LiveId" clId="{3792B3A0-735C-4689-8F7F-BEE056BDFB2B}" dt="2026-06-05T14:37:13.688" v="1439"/>
          <ac:spMkLst>
            <pc:docMk/>
            <pc:sldMk cId="1150051414" sldId="294"/>
            <ac:spMk id="18" creationId="{48E4B6A5-E96B-477B-933B-C85BB39A5E4F}"/>
          </ac:spMkLst>
        </pc:spChg>
        <pc:spChg chg="del mod">
          <ac:chgData name="文 嘉硕" userId="e4ee3c6d8821d7de" providerId="LiveId" clId="{3792B3A0-735C-4689-8F7F-BEE056BDFB2B}" dt="2026-06-05T14:37:13.689" v="1440"/>
          <ac:spMkLst>
            <pc:docMk/>
            <pc:sldMk cId="1150051414" sldId="294"/>
            <ac:spMk id="19" creationId="{97F815D7-CD5A-439F-BDC2-7305D63A820B}"/>
          </ac:spMkLst>
        </pc:spChg>
        <pc:spChg chg="add mod">
          <ac:chgData name="文 嘉硕" userId="e4ee3c6d8821d7de" providerId="LiveId" clId="{3792B3A0-735C-4689-8F7F-BEE056BDFB2B}" dt="2026-06-05T14:37:13.779" v="1474"/>
          <ac:spMkLst>
            <pc:docMk/>
            <pc:sldMk cId="1150051414" sldId="294"/>
            <ac:spMk id="20" creationId="{3F3DE0A3-B6C3-4BB3-9DCB-81ABC7106869}"/>
          </ac:spMkLst>
        </pc:spChg>
        <pc:spChg chg="add mod">
          <ac:chgData name="文 嘉硕" userId="e4ee3c6d8821d7de" providerId="LiveId" clId="{3792B3A0-735C-4689-8F7F-BEE056BDFB2B}" dt="2026-06-05T14:37:13.783" v="1483"/>
          <ac:spMkLst>
            <pc:docMk/>
            <pc:sldMk cId="1150051414" sldId="294"/>
            <ac:spMk id="21" creationId="{C5DA3C88-1778-4B9B-8202-44CB01053D5D}"/>
          </ac:spMkLst>
        </pc:spChg>
        <pc:spChg chg="add mod">
          <ac:chgData name="文 嘉硕" userId="e4ee3c6d8821d7de" providerId="LiveId" clId="{3792B3A0-735C-4689-8F7F-BEE056BDFB2B}" dt="2026-06-05T14:37:13.787" v="1492"/>
          <ac:spMkLst>
            <pc:docMk/>
            <pc:sldMk cId="1150051414" sldId="294"/>
            <ac:spMk id="22" creationId="{7C1557E6-0993-46B3-A5E3-4F59A688D980}"/>
          </ac:spMkLst>
        </pc:spChg>
        <pc:spChg chg="add mod">
          <ac:chgData name="文 嘉硕" userId="e4ee3c6d8821d7de" providerId="LiveId" clId="{3792B3A0-735C-4689-8F7F-BEE056BDFB2B}" dt="2026-06-05T14:37:13.792" v="1501"/>
          <ac:spMkLst>
            <pc:docMk/>
            <pc:sldMk cId="1150051414" sldId="294"/>
            <ac:spMk id="23" creationId="{2A28029C-E374-4D44-A2A9-F5929C1569EC}"/>
          </ac:spMkLst>
        </pc:spChg>
        <pc:spChg chg="add mod">
          <ac:chgData name="文 嘉硕" userId="e4ee3c6d8821d7de" providerId="LiveId" clId="{3792B3A0-735C-4689-8F7F-BEE056BDFB2B}" dt="2026-06-05T14:37:13.794" v="1505"/>
          <ac:spMkLst>
            <pc:docMk/>
            <pc:sldMk cId="1150051414" sldId="294"/>
            <ac:spMk id="24" creationId="{0E76C9E3-E65A-4EDB-93B3-9DAA5699DE59}"/>
          </ac:spMkLst>
        </pc:spChg>
        <pc:spChg chg="add mod">
          <ac:chgData name="文 嘉硕" userId="e4ee3c6d8821d7de" providerId="LiveId" clId="{3792B3A0-735C-4689-8F7F-BEE056BDFB2B}" dt="2026-06-05T14:37:13.799" v="1514"/>
          <ac:spMkLst>
            <pc:docMk/>
            <pc:sldMk cId="1150051414" sldId="294"/>
            <ac:spMk id="25" creationId="{EF7FA9A1-92A0-4793-80B5-7E2B63489B1B}"/>
          </ac:spMkLst>
        </pc:spChg>
        <pc:spChg chg="add mod">
          <ac:chgData name="文 嘉硕" userId="e4ee3c6d8821d7de" providerId="LiveId" clId="{3792B3A0-735C-4689-8F7F-BEE056BDFB2B}" dt="2026-06-05T14:37:13.801" v="1518"/>
          <ac:spMkLst>
            <pc:docMk/>
            <pc:sldMk cId="1150051414" sldId="294"/>
            <ac:spMk id="26" creationId="{DCF62E79-EA0B-47BE-A9A3-E4012D82BE98}"/>
          </ac:spMkLst>
        </pc:spChg>
        <pc:spChg chg="add mod">
          <ac:chgData name="文 嘉硕" userId="e4ee3c6d8821d7de" providerId="LiveId" clId="{3792B3A0-735C-4689-8F7F-BEE056BDFB2B}" dt="2026-06-05T14:37:13.803" v="1522"/>
          <ac:spMkLst>
            <pc:docMk/>
            <pc:sldMk cId="1150051414" sldId="294"/>
            <ac:spMk id="27" creationId="{1CCA3F54-002E-40F2-8EC9-7C055C9F0DB7}"/>
          </ac:spMkLst>
        </pc:spChg>
        <pc:spChg chg="add mod">
          <ac:chgData name="文 嘉硕" userId="e4ee3c6d8821d7de" providerId="LiveId" clId="{3792B3A0-735C-4689-8F7F-BEE056BDFB2B}" dt="2026-06-05T14:37:13.805" v="1526"/>
          <ac:spMkLst>
            <pc:docMk/>
            <pc:sldMk cId="1150051414" sldId="294"/>
            <ac:spMk id="28" creationId="{82A34326-50BC-453C-A140-BF2A988D40D3}"/>
          </ac:spMkLst>
        </pc:spChg>
        <pc:spChg chg="add mod">
          <ac:chgData name="文 嘉硕" userId="e4ee3c6d8821d7de" providerId="LiveId" clId="{3792B3A0-735C-4689-8F7F-BEE056BDFB2B}" dt="2026-06-05T14:37:13.808" v="1530"/>
          <ac:spMkLst>
            <pc:docMk/>
            <pc:sldMk cId="1150051414" sldId="294"/>
            <ac:spMk id="29" creationId="{D9EEF6EC-59DD-4DC0-BC5F-E7E1A16676FB}"/>
          </ac:spMkLst>
        </pc:spChg>
        <pc:spChg chg="add mod">
          <ac:chgData name="文 嘉硕" userId="e4ee3c6d8821d7de" providerId="LiveId" clId="{3792B3A0-735C-4689-8F7F-BEE056BDFB2B}" dt="2026-06-05T14:37:13.809" v="1534"/>
          <ac:spMkLst>
            <pc:docMk/>
            <pc:sldMk cId="1150051414" sldId="294"/>
            <ac:spMk id="30" creationId="{C43C7057-2CE9-4839-B05F-8CC169CB7902}"/>
          </ac:spMkLst>
        </pc:spChg>
        <pc:spChg chg="add mod">
          <ac:chgData name="文 嘉硕" userId="e4ee3c6d8821d7de" providerId="LiveId" clId="{3792B3A0-735C-4689-8F7F-BEE056BDFB2B}" dt="2026-06-05T14:37:13.812" v="1538"/>
          <ac:spMkLst>
            <pc:docMk/>
            <pc:sldMk cId="1150051414" sldId="294"/>
            <ac:spMk id="31" creationId="{3CA5B5D9-223D-4D29-9E53-FFA4394D61EB}"/>
          </ac:spMkLst>
        </pc:spChg>
        <pc:spChg chg="add mod">
          <ac:chgData name="文 嘉硕" userId="e4ee3c6d8821d7de" providerId="LiveId" clId="{3792B3A0-735C-4689-8F7F-BEE056BDFB2B}" dt="2026-06-05T14:37:13.814" v="1542"/>
          <ac:spMkLst>
            <pc:docMk/>
            <pc:sldMk cId="1150051414" sldId="294"/>
            <ac:spMk id="32" creationId="{92E036F2-459E-4D34-AE5A-77D6430F5E27}"/>
          </ac:spMkLst>
        </pc:spChg>
        <pc:spChg chg="add mod">
          <ac:chgData name="文 嘉硕" userId="e4ee3c6d8821d7de" providerId="LiveId" clId="{3792B3A0-735C-4689-8F7F-BEE056BDFB2B}" dt="2026-06-05T14:37:13.816" v="1546"/>
          <ac:spMkLst>
            <pc:docMk/>
            <pc:sldMk cId="1150051414" sldId="294"/>
            <ac:spMk id="33" creationId="{D8A81CF5-D72E-494F-A8D3-21207944973B}"/>
          </ac:spMkLst>
        </pc:spChg>
        <pc:spChg chg="add mod">
          <ac:chgData name="文 嘉硕" userId="e4ee3c6d8821d7de" providerId="LiveId" clId="{3792B3A0-735C-4689-8F7F-BEE056BDFB2B}" dt="2026-06-05T14:37:13.817" v="1550"/>
          <ac:spMkLst>
            <pc:docMk/>
            <pc:sldMk cId="1150051414" sldId="294"/>
            <ac:spMk id="34" creationId="{824E9FBD-E123-4810-8B2E-40745FA5943A}"/>
          </ac:spMkLst>
        </pc:spChg>
        <pc:picChg chg="add mod">
          <ac:chgData name="文 嘉硕" userId="e4ee3c6d8821d7de" providerId="LiveId" clId="{3792B3A0-735C-4689-8F7F-BEE056BDFB2B}" dt="2026-06-05T14:39:04.039" v="2039"/>
          <ac:picMkLst>
            <pc:docMk/>
            <pc:sldMk cId="1150051414" sldId="294"/>
            <ac:picMk id="35" creationId="{2F33BE03-11A5-932E-846B-87E35876E2E9}"/>
          </ac:picMkLst>
        </pc:picChg>
      </pc:sldChg>
      <pc:sldChg chg="add del">
        <pc:chgData name="文 嘉硕" userId="e4ee3c6d8821d7de" providerId="LiveId" clId="{3792B3A0-735C-4689-8F7F-BEE056BDFB2B}" dt="2026-06-05T11:27:59.941" v="21" actId="2696"/>
        <pc:sldMkLst>
          <pc:docMk/>
          <pc:sldMk cId="3637230404" sldId="294"/>
        </pc:sldMkLst>
      </pc:sldChg>
      <pc:sldChg chg="add del">
        <pc:chgData name="文 嘉硕" userId="e4ee3c6d8821d7de" providerId="LiveId" clId="{3792B3A0-735C-4689-8F7F-BEE056BDFB2B}" dt="2026-06-05T11:26:40.259" v="1"/>
        <pc:sldMkLst>
          <pc:docMk/>
          <pc:sldMk cId="3912942982" sldId="294"/>
        </pc:sldMkLst>
      </pc:sldChg>
      <pc:sldChg chg="add del">
        <pc:chgData name="文 嘉硕" userId="e4ee3c6d8821d7de" providerId="LiveId" clId="{3792B3A0-735C-4689-8F7F-BEE056BDFB2B}" dt="2026-06-05T11:26:40.269" v="2"/>
        <pc:sldMkLst>
          <pc:docMk/>
          <pc:sldMk cId="505865571" sldId="295"/>
        </pc:sldMkLst>
      </pc:sldChg>
      <pc:sldChg chg="addSp delSp modSp add mod">
        <pc:chgData name="文 嘉硕" userId="e4ee3c6d8821d7de" providerId="LiveId" clId="{3792B3A0-735C-4689-8F7F-BEE056BDFB2B}" dt="2026-06-05T14:39:08.381" v="2040"/>
        <pc:sldMkLst>
          <pc:docMk/>
          <pc:sldMk cId="1569620596" sldId="295"/>
        </pc:sldMkLst>
        <pc:spChg chg="add mod">
          <ac:chgData name="文 嘉硕" userId="e4ee3c6d8821d7de" providerId="LiveId" clId="{3792B3A0-735C-4689-8F7F-BEE056BDFB2B}" dt="2026-06-05T14:37:13.863" v="1567"/>
          <ac:spMkLst>
            <pc:docMk/>
            <pc:sldMk cId="1569620596" sldId="295"/>
            <ac:spMk id="2" creationId="{9055D408-839D-48C1-A02B-289CCF8A8767}"/>
          </ac:spMkLst>
        </pc:spChg>
        <pc:spChg chg="add mod">
          <ac:chgData name="文 嘉硕" userId="e4ee3c6d8821d7de" providerId="LiveId" clId="{3792B3A0-735C-4689-8F7F-BEE056BDFB2B}" dt="2026-06-05T14:37:13.866" v="1571"/>
          <ac:spMkLst>
            <pc:docMk/>
            <pc:sldMk cId="1569620596" sldId="295"/>
            <ac:spMk id="3" creationId="{42DDBADF-2F9A-43F9-B2AA-BEFF9D67B553}"/>
          </ac:spMkLst>
        </pc:spChg>
        <pc:spChg chg="add mod">
          <ac:chgData name="文 嘉硕" userId="e4ee3c6d8821d7de" providerId="LiveId" clId="{3792B3A0-735C-4689-8F7F-BEE056BDFB2B}" dt="2026-06-05T14:37:13.867" v="1575"/>
          <ac:spMkLst>
            <pc:docMk/>
            <pc:sldMk cId="1569620596" sldId="295"/>
            <ac:spMk id="4" creationId="{D76D1CCA-87C0-4144-8052-13A675EED555}"/>
          </ac:spMkLst>
        </pc:spChg>
        <pc:spChg chg="add mod">
          <ac:chgData name="文 嘉硕" userId="e4ee3c6d8821d7de" providerId="LiveId" clId="{3792B3A0-735C-4689-8F7F-BEE056BDFB2B}" dt="2026-06-05T14:37:13.869" v="1579"/>
          <ac:spMkLst>
            <pc:docMk/>
            <pc:sldMk cId="1569620596" sldId="295"/>
            <ac:spMk id="5" creationId="{57989942-D948-4DF8-9B81-480B0371DC22}"/>
          </ac:spMkLst>
        </pc:spChg>
        <pc:spChg chg="add mod">
          <ac:chgData name="文 嘉硕" userId="e4ee3c6d8821d7de" providerId="LiveId" clId="{3792B3A0-735C-4689-8F7F-BEE056BDFB2B}" dt="2026-06-05T14:37:13.871" v="1583"/>
          <ac:spMkLst>
            <pc:docMk/>
            <pc:sldMk cId="1569620596" sldId="295"/>
            <ac:spMk id="6" creationId="{9CE09A0A-D895-438F-B287-DD8AF5C6D41E}"/>
          </ac:spMkLst>
        </pc:spChg>
        <pc:spChg chg="del mod">
          <ac:chgData name="文 嘉硕" userId="e4ee3c6d8821d7de" providerId="LiveId" clId="{3792B3A0-735C-4689-8F7F-BEE056BDFB2B}" dt="2026-06-05T14:37:13.832" v="1551"/>
          <ac:spMkLst>
            <pc:docMk/>
            <pc:sldMk cId="1569620596" sldId="295"/>
            <ac:spMk id="7" creationId="{87E7B6E5-2CCB-4E16-8A69-7A619F8A2B40}"/>
          </ac:spMkLst>
        </pc:spChg>
        <pc:spChg chg="add mod">
          <ac:chgData name="文 嘉硕" userId="e4ee3c6d8821d7de" providerId="LiveId" clId="{3792B3A0-735C-4689-8F7F-BEE056BDFB2B}" dt="2026-06-05T14:37:13.872" v="1587"/>
          <ac:spMkLst>
            <pc:docMk/>
            <pc:sldMk cId="1569620596" sldId="295"/>
            <ac:spMk id="8" creationId="{0250FE65-ACF6-4414-815E-345ED517842C}"/>
          </ac:spMkLst>
        </pc:spChg>
        <pc:spChg chg="del mod">
          <ac:chgData name="文 嘉硕" userId="e4ee3c6d8821d7de" providerId="LiveId" clId="{3792B3A0-735C-4689-8F7F-BEE056BDFB2B}" dt="2026-06-05T14:37:13.833" v="1552"/>
          <ac:spMkLst>
            <pc:docMk/>
            <pc:sldMk cId="1569620596" sldId="295"/>
            <ac:spMk id="9" creationId="{AE2B9DA1-CA25-4555-8E19-B5C83F70FEF7}"/>
          </ac:spMkLst>
        </pc:spChg>
        <pc:spChg chg="del mod">
          <ac:chgData name="文 嘉硕" userId="e4ee3c6d8821d7de" providerId="LiveId" clId="{3792B3A0-735C-4689-8F7F-BEE056BDFB2B}" dt="2026-06-05T14:37:13.833" v="1553"/>
          <ac:spMkLst>
            <pc:docMk/>
            <pc:sldMk cId="1569620596" sldId="295"/>
            <ac:spMk id="10" creationId="{106ACD8C-1830-4DF1-B1C3-1486F9A85FEE}"/>
          </ac:spMkLst>
        </pc:spChg>
        <pc:spChg chg="del mod">
          <ac:chgData name="文 嘉硕" userId="e4ee3c6d8821d7de" providerId="LiveId" clId="{3792B3A0-735C-4689-8F7F-BEE056BDFB2B}" dt="2026-06-05T14:37:13.834" v="1554"/>
          <ac:spMkLst>
            <pc:docMk/>
            <pc:sldMk cId="1569620596" sldId="295"/>
            <ac:spMk id="11" creationId="{DD035D6D-A8B1-4CB9-92D7-FD95F0C67F41}"/>
          </ac:spMkLst>
        </pc:spChg>
        <pc:spChg chg="del mod">
          <ac:chgData name="文 嘉硕" userId="e4ee3c6d8821d7de" providerId="LiveId" clId="{3792B3A0-735C-4689-8F7F-BEE056BDFB2B}" dt="2026-06-05T14:37:13.834" v="1555"/>
          <ac:spMkLst>
            <pc:docMk/>
            <pc:sldMk cId="1569620596" sldId="295"/>
            <ac:spMk id="12" creationId="{DC9ECBB5-E6C5-4A60-B516-9FD83CE3A624}"/>
          </ac:spMkLst>
        </pc:spChg>
        <pc:spChg chg="del mod">
          <ac:chgData name="文 嘉硕" userId="e4ee3c6d8821d7de" providerId="LiveId" clId="{3792B3A0-735C-4689-8F7F-BEE056BDFB2B}" dt="2026-06-05T14:37:13.834" v="1556"/>
          <ac:spMkLst>
            <pc:docMk/>
            <pc:sldMk cId="1569620596" sldId="295"/>
            <ac:spMk id="13" creationId="{B91732AC-4B83-4B2A-8644-354056710C94}"/>
          </ac:spMkLst>
        </pc:spChg>
        <pc:spChg chg="del mod">
          <ac:chgData name="文 嘉硕" userId="e4ee3c6d8821d7de" providerId="LiveId" clId="{3792B3A0-735C-4689-8F7F-BEE056BDFB2B}" dt="2026-06-05T14:37:13.835" v="1557"/>
          <ac:spMkLst>
            <pc:docMk/>
            <pc:sldMk cId="1569620596" sldId="295"/>
            <ac:spMk id="14" creationId="{AED4FF7C-C546-47C2-BD2F-B2C06852599F}"/>
          </ac:spMkLst>
        </pc:spChg>
        <pc:spChg chg="del mod">
          <ac:chgData name="文 嘉硕" userId="e4ee3c6d8821d7de" providerId="LiveId" clId="{3792B3A0-735C-4689-8F7F-BEE056BDFB2B}" dt="2026-06-05T14:37:13.835" v="1558"/>
          <ac:spMkLst>
            <pc:docMk/>
            <pc:sldMk cId="1569620596" sldId="295"/>
            <ac:spMk id="15" creationId="{B2E65988-71F0-484A-8AE5-038574B7BAD1}"/>
          </ac:spMkLst>
        </pc:spChg>
        <pc:spChg chg="del mod">
          <ac:chgData name="文 嘉硕" userId="e4ee3c6d8821d7de" providerId="LiveId" clId="{3792B3A0-735C-4689-8F7F-BEE056BDFB2B}" dt="2026-06-05T14:37:13.835" v="1559"/>
          <ac:spMkLst>
            <pc:docMk/>
            <pc:sldMk cId="1569620596" sldId="295"/>
            <ac:spMk id="16" creationId="{B92A704E-774B-4AAD-A60B-95DD24275CB1}"/>
          </ac:spMkLst>
        </pc:spChg>
        <pc:spChg chg="del mod">
          <ac:chgData name="文 嘉硕" userId="e4ee3c6d8821d7de" providerId="LiveId" clId="{3792B3A0-735C-4689-8F7F-BEE056BDFB2B}" dt="2026-06-05T14:37:13.836" v="1560"/>
          <ac:spMkLst>
            <pc:docMk/>
            <pc:sldMk cId="1569620596" sldId="295"/>
            <ac:spMk id="17" creationId="{510C0765-4513-439B-ACC1-96A42509D7C7}"/>
          </ac:spMkLst>
        </pc:spChg>
        <pc:spChg chg="del mod">
          <ac:chgData name="文 嘉硕" userId="e4ee3c6d8821d7de" providerId="LiveId" clId="{3792B3A0-735C-4689-8F7F-BEE056BDFB2B}" dt="2026-06-05T14:37:13.836" v="1561"/>
          <ac:spMkLst>
            <pc:docMk/>
            <pc:sldMk cId="1569620596" sldId="295"/>
            <ac:spMk id="18" creationId="{797C740C-370F-4C6C-AC2D-FBE67D64C0B9}"/>
          </ac:spMkLst>
        </pc:spChg>
        <pc:spChg chg="del mod">
          <ac:chgData name="文 嘉硕" userId="e4ee3c6d8821d7de" providerId="LiveId" clId="{3792B3A0-735C-4689-8F7F-BEE056BDFB2B}" dt="2026-06-05T14:37:13.836" v="1562"/>
          <ac:spMkLst>
            <pc:docMk/>
            <pc:sldMk cId="1569620596" sldId="295"/>
            <ac:spMk id="19" creationId="{0F1731FA-01D4-4BC6-8817-3E19CA28D24D}"/>
          </ac:spMkLst>
        </pc:spChg>
        <pc:spChg chg="add mod">
          <ac:chgData name="文 嘉硕" userId="e4ee3c6d8821d7de" providerId="LiveId" clId="{3792B3A0-735C-4689-8F7F-BEE056BDFB2B}" dt="2026-06-05T14:37:13.878" v="1596"/>
          <ac:spMkLst>
            <pc:docMk/>
            <pc:sldMk cId="1569620596" sldId="295"/>
            <ac:spMk id="20" creationId="{D9B1D0E9-723E-4BF9-9CEB-EFDDB88A7CEA}"/>
          </ac:spMkLst>
        </pc:spChg>
        <pc:spChg chg="add mod">
          <ac:chgData name="文 嘉硕" userId="e4ee3c6d8821d7de" providerId="LiveId" clId="{3792B3A0-735C-4689-8F7F-BEE056BDFB2B}" dt="2026-06-05T14:37:13.882" v="1605"/>
          <ac:spMkLst>
            <pc:docMk/>
            <pc:sldMk cId="1569620596" sldId="295"/>
            <ac:spMk id="21" creationId="{E7A97772-ADA3-4F41-AA3F-406E63B13B79}"/>
          </ac:spMkLst>
        </pc:spChg>
        <pc:spChg chg="add mod">
          <ac:chgData name="文 嘉硕" userId="e4ee3c6d8821d7de" providerId="LiveId" clId="{3792B3A0-735C-4689-8F7F-BEE056BDFB2B}" dt="2026-06-05T14:37:13.886" v="1614"/>
          <ac:spMkLst>
            <pc:docMk/>
            <pc:sldMk cId="1569620596" sldId="295"/>
            <ac:spMk id="22" creationId="{18C69FDE-A899-4188-B45B-79E2203AA706}"/>
          </ac:spMkLst>
        </pc:spChg>
        <pc:spChg chg="add mod">
          <ac:chgData name="文 嘉硕" userId="e4ee3c6d8821d7de" providerId="LiveId" clId="{3792B3A0-735C-4689-8F7F-BEE056BDFB2B}" dt="2026-06-05T14:37:13.891" v="1623"/>
          <ac:spMkLst>
            <pc:docMk/>
            <pc:sldMk cId="1569620596" sldId="295"/>
            <ac:spMk id="23" creationId="{76AC6B04-BC67-4345-849F-BD474B178D09}"/>
          </ac:spMkLst>
        </pc:spChg>
        <pc:spChg chg="add mod">
          <ac:chgData name="文 嘉硕" userId="e4ee3c6d8821d7de" providerId="LiveId" clId="{3792B3A0-735C-4689-8F7F-BEE056BDFB2B}" dt="2026-06-05T14:37:13.894" v="1627"/>
          <ac:spMkLst>
            <pc:docMk/>
            <pc:sldMk cId="1569620596" sldId="295"/>
            <ac:spMk id="24" creationId="{EC801022-8900-48AF-9B68-950FD69C6C5F}"/>
          </ac:spMkLst>
        </pc:spChg>
        <pc:spChg chg="add mod">
          <ac:chgData name="文 嘉硕" userId="e4ee3c6d8821d7de" providerId="LiveId" clId="{3792B3A0-735C-4689-8F7F-BEE056BDFB2B}" dt="2026-06-05T14:37:13.899" v="1636"/>
          <ac:spMkLst>
            <pc:docMk/>
            <pc:sldMk cId="1569620596" sldId="295"/>
            <ac:spMk id="25" creationId="{37714D1D-9E32-4101-8FB8-66999CDEB7DF}"/>
          </ac:spMkLst>
        </pc:spChg>
        <pc:spChg chg="add mod">
          <ac:chgData name="文 嘉硕" userId="e4ee3c6d8821d7de" providerId="LiveId" clId="{3792B3A0-735C-4689-8F7F-BEE056BDFB2B}" dt="2026-06-05T14:37:13.901" v="1640"/>
          <ac:spMkLst>
            <pc:docMk/>
            <pc:sldMk cId="1569620596" sldId="295"/>
            <ac:spMk id="26" creationId="{F37357E4-6DD3-459E-B3E4-A7A08EFF0A4F}"/>
          </ac:spMkLst>
        </pc:spChg>
        <pc:spChg chg="add mod">
          <ac:chgData name="文 嘉硕" userId="e4ee3c6d8821d7de" providerId="LiveId" clId="{3792B3A0-735C-4689-8F7F-BEE056BDFB2B}" dt="2026-06-05T14:37:13.903" v="1644"/>
          <ac:spMkLst>
            <pc:docMk/>
            <pc:sldMk cId="1569620596" sldId="295"/>
            <ac:spMk id="27" creationId="{AB3CDA17-F808-49B1-AEC1-1505A51A0E8A}"/>
          </ac:spMkLst>
        </pc:spChg>
        <pc:spChg chg="add mod">
          <ac:chgData name="文 嘉硕" userId="e4ee3c6d8821d7de" providerId="LiveId" clId="{3792B3A0-735C-4689-8F7F-BEE056BDFB2B}" dt="2026-06-05T14:37:13.906" v="1648"/>
          <ac:spMkLst>
            <pc:docMk/>
            <pc:sldMk cId="1569620596" sldId="295"/>
            <ac:spMk id="28" creationId="{EE4BBB1C-987D-4678-9F47-CF1590C0C80E}"/>
          </ac:spMkLst>
        </pc:spChg>
        <pc:spChg chg="add mod">
          <ac:chgData name="文 嘉硕" userId="e4ee3c6d8821d7de" providerId="LiveId" clId="{3792B3A0-735C-4689-8F7F-BEE056BDFB2B}" dt="2026-06-05T14:37:13.908" v="1652"/>
          <ac:spMkLst>
            <pc:docMk/>
            <pc:sldMk cId="1569620596" sldId="295"/>
            <ac:spMk id="29" creationId="{2B192818-C159-4412-AB65-B5D0471D3742}"/>
          </ac:spMkLst>
        </pc:spChg>
        <pc:spChg chg="add mod">
          <ac:chgData name="文 嘉硕" userId="e4ee3c6d8821d7de" providerId="LiveId" clId="{3792B3A0-735C-4689-8F7F-BEE056BDFB2B}" dt="2026-06-05T14:37:13.910" v="1656"/>
          <ac:spMkLst>
            <pc:docMk/>
            <pc:sldMk cId="1569620596" sldId="295"/>
            <ac:spMk id="30" creationId="{63842824-80CA-40BE-BEC9-2BFDB9D291AB}"/>
          </ac:spMkLst>
        </pc:spChg>
        <pc:spChg chg="add mod">
          <ac:chgData name="文 嘉硕" userId="e4ee3c6d8821d7de" providerId="LiveId" clId="{3792B3A0-735C-4689-8F7F-BEE056BDFB2B}" dt="2026-06-05T14:37:13.913" v="1660"/>
          <ac:spMkLst>
            <pc:docMk/>
            <pc:sldMk cId="1569620596" sldId="295"/>
            <ac:spMk id="31" creationId="{46305113-C4B9-4B7F-A59F-CD225A70B373}"/>
          </ac:spMkLst>
        </pc:spChg>
        <pc:spChg chg="add mod">
          <ac:chgData name="文 嘉硕" userId="e4ee3c6d8821d7de" providerId="LiveId" clId="{3792B3A0-735C-4689-8F7F-BEE056BDFB2B}" dt="2026-06-05T14:37:13.916" v="1664"/>
          <ac:spMkLst>
            <pc:docMk/>
            <pc:sldMk cId="1569620596" sldId="295"/>
            <ac:spMk id="32" creationId="{485436D7-71D6-492B-8B5F-A094E7125B96}"/>
          </ac:spMkLst>
        </pc:spChg>
        <pc:spChg chg="add mod">
          <ac:chgData name="文 嘉硕" userId="e4ee3c6d8821d7de" providerId="LiveId" clId="{3792B3A0-735C-4689-8F7F-BEE056BDFB2B}" dt="2026-06-05T14:37:13.918" v="1668"/>
          <ac:spMkLst>
            <pc:docMk/>
            <pc:sldMk cId="1569620596" sldId="295"/>
            <ac:spMk id="33" creationId="{DDCAE43C-70B0-4A6F-9BC5-BA78322DD185}"/>
          </ac:spMkLst>
        </pc:spChg>
        <pc:spChg chg="add mod">
          <ac:chgData name="文 嘉硕" userId="e4ee3c6d8821d7de" providerId="LiveId" clId="{3792B3A0-735C-4689-8F7F-BEE056BDFB2B}" dt="2026-06-05T14:37:13.920" v="1672"/>
          <ac:spMkLst>
            <pc:docMk/>
            <pc:sldMk cId="1569620596" sldId="295"/>
            <ac:spMk id="34" creationId="{719E10BF-EEEC-4D83-8B10-961B6FAA1484}"/>
          </ac:spMkLst>
        </pc:spChg>
        <pc:picChg chg="add mod">
          <ac:chgData name="文 嘉硕" userId="e4ee3c6d8821d7de" providerId="LiveId" clId="{3792B3A0-735C-4689-8F7F-BEE056BDFB2B}" dt="2026-06-05T14:39:08.381" v="2040"/>
          <ac:picMkLst>
            <pc:docMk/>
            <pc:sldMk cId="1569620596" sldId="295"/>
            <ac:picMk id="35" creationId="{F1B9BBF8-39C6-A990-C355-1B88D7E8919C}"/>
          </ac:picMkLst>
        </pc:picChg>
      </pc:sldChg>
      <pc:sldChg chg="add del">
        <pc:chgData name="文 嘉硕" userId="e4ee3c6d8821d7de" providerId="LiveId" clId="{3792B3A0-735C-4689-8F7F-BEE056BDFB2B}" dt="2026-06-05T11:26:40.276" v="3"/>
        <pc:sldMkLst>
          <pc:docMk/>
          <pc:sldMk cId="2174263034" sldId="296"/>
        </pc:sldMkLst>
      </pc:sldChg>
      <pc:sldChg chg="addSp delSp modSp add mod">
        <pc:chgData name="文 嘉硕" userId="e4ee3c6d8821d7de" providerId="LiveId" clId="{3792B3A0-735C-4689-8F7F-BEE056BDFB2B}" dt="2026-06-05T14:39:12.437" v="2041"/>
        <pc:sldMkLst>
          <pc:docMk/>
          <pc:sldMk cId="3696645441" sldId="296"/>
        </pc:sldMkLst>
        <pc:spChg chg="add mod">
          <ac:chgData name="文 嘉硕" userId="e4ee3c6d8821d7de" providerId="LiveId" clId="{3792B3A0-735C-4689-8F7F-BEE056BDFB2B}" dt="2026-06-05T14:37:13.964" v="1689"/>
          <ac:spMkLst>
            <pc:docMk/>
            <pc:sldMk cId="3696645441" sldId="296"/>
            <ac:spMk id="2" creationId="{490D8253-BEB9-48CD-8882-A1E40A220A85}"/>
          </ac:spMkLst>
        </pc:spChg>
        <pc:spChg chg="add mod">
          <ac:chgData name="文 嘉硕" userId="e4ee3c6d8821d7de" providerId="LiveId" clId="{3792B3A0-735C-4689-8F7F-BEE056BDFB2B}" dt="2026-06-05T14:37:13.966" v="1693"/>
          <ac:spMkLst>
            <pc:docMk/>
            <pc:sldMk cId="3696645441" sldId="296"/>
            <ac:spMk id="3" creationId="{ED3EC39E-2E73-423A-921F-239680EDC8E9}"/>
          </ac:spMkLst>
        </pc:spChg>
        <pc:spChg chg="add mod">
          <ac:chgData name="文 嘉硕" userId="e4ee3c6d8821d7de" providerId="LiveId" clId="{3792B3A0-735C-4689-8F7F-BEE056BDFB2B}" dt="2026-06-05T14:37:13.967" v="1697"/>
          <ac:spMkLst>
            <pc:docMk/>
            <pc:sldMk cId="3696645441" sldId="296"/>
            <ac:spMk id="4" creationId="{30AB2DDC-AAF7-4D1F-9071-004015C459A7}"/>
          </ac:spMkLst>
        </pc:spChg>
        <pc:spChg chg="add mod">
          <ac:chgData name="文 嘉硕" userId="e4ee3c6d8821d7de" providerId="LiveId" clId="{3792B3A0-735C-4689-8F7F-BEE056BDFB2B}" dt="2026-06-05T14:37:13.969" v="1701"/>
          <ac:spMkLst>
            <pc:docMk/>
            <pc:sldMk cId="3696645441" sldId="296"/>
            <ac:spMk id="5" creationId="{51F91460-4DEF-4401-B842-EB87BF46446E}"/>
          </ac:spMkLst>
        </pc:spChg>
        <pc:spChg chg="add mod">
          <ac:chgData name="文 嘉硕" userId="e4ee3c6d8821d7de" providerId="LiveId" clId="{3792B3A0-735C-4689-8F7F-BEE056BDFB2B}" dt="2026-06-05T14:37:13.970" v="1705"/>
          <ac:spMkLst>
            <pc:docMk/>
            <pc:sldMk cId="3696645441" sldId="296"/>
            <ac:spMk id="6" creationId="{82DE2C90-9570-48C0-9CAC-A613BCBD3D62}"/>
          </ac:spMkLst>
        </pc:spChg>
        <pc:spChg chg="del mod">
          <ac:chgData name="文 嘉硕" userId="e4ee3c6d8821d7de" providerId="LiveId" clId="{3792B3A0-735C-4689-8F7F-BEE056BDFB2B}" dt="2026-06-05T14:37:13.936" v="1673"/>
          <ac:spMkLst>
            <pc:docMk/>
            <pc:sldMk cId="3696645441" sldId="296"/>
            <ac:spMk id="7" creationId="{4E70B8EA-46D9-4E06-A174-1944494DFD0B}"/>
          </ac:spMkLst>
        </pc:spChg>
        <pc:spChg chg="add mod">
          <ac:chgData name="文 嘉硕" userId="e4ee3c6d8821d7de" providerId="LiveId" clId="{3792B3A0-735C-4689-8F7F-BEE056BDFB2B}" dt="2026-06-05T14:37:13.973" v="1709"/>
          <ac:spMkLst>
            <pc:docMk/>
            <pc:sldMk cId="3696645441" sldId="296"/>
            <ac:spMk id="8" creationId="{0296BC30-0903-47A6-A19A-0737B8EAB055}"/>
          </ac:spMkLst>
        </pc:spChg>
        <pc:spChg chg="del mod">
          <ac:chgData name="文 嘉硕" userId="e4ee3c6d8821d7de" providerId="LiveId" clId="{3792B3A0-735C-4689-8F7F-BEE056BDFB2B}" dt="2026-06-05T14:37:13.937" v="1674"/>
          <ac:spMkLst>
            <pc:docMk/>
            <pc:sldMk cId="3696645441" sldId="296"/>
            <ac:spMk id="9" creationId="{820BA4BA-124F-4C17-AD56-1D96354A174B}"/>
          </ac:spMkLst>
        </pc:spChg>
        <pc:spChg chg="del mod">
          <ac:chgData name="文 嘉硕" userId="e4ee3c6d8821d7de" providerId="LiveId" clId="{3792B3A0-735C-4689-8F7F-BEE056BDFB2B}" dt="2026-06-05T14:37:13.937" v="1675"/>
          <ac:spMkLst>
            <pc:docMk/>
            <pc:sldMk cId="3696645441" sldId="296"/>
            <ac:spMk id="10" creationId="{0D25C7FF-4FAE-4898-9C34-D9281A32CD4B}"/>
          </ac:spMkLst>
        </pc:spChg>
        <pc:spChg chg="del mod">
          <ac:chgData name="文 嘉硕" userId="e4ee3c6d8821d7de" providerId="LiveId" clId="{3792B3A0-735C-4689-8F7F-BEE056BDFB2B}" dt="2026-06-05T14:37:13.937" v="1676"/>
          <ac:spMkLst>
            <pc:docMk/>
            <pc:sldMk cId="3696645441" sldId="296"/>
            <ac:spMk id="11" creationId="{5171766D-72E1-4260-BCBE-45CC94A0C452}"/>
          </ac:spMkLst>
        </pc:spChg>
        <pc:spChg chg="del mod">
          <ac:chgData name="文 嘉硕" userId="e4ee3c6d8821d7de" providerId="LiveId" clId="{3792B3A0-735C-4689-8F7F-BEE056BDFB2B}" dt="2026-06-05T14:37:13.938" v="1677"/>
          <ac:spMkLst>
            <pc:docMk/>
            <pc:sldMk cId="3696645441" sldId="296"/>
            <ac:spMk id="12" creationId="{1C39F13B-6EE3-4763-90EC-E88C287F0A43}"/>
          </ac:spMkLst>
        </pc:spChg>
        <pc:spChg chg="del mod">
          <ac:chgData name="文 嘉硕" userId="e4ee3c6d8821d7de" providerId="LiveId" clId="{3792B3A0-735C-4689-8F7F-BEE056BDFB2B}" dt="2026-06-05T14:37:13.938" v="1678"/>
          <ac:spMkLst>
            <pc:docMk/>
            <pc:sldMk cId="3696645441" sldId="296"/>
            <ac:spMk id="13" creationId="{10BAE78D-3A89-41EF-A737-9D6C72DADE27}"/>
          </ac:spMkLst>
        </pc:spChg>
        <pc:spChg chg="del mod">
          <ac:chgData name="文 嘉硕" userId="e4ee3c6d8821d7de" providerId="LiveId" clId="{3792B3A0-735C-4689-8F7F-BEE056BDFB2B}" dt="2026-06-05T14:37:13.938" v="1679"/>
          <ac:spMkLst>
            <pc:docMk/>
            <pc:sldMk cId="3696645441" sldId="296"/>
            <ac:spMk id="14" creationId="{88C5C488-AA7A-4EEA-A9CA-143483C064C6}"/>
          </ac:spMkLst>
        </pc:spChg>
        <pc:spChg chg="del mod">
          <ac:chgData name="文 嘉硕" userId="e4ee3c6d8821d7de" providerId="LiveId" clId="{3792B3A0-735C-4689-8F7F-BEE056BDFB2B}" dt="2026-06-05T14:37:13.939" v="1680"/>
          <ac:spMkLst>
            <pc:docMk/>
            <pc:sldMk cId="3696645441" sldId="296"/>
            <ac:spMk id="15" creationId="{B404AFE5-7683-4161-B5B9-7419AFFD1F9D}"/>
          </ac:spMkLst>
        </pc:spChg>
        <pc:spChg chg="del mod">
          <ac:chgData name="文 嘉硕" userId="e4ee3c6d8821d7de" providerId="LiveId" clId="{3792B3A0-735C-4689-8F7F-BEE056BDFB2B}" dt="2026-06-05T14:37:13.939" v="1681"/>
          <ac:spMkLst>
            <pc:docMk/>
            <pc:sldMk cId="3696645441" sldId="296"/>
            <ac:spMk id="16" creationId="{94D6CDB3-2FE3-4D3A-804E-C3F4782247A6}"/>
          </ac:spMkLst>
        </pc:spChg>
        <pc:spChg chg="del mod">
          <ac:chgData name="文 嘉硕" userId="e4ee3c6d8821d7de" providerId="LiveId" clId="{3792B3A0-735C-4689-8F7F-BEE056BDFB2B}" dt="2026-06-05T14:37:13.940" v="1682"/>
          <ac:spMkLst>
            <pc:docMk/>
            <pc:sldMk cId="3696645441" sldId="296"/>
            <ac:spMk id="17" creationId="{5207F9DF-303E-404F-9B4E-A80A02F2FCBE}"/>
          </ac:spMkLst>
        </pc:spChg>
        <pc:spChg chg="del mod">
          <ac:chgData name="文 嘉硕" userId="e4ee3c6d8821d7de" providerId="LiveId" clId="{3792B3A0-735C-4689-8F7F-BEE056BDFB2B}" dt="2026-06-05T14:37:13.941" v="1683"/>
          <ac:spMkLst>
            <pc:docMk/>
            <pc:sldMk cId="3696645441" sldId="296"/>
            <ac:spMk id="18" creationId="{6D737239-D9F1-48E7-965D-D65811C3CBAD}"/>
          </ac:spMkLst>
        </pc:spChg>
        <pc:spChg chg="del mod">
          <ac:chgData name="文 嘉硕" userId="e4ee3c6d8821d7de" providerId="LiveId" clId="{3792B3A0-735C-4689-8F7F-BEE056BDFB2B}" dt="2026-06-05T14:37:13.942" v="1684"/>
          <ac:spMkLst>
            <pc:docMk/>
            <pc:sldMk cId="3696645441" sldId="296"/>
            <ac:spMk id="19" creationId="{AA452D48-7572-46D5-9184-9092AAE87C11}"/>
          </ac:spMkLst>
        </pc:spChg>
        <pc:spChg chg="add mod">
          <ac:chgData name="文 嘉硕" userId="e4ee3c6d8821d7de" providerId="LiveId" clId="{3792B3A0-735C-4689-8F7F-BEE056BDFB2B}" dt="2026-06-05T14:37:13.978" v="1718"/>
          <ac:spMkLst>
            <pc:docMk/>
            <pc:sldMk cId="3696645441" sldId="296"/>
            <ac:spMk id="20" creationId="{2D866070-3230-42BE-AD99-041CE58EC991}"/>
          </ac:spMkLst>
        </pc:spChg>
        <pc:spChg chg="add mod">
          <ac:chgData name="文 嘉硕" userId="e4ee3c6d8821d7de" providerId="LiveId" clId="{3792B3A0-735C-4689-8F7F-BEE056BDFB2B}" dt="2026-06-05T14:37:13.982" v="1727"/>
          <ac:spMkLst>
            <pc:docMk/>
            <pc:sldMk cId="3696645441" sldId="296"/>
            <ac:spMk id="21" creationId="{4D7CF055-2B7C-4B1F-9DA5-0A6D8678D516}"/>
          </ac:spMkLst>
        </pc:spChg>
        <pc:spChg chg="add mod">
          <ac:chgData name="文 嘉硕" userId="e4ee3c6d8821d7de" providerId="LiveId" clId="{3792B3A0-735C-4689-8F7F-BEE056BDFB2B}" dt="2026-06-05T14:37:13.986" v="1736"/>
          <ac:spMkLst>
            <pc:docMk/>
            <pc:sldMk cId="3696645441" sldId="296"/>
            <ac:spMk id="22" creationId="{0551718B-B7EA-4A39-A183-19498B86A832}"/>
          </ac:spMkLst>
        </pc:spChg>
        <pc:spChg chg="add mod">
          <ac:chgData name="文 嘉硕" userId="e4ee3c6d8821d7de" providerId="LiveId" clId="{3792B3A0-735C-4689-8F7F-BEE056BDFB2B}" dt="2026-06-05T14:37:13.993" v="1745"/>
          <ac:spMkLst>
            <pc:docMk/>
            <pc:sldMk cId="3696645441" sldId="296"/>
            <ac:spMk id="23" creationId="{68EA53FF-1E05-46B0-B570-B92F29E4EC78}"/>
          </ac:spMkLst>
        </pc:spChg>
        <pc:spChg chg="add mod">
          <ac:chgData name="文 嘉硕" userId="e4ee3c6d8821d7de" providerId="LiveId" clId="{3792B3A0-735C-4689-8F7F-BEE056BDFB2B}" dt="2026-06-05T14:37:13.995" v="1749"/>
          <ac:spMkLst>
            <pc:docMk/>
            <pc:sldMk cId="3696645441" sldId="296"/>
            <ac:spMk id="24" creationId="{3F85C316-57BE-4C68-A795-245E6FB70506}"/>
          </ac:spMkLst>
        </pc:spChg>
        <pc:spChg chg="add mod">
          <ac:chgData name="文 嘉硕" userId="e4ee3c6d8821d7de" providerId="LiveId" clId="{3792B3A0-735C-4689-8F7F-BEE056BDFB2B}" dt="2026-06-05T14:37:14" v="1758"/>
          <ac:spMkLst>
            <pc:docMk/>
            <pc:sldMk cId="3696645441" sldId="296"/>
            <ac:spMk id="25" creationId="{20355842-B01B-4AB4-A8CD-E32AB1112469}"/>
          </ac:spMkLst>
        </pc:spChg>
        <pc:spChg chg="add mod">
          <ac:chgData name="文 嘉硕" userId="e4ee3c6d8821d7de" providerId="LiveId" clId="{3792B3A0-735C-4689-8F7F-BEE056BDFB2B}" dt="2026-06-05T14:37:14.002" v="1762"/>
          <ac:spMkLst>
            <pc:docMk/>
            <pc:sldMk cId="3696645441" sldId="296"/>
            <ac:spMk id="26" creationId="{1C5BF88D-4614-4D1A-AAFE-EF16727DFFC5}"/>
          </ac:spMkLst>
        </pc:spChg>
        <pc:spChg chg="add mod">
          <ac:chgData name="文 嘉硕" userId="e4ee3c6d8821d7de" providerId="LiveId" clId="{3792B3A0-735C-4689-8F7F-BEE056BDFB2B}" dt="2026-06-05T14:37:14.004" v="1766"/>
          <ac:spMkLst>
            <pc:docMk/>
            <pc:sldMk cId="3696645441" sldId="296"/>
            <ac:spMk id="27" creationId="{258959EF-8BE8-4061-A14C-63B678DC2DCD}"/>
          </ac:spMkLst>
        </pc:spChg>
        <pc:spChg chg="add mod">
          <ac:chgData name="文 嘉硕" userId="e4ee3c6d8821d7de" providerId="LiveId" clId="{3792B3A0-735C-4689-8F7F-BEE056BDFB2B}" dt="2026-06-05T14:37:14.007" v="1770"/>
          <ac:spMkLst>
            <pc:docMk/>
            <pc:sldMk cId="3696645441" sldId="296"/>
            <ac:spMk id="28" creationId="{537C493D-64F1-4994-8700-4032171FF747}"/>
          </ac:spMkLst>
        </pc:spChg>
        <pc:spChg chg="add mod">
          <ac:chgData name="文 嘉硕" userId="e4ee3c6d8821d7de" providerId="LiveId" clId="{3792B3A0-735C-4689-8F7F-BEE056BDFB2B}" dt="2026-06-05T14:37:14.010" v="1774"/>
          <ac:spMkLst>
            <pc:docMk/>
            <pc:sldMk cId="3696645441" sldId="296"/>
            <ac:spMk id="29" creationId="{4C330E2C-F1D2-433E-980C-8E563897E4B7}"/>
          </ac:spMkLst>
        </pc:spChg>
        <pc:spChg chg="add mod">
          <ac:chgData name="文 嘉硕" userId="e4ee3c6d8821d7de" providerId="LiveId" clId="{3792B3A0-735C-4689-8F7F-BEE056BDFB2B}" dt="2026-06-05T14:37:14.012" v="1778"/>
          <ac:spMkLst>
            <pc:docMk/>
            <pc:sldMk cId="3696645441" sldId="296"/>
            <ac:spMk id="30" creationId="{39692334-0E26-4BA5-A131-57D4C122E8F6}"/>
          </ac:spMkLst>
        </pc:spChg>
        <pc:spChg chg="add mod">
          <ac:chgData name="文 嘉硕" userId="e4ee3c6d8821d7de" providerId="LiveId" clId="{3792B3A0-735C-4689-8F7F-BEE056BDFB2B}" dt="2026-06-05T14:37:14.014" v="1782"/>
          <ac:spMkLst>
            <pc:docMk/>
            <pc:sldMk cId="3696645441" sldId="296"/>
            <ac:spMk id="31" creationId="{6C894FC6-C490-4AA7-BEBD-DBEF834A654C}"/>
          </ac:spMkLst>
        </pc:spChg>
        <pc:spChg chg="add mod">
          <ac:chgData name="文 嘉硕" userId="e4ee3c6d8821d7de" providerId="LiveId" clId="{3792B3A0-735C-4689-8F7F-BEE056BDFB2B}" dt="2026-06-05T14:37:14.015" v="1786"/>
          <ac:spMkLst>
            <pc:docMk/>
            <pc:sldMk cId="3696645441" sldId="296"/>
            <ac:spMk id="32" creationId="{E8846A5D-6AA9-4A05-BE1C-5237FC4E2803}"/>
          </ac:spMkLst>
        </pc:spChg>
        <pc:spChg chg="add mod">
          <ac:chgData name="文 嘉硕" userId="e4ee3c6d8821d7de" providerId="LiveId" clId="{3792B3A0-735C-4689-8F7F-BEE056BDFB2B}" dt="2026-06-05T14:37:14.017" v="1790"/>
          <ac:spMkLst>
            <pc:docMk/>
            <pc:sldMk cId="3696645441" sldId="296"/>
            <ac:spMk id="33" creationId="{7000A06F-BBD9-430E-9F48-A7FCFD6B8AC3}"/>
          </ac:spMkLst>
        </pc:spChg>
        <pc:spChg chg="add mod">
          <ac:chgData name="文 嘉硕" userId="e4ee3c6d8821d7de" providerId="LiveId" clId="{3792B3A0-735C-4689-8F7F-BEE056BDFB2B}" dt="2026-06-05T14:37:14.018" v="1794"/>
          <ac:spMkLst>
            <pc:docMk/>
            <pc:sldMk cId="3696645441" sldId="296"/>
            <ac:spMk id="34" creationId="{B546EDED-B6D6-4BE0-BD18-E1DF44782343}"/>
          </ac:spMkLst>
        </pc:spChg>
        <pc:picChg chg="add mod">
          <ac:chgData name="文 嘉硕" userId="e4ee3c6d8821d7de" providerId="LiveId" clId="{3792B3A0-735C-4689-8F7F-BEE056BDFB2B}" dt="2026-06-05T14:39:12.437" v="2041"/>
          <ac:picMkLst>
            <pc:docMk/>
            <pc:sldMk cId="3696645441" sldId="296"/>
            <ac:picMk id="35" creationId="{ADFD7CEA-BB5B-9D9B-22A8-75A7FFAA3391}"/>
          </ac:picMkLst>
        </pc:picChg>
      </pc:sldChg>
      <pc:sldChg chg="add del">
        <pc:chgData name="文 嘉硕" userId="e4ee3c6d8821d7de" providerId="LiveId" clId="{3792B3A0-735C-4689-8F7F-BEE056BDFB2B}" dt="2026-06-05T11:26:40.282" v="4"/>
        <pc:sldMkLst>
          <pc:docMk/>
          <pc:sldMk cId="38858265" sldId="297"/>
        </pc:sldMkLst>
      </pc:sldChg>
      <pc:sldChg chg="addSp delSp modSp add mod">
        <pc:chgData name="文 嘉硕" userId="e4ee3c6d8821d7de" providerId="LiveId" clId="{3792B3A0-735C-4689-8F7F-BEE056BDFB2B}" dt="2026-06-05T14:39:17.371" v="2042"/>
        <pc:sldMkLst>
          <pc:docMk/>
          <pc:sldMk cId="1123769193" sldId="297"/>
        </pc:sldMkLst>
        <pc:spChg chg="add mod">
          <ac:chgData name="文 嘉硕" userId="e4ee3c6d8821d7de" providerId="LiveId" clId="{3792B3A0-735C-4689-8F7F-BEE056BDFB2B}" dt="2026-06-05T14:37:14.068" v="1811"/>
          <ac:spMkLst>
            <pc:docMk/>
            <pc:sldMk cId="1123769193" sldId="297"/>
            <ac:spMk id="2" creationId="{D91710C3-6F51-4095-8BAE-1C0B53C6EA0C}"/>
          </ac:spMkLst>
        </pc:spChg>
        <pc:spChg chg="add mod">
          <ac:chgData name="文 嘉硕" userId="e4ee3c6d8821d7de" providerId="LiveId" clId="{3792B3A0-735C-4689-8F7F-BEE056BDFB2B}" dt="2026-06-05T14:37:14.070" v="1815"/>
          <ac:spMkLst>
            <pc:docMk/>
            <pc:sldMk cId="1123769193" sldId="297"/>
            <ac:spMk id="3" creationId="{95C87549-569C-4111-BB5D-F913D4A32756}"/>
          </ac:spMkLst>
        </pc:spChg>
        <pc:spChg chg="add mod">
          <ac:chgData name="文 嘉硕" userId="e4ee3c6d8821d7de" providerId="LiveId" clId="{3792B3A0-735C-4689-8F7F-BEE056BDFB2B}" dt="2026-06-05T14:37:14.071" v="1819"/>
          <ac:spMkLst>
            <pc:docMk/>
            <pc:sldMk cId="1123769193" sldId="297"/>
            <ac:spMk id="4" creationId="{B5F9681C-7DBA-46AD-99B1-281A48837DC6}"/>
          </ac:spMkLst>
        </pc:spChg>
        <pc:spChg chg="add mod">
          <ac:chgData name="文 嘉硕" userId="e4ee3c6d8821d7de" providerId="LiveId" clId="{3792B3A0-735C-4689-8F7F-BEE056BDFB2B}" dt="2026-06-05T14:37:14.075" v="1823"/>
          <ac:spMkLst>
            <pc:docMk/>
            <pc:sldMk cId="1123769193" sldId="297"/>
            <ac:spMk id="5" creationId="{3E81DE05-94E6-4027-A586-54D5EA2FFBAD}"/>
          </ac:spMkLst>
        </pc:spChg>
        <pc:spChg chg="add mod">
          <ac:chgData name="文 嘉硕" userId="e4ee3c6d8821d7de" providerId="LiveId" clId="{3792B3A0-735C-4689-8F7F-BEE056BDFB2B}" dt="2026-06-05T14:37:14.076" v="1827"/>
          <ac:spMkLst>
            <pc:docMk/>
            <pc:sldMk cId="1123769193" sldId="297"/>
            <ac:spMk id="6" creationId="{299F165F-B186-4E94-A524-9BDF7A75D225}"/>
          </ac:spMkLst>
        </pc:spChg>
        <pc:spChg chg="del mod">
          <ac:chgData name="文 嘉硕" userId="e4ee3c6d8821d7de" providerId="LiveId" clId="{3792B3A0-735C-4689-8F7F-BEE056BDFB2B}" dt="2026-06-05T14:37:14.040" v="1795"/>
          <ac:spMkLst>
            <pc:docMk/>
            <pc:sldMk cId="1123769193" sldId="297"/>
            <ac:spMk id="7" creationId="{24621D2B-D098-45B1-BECB-CB0EAFB2328F}"/>
          </ac:spMkLst>
        </pc:spChg>
        <pc:spChg chg="add mod">
          <ac:chgData name="文 嘉硕" userId="e4ee3c6d8821d7de" providerId="LiveId" clId="{3792B3A0-735C-4689-8F7F-BEE056BDFB2B}" dt="2026-06-05T14:37:14.078" v="1831"/>
          <ac:spMkLst>
            <pc:docMk/>
            <pc:sldMk cId="1123769193" sldId="297"/>
            <ac:spMk id="8" creationId="{9156A94D-928C-496D-9DC5-788A7C6CE818}"/>
          </ac:spMkLst>
        </pc:spChg>
        <pc:spChg chg="del mod">
          <ac:chgData name="文 嘉硕" userId="e4ee3c6d8821d7de" providerId="LiveId" clId="{3792B3A0-735C-4689-8F7F-BEE056BDFB2B}" dt="2026-06-05T14:37:14.041" v="1796"/>
          <ac:spMkLst>
            <pc:docMk/>
            <pc:sldMk cId="1123769193" sldId="297"/>
            <ac:spMk id="9" creationId="{ABF973DF-CAB9-4725-B03F-97A7B4CFB88C}"/>
          </ac:spMkLst>
        </pc:spChg>
        <pc:spChg chg="del mod">
          <ac:chgData name="文 嘉硕" userId="e4ee3c6d8821d7de" providerId="LiveId" clId="{3792B3A0-735C-4689-8F7F-BEE056BDFB2B}" dt="2026-06-05T14:37:14.042" v="1797"/>
          <ac:spMkLst>
            <pc:docMk/>
            <pc:sldMk cId="1123769193" sldId="297"/>
            <ac:spMk id="10" creationId="{FBE181ED-AE82-4E3A-9556-FF78EA7A9E75}"/>
          </ac:spMkLst>
        </pc:spChg>
        <pc:spChg chg="del mod">
          <ac:chgData name="文 嘉硕" userId="e4ee3c6d8821d7de" providerId="LiveId" clId="{3792B3A0-735C-4689-8F7F-BEE056BDFB2B}" dt="2026-06-05T14:37:14.043" v="1798"/>
          <ac:spMkLst>
            <pc:docMk/>
            <pc:sldMk cId="1123769193" sldId="297"/>
            <ac:spMk id="11" creationId="{3B667371-CD10-47E1-BDE2-5B804D62201D}"/>
          </ac:spMkLst>
        </pc:spChg>
        <pc:spChg chg="del mod">
          <ac:chgData name="文 嘉硕" userId="e4ee3c6d8821d7de" providerId="LiveId" clId="{3792B3A0-735C-4689-8F7F-BEE056BDFB2B}" dt="2026-06-05T14:37:14.043" v="1799"/>
          <ac:spMkLst>
            <pc:docMk/>
            <pc:sldMk cId="1123769193" sldId="297"/>
            <ac:spMk id="12" creationId="{28AF2B7A-6533-4D51-8AA5-AB5B4FB813D8}"/>
          </ac:spMkLst>
        </pc:spChg>
        <pc:spChg chg="del mod">
          <ac:chgData name="文 嘉硕" userId="e4ee3c6d8821d7de" providerId="LiveId" clId="{3792B3A0-735C-4689-8F7F-BEE056BDFB2B}" dt="2026-06-05T14:37:14.043" v="1800"/>
          <ac:spMkLst>
            <pc:docMk/>
            <pc:sldMk cId="1123769193" sldId="297"/>
            <ac:spMk id="13" creationId="{B91CED21-B660-4726-AB6D-E37746BEF55F}"/>
          </ac:spMkLst>
        </pc:spChg>
        <pc:spChg chg="del mod">
          <ac:chgData name="文 嘉硕" userId="e4ee3c6d8821d7de" providerId="LiveId" clId="{3792B3A0-735C-4689-8F7F-BEE056BDFB2B}" dt="2026-06-05T14:37:14.044" v="1801"/>
          <ac:spMkLst>
            <pc:docMk/>
            <pc:sldMk cId="1123769193" sldId="297"/>
            <ac:spMk id="14" creationId="{B24A155A-94F3-40CC-B3C8-16CBC266B3B6}"/>
          </ac:spMkLst>
        </pc:spChg>
        <pc:spChg chg="del mod">
          <ac:chgData name="文 嘉硕" userId="e4ee3c6d8821d7de" providerId="LiveId" clId="{3792B3A0-735C-4689-8F7F-BEE056BDFB2B}" dt="2026-06-05T14:37:14.044" v="1802"/>
          <ac:spMkLst>
            <pc:docMk/>
            <pc:sldMk cId="1123769193" sldId="297"/>
            <ac:spMk id="15" creationId="{F5C5D487-40FA-4165-B68A-468547D74224}"/>
          </ac:spMkLst>
        </pc:spChg>
        <pc:spChg chg="del mod">
          <ac:chgData name="文 嘉硕" userId="e4ee3c6d8821d7de" providerId="LiveId" clId="{3792B3A0-735C-4689-8F7F-BEE056BDFB2B}" dt="2026-06-05T14:37:14.044" v="1803"/>
          <ac:spMkLst>
            <pc:docMk/>
            <pc:sldMk cId="1123769193" sldId="297"/>
            <ac:spMk id="16" creationId="{0A9F5E5A-188C-4CA6-B2A1-344F2316219A}"/>
          </ac:spMkLst>
        </pc:spChg>
        <pc:spChg chg="del mod">
          <ac:chgData name="文 嘉硕" userId="e4ee3c6d8821d7de" providerId="LiveId" clId="{3792B3A0-735C-4689-8F7F-BEE056BDFB2B}" dt="2026-06-05T14:37:14.045" v="1804"/>
          <ac:spMkLst>
            <pc:docMk/>
            <pc:sldMk cId="1123769193" sldId="297"/>
            <ac:spMk id="17" creationId="{D61EC07E-1A30-458A-85F4-241A6C9AB118}"/>
          </ac:spMkLst>
        </pc:spChg>
        <pc:spChg chg="del mod">
          <ac:chgData name="文 嘉硕" userId="e4ee3c6d8821d7de" providerId="LiveId" clId="{3792B3A0-735C-4689-8F7F-BEE056BDFB2B}" dt="2026-06-05T14:37:14.045" v="1805"/>
          <ac:spMkLst>
            <pc:docMk/>
            <pc:sldMk cId="1123769193" sldId="297"/>
            <ac:spMk id="18" creationId="{9012A00B-94C4-456F-977E-EA671F407279}"/>
          </ac:spMkLst>
        </pc:spChg>
        <pc:spChg chg="del mod">
          <ac:chgData name="文 嘉硕" userId="e4ee3c6d8821d7de" providerId="LiveId" clId="{3792B3A0-735C-4689-8F7F-BEE056BDFB2B}" dt="2026-06-05T14:37:14.045" v="1806"/>
          <ac:spMkLst>
            <pc:docMk/>
            <pc:sldMk cId="1123769193" sldId="297"/>
            <ac:spMk id="19" creationId="{AFAC7D94-2FE7-4A88-9A6B-9C4DA1F8099F}"/>
          </ac:spMkLst>
        </pc:spChg>
        <pc:spChg chg="add mod">
          <ac:chgData name="文 嘉硕" userId="e4ee3c6d8821d7de" providerId="LiveId" clId="{3792B3A0-735C-4689-8F7F-BEE056BDFB2B}" dt="2026-06-05T14:37:14.082" v="1840"/>
          <ac:spMkLst>
            <pc:docMk/>
            <pc:sldMk cId="1123769193" sldId="297"/>
            <ac:spMk id="20" creationId="{11C2DED5-E9B1-4D6B-870F-8A7C1BCBC6FF}"/>
          </ac:spMkLst>
        </pc:spChg>
        <pc:spChg chg="add mod">
          <ac:chgData name="文 嘉硕" userId="e4ee3c6d8821d7de" providerId="LiveId" clId="{3792B3A0-735C-4689-8F7F-BEE056BDFB2B}" dt="2026-06-05T14:37:14.086" v="1849"/>
          <ac:spMkLst>
            <pc:docMk/>
            <pc:sldMk cId="1123769193" sldId="297"/>
            <ac:spMk id="21" creationId="{DEFD3583-30F7-4D90-9C2C-AD6155C9151A}"/>
          </ac:spMkLst>
        </pc:spChg>
        <pc:spChg chg="add mod">
          <ac:chgData name="文 嘉硕" userId="e4ee3c6d8821d7de" providerId="LiveId" clId="{3792B3A0-735C-4689-8F7F-BEE056BDFB2B}" dt="2026-06-05T14:37:14.092" v="1858"/>
          <ac:spMkLst>
            <pc:docMk/>
            <pc:sldMk cId="1123769193" sldId="297"/>
            <ac:spMk id="22" creationId="{42CECB1C-A4E2-4970-A4C8-640FE379CB93}"/>
          </ac:spMkLst>
        </pc:spChg>
        <pc:spChg chg="add mod">
          <ac:chgData name="文 嘉硕" userId="e4ee3c6d8821d7de" providerId="LiveId" clId="{3792B3A0-735C-4689-8F7F-BEE056BDFB2B}" dt="2026-06-05T14:37:14.097" v="1867"/>
          <ac:spMkLst>
            <pc:docMk/>
            <pc:sldMk cId="1123769193" sldId="297"/>
            <ac:spMk id="23" creationId="{717E2CD8-4D4F-4FB9-940F-0CE9629E959D}"/>
          </ac:spMkLst>
        </pc:spChg>
        <pc:spChg chg="add mod">
          <ac:chgData name="文 嘉硕" userId="e4ee3c6d8821d7de" providerId="LiveId" clId="{3792B3A0-735C-4689-8F7F-BEE056BDFB2B}" dt="2026-06-05T14:37:14.099" v="1871"/>
          <ac:spMkLst>
            <pc:docMk/>
            <pc:sldMk cId="1123769193" sldId="297"/>
            <ac:spMk id="24" creationId="{BBB797C9-A165-45DB-A9D8-22253FC80F45}"/>
          </ac:spMkLst>
        </pc:spChg>
        <pc:spChg chg="add mod">
          <ac:chgData name="文 嘉硕" userId="e4ee3c6d8821d7de" providerId="LiveId" clId="{3792B3A0-735C-4689-8F7F-BEE056BDFB2B}" dt="2026-06-05T14:37:14.103" v="1880"/>
          <ac:spMkLst>
            <pc:docMk/>
            <pc:sldMk cId="1123769193" sldId="297"/>
            <ac:spMk id="25" creationId="{E630F37A-8FD8-44F8-883D-B9222FCDAAE2}"/>
          </ac:spMkLst>
        </pc:spChg>
        <pc:spChg chg="add mod">
          <ac:chgData name="文 嘉硕" userId="e4ee3c6d8821d7de" providerId="LiveId" clId="{3792B3A0-735C-4689-8F7F-BEE056BDFB2B}" dt="2026-06-05T14:37:14.104" v="1884"/>
          <ac:spMkLst>
            <pc:docMk/>
            <pc:sldMk cId="1123769193" sldId="297"/>
            <ac:spMk id="26" creationId="{94A01057-4871-4192-AAEC-5CFE6F133604}"/>
          </ac:spMkLst>
        </pc:spChg>
        <pc:spChg chg="add mod">
          <ac:chgData name="文 嘉硕" userId="e4ee3c6d8821d7de" providerId="LiveId" clId="{3792B3A0-735C-4689-8F7F-BEE056BDFB2B}" dt="2026-06-05T14:37:14.108" v="1888"/>
          <ac:spMkLst>
            <pc:docMk/>
            <pc:sldMk cId="1123769193" sldId="297"/>
            <ac:spMk id="27" creationId="{AE7218A6-BA09-4024-89A6-E7F59D0D3963}"/>
          </ac:spMkLst>
        </pc:spChg>
        <pc:spChg chg="add mod">
          <ac:chgData name="文 嘉硕" userId="e4ee3c6d8821d7de" providerId="LiveId" clId="{3792B3A0-735C-4689-8F7F-BEE056BDFB2B}" dt="2026-06-05T14:37:14.110" v="1892"/>
          <ac:spMkLst>
            <pc:docMk/>
            <pc:sldMk cId="1123769193" sldId="297"/>
            <ac:spMk id="28" creationId="{EF3E3566-8146-4BE5-A24D-E5D91EBEA88E}"/>
          </ac:spMkLst>
        </pc:spChg>
        <pc:spChg chg="add mod">
          <ac:chgData name="文 嘉硕" userId="e4ee3c6d8821d7de" providerId="LiveId" clId="{3792B3A0-735C-4689-8F7F-BEE056BDFB2B}" dt="2026-06-05T14:37:14.111" v="1896"/>
          <ac:spMkLst>
            <pc:docMk/>
            <pc:sldMk cId="1123769193" sldId="297"/>
            <ac:spMk id="29" creationId="{26C83D07-B24C-460E-8A01-02C5CACF8BD8}"/>
          </ac:spMkLst>
        </pc:spChg>
        <pc:spChg chg="add mod">
          <ac:chgData name="文 嘉硕" userId="e4ee3c6d8821d7de" providerId="LiveId" clId="{3792B3A0-735C-4689-8F7F-BEE056BDFB2B}" dt="2026-06-05T14:37:14.113" v="1900"/>
          <ac:spMkLst>
            <pc:docMk/>
            <pc:sldMk cId="1123769193" sldId="297"/>
            <ac:spMk id="30" creationId="{3A5D5600-3C6E-4C3D-934D-3D6C4CF568AF}"/>
          </ac:spMkLst>
        </pc:spChg>
        <pc:spChg chg="add mod">
          <ac:chgData name="文 嘉硕" userId="e4ee3c6d8821d7de" providerId="LiveId" clId="{3792B3A0-735C-4689-8F7F-BEE056BDFB2B}" dt="2026-06-05T14:37:14.114" v="1904"/>
          <ac:spMkLst>
            <pc:docMk/>
            <pc:sldMk cId="1123769193" sldId="297"/>
            <ac:spMk id="31" creationId="{32D7BB3E-6325-4039-9428-5CAB561CDBC3}"/>
          </ac:spMkLst>
        </pc:spChg>
        <pc:spChg chg="add mod">
          <ac:chgData name="文 嘉硕" userId="e4ee3c6d8821d7de" providerId="LiveId" clId="{3792B3A0-735C-4689-8F7F-BEE056BDFB2B}" dt="2026-06-05T14:37:14.116" v="1908"/>
          <ac:spMkLst>
            <pc:docMk/>
            <pc:sldMk cId="1123769193" sldId="297"/>
            <ac:spMk id="32" creationId="{D771ED7B-37EA-4A30-A47F-C2BE6293A016}"/>
          </ac:spMkLst>
        </pc:spChg>
        <pc:spChg chg="add mod">
          <ac:chgData name="文 嘉硕" userId="e4ee3c6d8821d7de" providerId="LiveId" clId="{3792B3A0-735C-4689-8F7F-BEE056BDFB2B}" dt="2026-06-05T14:37:14.117" v="1912"/>
          <ac:spMkLst>
            <pc:docMk/>
            <pc:sldMk cId="1123769193" sldId="297"/>
            <ac:spMk id="33" creationId="{2A927A3C-01C4-45FD-848A-183F1590D49B}"/>
          </ac:spMkLst>
        </pc:spChg>
        <pc:spChg chg="add mod">
          <ac:chgData name="文 嘉硕" userId="e4ee3c6d8821d7de" providerId="LiveId" clId="{3792B3A0-735C-4689-8F7F-BEE056BDFB2B}" dt="2026-06-05T14:37:14.118" v="1916"/>
          <ac:spMkLst>
            <pc:docMk/>
            <pc:sldMk cId="1123769193" sldId="297"/>
            <ac:spMk id="34" creationId="{6EA0BCD6-A1BE-426F-9FCD-4116FCA91456}"/>
          </ac:spMkLst>
        </pc:spChg>
        <pc:picChg chg="add mod">
          <ac:chgData name="文 嘉硕" userId="e4ee3c6d8821d7de" providerId="LiveId" clId="{3792B3A0-735C-4689-8F7F-BEE056BDFB2B}" dt="2026-06-05T14:39:17.371" v="2042"/>
          <ac:picMkLst>
            <pc:docMk/>
            <pc:sldMk cId="1123769193" sldId="297"/>
            <ac:picMk id="35" creationId="{534E8364-D275-7E89-963B-C2C82A874E17}"/>
          </ac:picMkLst>
        </pc:picChg>
      </pc:sldChg>
      <pc:sldChg chg="addSp delSp modSp add mod">
        <pc:chgData name="文 嘉硕" userId="e4ee3c6d8821d7de" providerId="LiveId" clId="{3792B3A0-735C-4689-8F7F-BEE056BDFB2B}" dt="2026-06-05T14:39:21.540" v="2043"/>
        <pc:sldMkLst>
          <pc:docMk/>
          <pc:sldMk cId="1683387533" sldId="298"/>
        </pc:sldMkLst>
        <pc:spChg chg="add mod">
          <ac:chgData name="文 嘉硕" userId="e4ee3c6d8821d7de" providerId="LiveId" clId="{3792B3A0-735C-4689-8F7F-BEE056BDFB2B}" dt="2026-06-05T14:37:14.163" v="1933"/>
          <ac:spMkLst>
            <pc:docMk/>
            <pc:sldMk cId="1683387533" sldId="298"/>
            <ac:spMk id="2" creationId="{12E203A4-7CF8-4C55-8BFB-D43D3CD4B6D3}"/>
          </ac:spMkLst>
        </pc:spChg>
        <pc:spChg chg="add mod">
          <ac:chgData name="文 嘉硕" userId="e4ee3c6d8821d7de" providerId="LiveId" clId="{3792B3A0-735C-4689-8F7F-BEE056BDFB2B}" dt="2026-06-05T14:37:14.165" v="1937"/>
          <ac:spMkLst>
            <pc:docMk/>
            <pc:sldMk cId="1683387533" sldId="298"/>
            <ac:spMk id="3" creationId="{574DFFE8-4048-4451-A46B-10526810AC6A}"/>
          </ac:spMkLst>
        </pc:spChg>
        <pc:spChg chg="add mod">
          <ac:chgData name="文 嘉硕" userId="e4ee3c6d8821d7de" providerId="LiveId" clId="{3792B3A0-735C-4689-8F7F-BEE056BDFB2B}" dt="2026-06-05T14:37:14.167" v="1941"/>
          <ac:spMkLst>
            <pc:docMk/>
            <pc:sldMk cId="1683387533" sldId="298"/>
            <ac:spMk id="4" creationId="{9A046408-B9B4-4719-99FF-00C9349B1E93}"/>
          </ac:spMkLst>
        </pc:spChg>
        <pc:spChg chg="add mod">
          <ac:chgData name="文 嘉硕" userId="e4ee3c6d8821d7de" providerId="LiveId" clId="{3792B3A0-735C-4689-8F7F-BEE056BDFB2B}" dt="2026-06-05T14:37:14.169" v="1945"/>
          <ac:spMkLst>
            <pc:docMk/>
            <pc:sldMk cId="1683387533" sldId="298"/>
            <ac:spMk id="5" creationId="{0459B689-7237-41F9-BC8F-12C3873ACA9B}"/>
          </ac:spMkLst>
        </pc:spChg>
        <pc:spChg chg="add mod">
          <ac:chgData name="文 嘉硕" userId="e4ee3c6d8821d7de" providerId="LiveId" clId="{3792B3A0-735C-4689-8F7F-BEE056BDFB2B}" dt="2026-06-05T14:37:14.171" v="1949"/>
          <ac:spMkLst>
            <pc:docMk/>
            <pc:sldMk cId="1683387533" sldId="298"/>
            <ac:spMk id="6" creationId="{90844DA9-26DA-4839-96D9-EBDB02BB6AC0}"/>
          </ac:spMkLst>
        </pc:spChg>
        <pc:spChg chg="del mod">
          <ac:chgData name="文 嘉硕" userId="e4ee3c6d8821d7de" providerId="LiveId" clId="{3792B3A0-735C-4689-8F7F-BEE056BDFB2B}" dt="2026-06-05T14:37:14.134" v="1917"/>
          <ac:spMkLst>
            <pc:docMk/>
            <pc:sldMk cId="1683387533" sldId="298"/>
            <ac:spMk id="7" creationId="{6268366F-694D-47CB-BB37-D2D8AB5912D7}"/>
          </ac:spMkLst>
        </pc:spChg>
        <pc:spChg chg="add mod">
          <ac:chgData name="文 嘉硕" userId="e4ee3c6d8821d7de" providerId="LiveId" clId="{3792B3A0-735C-4689-8F7F-BEE056BDFB2B}" dt="2026-06-05T14:37:14.173" v="1953"/>
          <ac:spMkLst>
            <pc:docMk/>
            <pc:sldMk cId="1683387533" sldId="298"/>
            <ac:spMk id="8" creationId="{9A451F6F-6CB1-405A-800A-54F9D3D56039}"/>
          </ac:spMkLst>
        </pc:spChg>
        <pc:spChg chg="del mod">
          <ac:chgData name="文 嘉硕" userId="e4ee3c6d8821d7de" providerId="LiveId" clId="{3792B3A0-735C-4689-8F7F-BEE056BDFB2B}" dt="2026-06-05T14:37:14.134" v="1918"/>
          <ac:spMkLst>
            <pc:docMk/>
            <pc:sldMk cId="1683387533" sldId="298"/>
            <ac:spMk id="9" creationId="{73C07B30-A70B-41F3-AE62-2B70E41BB5E3}"/>
          </ac:spMkLst>
        </pc:spChg>
        <pc:spChg chg="del mod">
          <ac:chgData name="文 嘉硕" userId="e4ee3c6d8821d7de" providerId="LiveId" clId="{3792B3A0-735C-4689-8F7F-BEE056BDFB2B}" dt="2026-06-05T14:37:14.135" v="1919"/>
          <ac:spMkLst>
            <pc:docMk/>
            <pc:sldMk cId="1683387533" sldId="298"/>
            <ac:spMk id="10" creationId="{13BFB717-1DB8-4B9C-903E-19AF13F86BDD}"/>
          </ac:spMkLst>
        </pc:spChg>
        <pc:spChg chg="del mod">
          <ac:chgData name="文 嘉硕" userId="e4ee3c6d8821d7de" providerId="LiveId" clId="{3792B3A0-735C-4689-8F7F-BEE056BDFB2B}" dt="2026-06-05T14:37:14.135" v="1920"/>
          <ac:spMkLst>
            <pc:docMk/>
            <pc:sldMk cId="1683387533" sldId="298"/>
            <ac:spMk id="11" creationId="{A713CDEA-EE2B-4CDB-A0A0-6962F730B941}"/>
          </ac:spMkLst>
        </pc:spChg>
        <pc:spChg chg="del mod">
          <ac:chgData name="文 嘉硕" userId="e4ee3c6d8821d7de" providerId="LiveId" clId="{3792B3A0-735C-4689-8F7F-BEE056BDFB2B}" dt="2026-06-05T14:37:14.135" v="1921"/>
          <ac:spMkLst>
            <pc:docMk/>
            <pc:sldMk cId="1683387533" sldId="298"/>
            <ac:spMk id="12" creationId="{1EBDB8F9-D697-42F8-9E74-C06BF407925A}"/>
          </ac:spMkLst>
        </pc:spChg>
        <pc:spChg chg="del mod">
          <ac:chgData name="文 嘉硕" userId="e4ee3c6d8821d7de" providerId="LiveId" clId="{3792B3A0-735C-4689-8F7F-BEE056BDFB2B}" dt="2026-06-05T14:37:14.135" v="1922"/>
          <ac:spMkLst>
            <pc:docMk/>
            <pc:sldMk cId="1683387533" sldId="298"/>
            <ac:spMk id="13" creationId="{E4D2FBCE-F7C7-4CD5-A169-1DB1E195CBFD}"/>
          </ac:spMkLst>
        </pc:spChg>
        <pc:spChg chg="del mod">
          <ac:chgData name="文 嘉硕" userId="e4ee3c6d8821d7de" providerId="LiveId" clId="{3792B3A0-735C-4689-8F7F-BEE056BDFB2B}" dt="2026-06-05T14:37:14.135" v="1923"/>
          <ac:spMkLst>
            <pc:docMk/>
            <pc:sldMk cId="1683387533" sldId="298"/>
            <ac:spMk id="14" creationId="{4F68143C-7900-48D5-B810-C4BE5B08754C}"/>
          </ac:spMkLst>
        </pc:spChg>
        <pc:spChg chg="del mod">
          <ac:chgData name="文 嘉硕" userId="e4ee3c6d8821d7de" providerId="LiveId" clId="{3792B3A0-735C-4689-8F7F-BEE056BDFB2B}" dt="2026-06-05T14:37:14.137" v="1924"/>
          <ac:spMkLst>
            <pc:docMk/>
            <pc:sldMk cId="1683387533" sldId="298"/>
            <ac:spMk id="15" creationId="{F6D5E01E-CF91-4858-8851-10B3184D6086}"/>
          </ac:spMkLst>
        </pc:spChg>
        <pc:spChg chg="del mod">
          <ac:chgData name="文 嘉硕" userId="e4ee3c6d8821d7de" providerId="LiveId" clId="{3792B3A0-735C-4689-8F7F-BEE056BDFB2B}" dt="2026-06-05T14:37:14.137" v="1925"/>
          <ac:spMkLst>
            <pc:docMk/>
            <pc:sldMk cId="1683387533" sldId="298"/>
            <ac:spMk id="16" creationId="{C13F83DB-32B9-4E13-A08D-5AECBB8B750A}"/>
          </ac:spMkLst>
        </pc:spChg>
        <pc:spChg chg="del mod">
          <ac:chgData name="文 嘉硕" userId="e4ee3c6d8821d7de" providerId="LiveId" clId="{3792B3A0-735C-4689-8F7F-BEE056BDFB2B}" dt="2026-06-05T14:37:14.137" v="1926"/>
          <ac:spMkLst>
            <pc:docMk/>
            <pc:sldMk cId="1683387533" sldId="298"/>
            <ac:spMk id="17" creationId="{406943A6-A483-411B-AFA0-08798277E1F8}"/>
          </ac:spMkLst>
        </pc:spChg>
        <pc:spChg chg="del mod">
          <ac:chgData name="文 嘉硕" userId="e4ee3c6d8821d7de" providerId="LiveId" clId="{3792B3A0-735C-4689-8F7F-BEE056BDFB2B}" dt="2026-06-05T14:37:14.137" v="1927"/>
          <ac:spMkLst>
            <pc:docMk/>
            <pc:sldMk cId="1683387533" sldId="298"/>
            <ac:spMk id="18" creationId="{34F32E23-009A-4A58-9338-BD95419103F3}"/>
          </ac:spMkLst>
        </pc:spChg>
        <pc:spChg chg="del mod">
          <ac:chgData name="文 嘉硕" userId="e4ee3c6d8821d7de" providerId="LiveId" clId="{3792B3A0-735C-4689-8F7F-BEE056BDFB2B}" dt="2026-06-05T14:37:14.137" v="1928"/>
          <ac:spMkLst>
            <pc:docMk/>
            <pc:sldMk cId="1683387533" sldId="298"/>
            <ac:spMk id="19" creationId="{1372E154-98BB-4F35-A37D-046D5F062C2D}"/>
          </ac:spMkLst>
        </pc:spChg>
        <pc:spChg chg="add mod">
          <ac:chgData name="文 嘉硕" userId="e4ee3c6d8821d7de" providerId="LiveId" clId="{3792B3A0-735C-4689-8F7F-BEE056BDFB2B}" dt="2026-06-05T14:37:14.179" v="1962"/>
          <ac:spMkLst>
            <pc:docMk/>
            <pc:sldMk cId="1683387533" sldId="298"/>
            <ac:spMk id="20" creationId="{859A9E55-2C98-4738-90A5-4F1F617A69AE}"/>
          </ac:spMkLst>
        </pc:spChg>
        <pc:spChg chg="add mod">
          <ac:chgData name="文 嘉硕" userId="e4ee3c6d8821d7de" providerId="LiveId" clId="{3792B3A0-735C-4689-8F7F-BEE056BDFB2B}" dt="2026-06-05T14:37:14.183" v="1971"/>
          <ac:spMkLst>
            <pc:docMk/>
            <pc:sldMk cId="1683387533" sldId="298"/>
            <ac:spMk id="21" creationId="{E104E983-25C8-4404-991C-25543F3F3AEC}"/>
          </ac:spMkLst>
        </pc:spChg>
        <pc:spChg chg="add mod">
          <ac:chgData name="文 嘉硕" userId="e4ee3c6d8821d7de" providerId="LiveId" clId="{3792B3A0-735C-4689-8F7F-BEE056BDFB2B}" dt="2026-06-05T14:37:14.187" v="1980"/>
          <ac:spMkLst>
            <pc:docMk/>
            <pc:sldMk cId="1683387533" sldId="298"/>
            <ac:spMk id="22" creationId="{5C6A68D8-F6A4-490C-8A7D-23BA23C0E65C}"/>
          </ac:spMkLst>
        </pc:spChg>
        <pc:spChg chg="add mod">
          <ac:chgData name="文 嘉硕" userId="e4ee3c6d8821d7de" providerId="LiveId" clId="{3792B3A0-735C-4689-8F7F-BEE056BDFB2B}" dt="2026-06-05T14:37:14.195" v="1989"/>
          <ac:spMkLst>
            <pc:docMk/>
            <pc:sldMk cId="1683387533" sldId="298"/>
            <ac:spMk id="23" creationId="{C86356EF-34AB-4C64-ABA8-1C951DF8F99A}"/>
          </ac:spMkLst>
        </pc:spChg>
        <pc:spChg chg="add mod">
          <ac:chgData name="文 嘉硕" userId="e4ee3c6d8821d7de" providerId="LiveId" clId="{3792B3A0-735C-4689-8F7F-BEE056BDFB2B}" dt="2026-06-05T14:37:14.198" v="1993"/>
          <ac:spMkLst>
            <pc:docMk/>
            <pc:sldMk cId="1683387533" sldId="298"/>
            <ac:spMk id="24" creationId="{DDBF2CB8-7134-4003-BD60-C6A2A9615C00}"/>
          </ac:spMkLst>
        </pc:spChg>
        <pc:spChg chg="add mod">
          <ac:chgData name="文 嘉硕" userId="e4ee3c6d8821d7de" providerId="LiveId" clId="{3792B3A0-735C-4689-8F7F-BEE056BDFB2B}" dt="2026-06-05T14:37:14.203" v="2002"/>
          <ac:spMkLst>
            <pc:docMk/>
            <pc:sldMk cId="1683387533" sldId="298"/>
            <ac:spMk id="25" creationId="{604D06E7-BD9D-4F54-9BC5-FB33DFB93CFE}"/>
          </ac:spMkLst>
        </pc:spChg>
        <pc:spChg chg="add mod">
          <ac:chgData name="文 嘉硕" userId="e4ee3c6d8821d7de" providerId="LiveId" clId="{3792B3A0-735C-4689-8F7F-BEE056BDFB2B}" dt="2026-06-05T14:37:14.204" v="2006"/>
          <ac:spMkLst>
            <pc:docMk/>
            <pc:sldMk cId="1683387533" sldId="298"/>
            <ac:spMk id="26" creationId="{A7F5257D-E3C4-4080-A1F2-3E79CBC957BA}"/>
          </ac:spMkLst>
        </pc:spChg>
        <pc:spChg chg="add mod">
          <ac:chgData name="文 嘉硕" userId="e4ee3c6d8821d7de" providerId="LiveId" clId="{3792B3A0-735C-4689-8F7F-BEE056BDFB2B}" dt="2026-06-05T14:37:14.208" v="2010"/>
          <ac:spMkLst>
            <pc:docMk/>
            <pc:sldMk cId="1683387533" sldId="298"/>
            <ac:spMk id="27" creationId="{E37CBC4A-4765-4A8D-B9F9-B2B155FF4EA4}"/>
          </ac:spMkLst>
        </pc:spChg>
        <pc:spChg chg="add mod">
          <ac:chgData name="文 嘉硕" userId="e4ee3c6d8821d7de" providerId="LiveId" clId="{3792B3A0-735C-4689-8F7F-BEE056BDFB2B}" dt="2026-06-05T14:37:14.210" v="2014"/>
          <ac:spMkLst>
            <pc:docMk/>
            <pc:sldMk cId="1683387533" sldId="298"/>
            <ac:spMk id="28" creationId="{E5E706B1-02CA-4151-B98F-6AAD036C1770}"/>
          </ac:spMkLst>
        </pc:spChg>
        <pc:spChg chg="add mod">
          <ac:chgData name="文 嘉硕" userId="e4ee3c6d8821d7de" providerId="LiveId" clId="{3792B3A0-735C-4689-8F7F-BEE056BDFB2B}" dt="2026-06-05T14:37:14.213" v="2018"/>
          <ac:spMkLst>
            <pc:docMk/>
            <pc:sldMk cId="1683387533" sldId="298"/>
            <ac:spMk id="29" creationId="{5147ADC4-486F-49DA-A434-E18E1AF2B74B}"/>
          </ac:spMkLst>
        </pc:spChg>
        <pc:spChg chg="add mod">
          <ac:chgData name="文 嘉硕" userId="e4ee3c6d8821d7de" providerId="LiveId" clId="{3792B3A0-735C-4689-8F7F-BEE056BDFB2B}" dt="2026-06-05T14:37:14.215" v="2022"/>
          <ac:spMkLst>
            <pc:docMk/>
            <pc:sldMk cId="1683387533" sldId="298"/>
            <ac:spMk id="30" creationId="{801406F8-6EAF-4F35-8F7D-2912FE7CAE2C}"/>
          </ac:spMkLst>
        </pc:spChg>
        <pc:spChg chg="add mod">
          <ac:chgData name="文 嘉硕" userId="e4ee3c6d8821d7de" providerId="LiveId" clId="{3792B3A0-735C-4689-8F7F-BEE056BDFB2B}" dt="2026-06-05T14:37:14.217" v="2026"/>
          <ac:spMkLst>
            <pc:docMk/>
            <pc:sldMk cId="1683387533" sldId="298"/>
            <ac:spMk id="31" creationId="{D35513E0-68B5-4197-A199-A4D68ACE6136}"/>
          </ac:spMkLst>
        </pc:spChg>
        <pc:spChg chg="add mod">
          <ac:chgData name="文 嘉硕" userId="e4ee3c6d8821d7de" providerId="LiveId" clId="{3792B3A0-735C-4689-8F7F-BEE056BDFB2B}" dt="2026-06-05T14:37:14.219" v="2030"/>
          <ac:spMkLst>
            <pc:docMk/>
            <pc:sldMk cId="1683387533" sldId="298"/>
            <ac:spMk id="32" creationId="{27ADDA8A-7086-4218-8DF7-86E54BEBBEA7}"/>
          </ac:spMkLst>
        </pc:spChg>
        <pc:spChg chg="add mod">
          <ac:chgData name="文 嘉硕" userId="e4ee3c6d8821d7de" providerId="LiveId" clId="{3792B3A0-735C-4689-8F7F-BEE056BDFB2B}" dt="2026-06-05T14:37:14.220" v="2034"/>
          <ac:spMkLst>
            <pc:docMk/>
            <pc:sldMk cId="1683387533" sldId="298"/>
            <ac:spMk id="33" creationId="{4288157E-9EFF-4914-A143-B6B50C741616}"/>
          </ac:spMkLst>
        </pc:spChg>
        <pc:spChg chg="add mod">
          <ac:chgData name="文 嘉硕" userId="e4ee3c6d8821d7de" providerId="LiveId" clId="{3792B3A0-735C-4689-8F7F-BEE056BDFB2B}" dt="2026-06-05T14:37:14.222" v="2038"/>
          <ac:spMkLst>
            <pc:docMk/>
            <pc:sldMk cId="1683387533" sldId="298"/>
            <ac:spMk id="34" creationId="{16D09E23-72A2-48FF-A7B6-D1F5387084AD}"/>
          </ac:spMkLst>
        </pc:spChg>
        <pc:picChg chg="add mod">
          <ac:chgData name="文 嘉硕" userId="e4ee3c6d8821d7de" providerId="LiveId" clId="{3792B3A0-735C-4689-8F7F-BEE056BDFB2B}" dt="2026-06-05T14:39:21.540" v="2043"/>
          <ac:picMkLst>
            <pc:docMk/>
            <pc:sldMk cId="1683387533" sldId="298"/>
            <ac:picMk id="35" creationId="{08D398E2-280F-3415-059E-12B762D49CD6}"/>
          </ac:picMkLst>
        </pc:picChg>
      </pc:sldChg>
      <pc:sldChg chg="add del">
        <pc:chgData name="文 嘉硕" userId="e4ee3c6d8821d7de" providerId="LiveId" clId="{3792B3A0-735C-4689-8F7F-BEE056BDFB2B}" dt="2026-06-05T11:26:40.287" v="5"/>
        <pc:sldMkLst>
          <pc:docMk/>
          <pc:sldMk cId="1902636189" sldId="298"/>
        </pc:sldMkLst>
      </pc:sldChg>
      <pc:sldChg chg="addSp delSp modSp add del mod setBg">
        <pc:chgData name="文 嘉硕" userId="e4ee3c6d8821d7de" providerId="LiveId" clId="{3792B3A0-735C-4689-8F7F-BEE056BDFB2B}" dt="2026-06-05T14:08:51.372" v="757"/>
        <pc:sldMkLst>
          <pc:docMk/>
          <pc:sldMk cId="0" sldId="299"/>
        </pc:sldMkLst>
        <pc:spChg chg="mod">
          <ac:chgData name="文 嘉硕" userId="e4ee3c6d8821d7de" providerId="LiveId" clId="{3792B3A0-735C-4689-8F7F-BEE056BDFB2B}" dt="2026-06-05T14:05:09.218" v="736" actId="1076"/>
          <ac:spMkLst>
            <pc:docMk/>
            <pc:sldMk cId="0" sldId="299"/>
            <ac:spMk id="2" creationId="{00000000-0000-0000-0000-000000000000}"/>
          </ac:spMkLst>
        </pc:spChg>
        <pc:spChg chg="add mod">
          <ac:chgData name="文 嘉硕" userId="e4ee3c6d8821d7de" providerId="LiveId" clId="{3792B3A0-735C-4689-8F7F-BEE056BDFB2B}" dt="2026-06-05T14:06:08.043" v="754" actId="1076"/>
          <ac:spMkLst>
            <pc:docMk/>
            <pc:sldMk cId="0" sldId="299"/>
            <ac:spMk id="3" creationId="{4E5C17B8-FF28-0345-4045-6AF0DDE1BCE2}"/>
          </ac:spMkLst>
        </pc:spChg>
        <pc:spChg chg="add mod">
          <ac:chgData name="文 嘉硕" userId="e4ee3c6d8821d7de" providerId="LiveId" clId="{3792B3A0-735C-4689-8F7F-BEE056BDFB2B}" dt="2026-06-05T14:05:55.116" v="753" actId="1076"/>
          <ac:spMkLst>
            <pc:docMk/>
            <pc:sldMk cId="0" sldId="299"/>
            <ac:spMk id="5" creationId="{BA754274-13DB-8E96-1910-A6F5D5298550}"/>
          </ac:spMkLst>
        </pc:spChg>
        <pc:spChg chg="del">
          <ac:chgData name="文 嘉硕" userId="e4ee3c6d8821d7de" providerId="LiveId" clId="{3792B3A0-735C-4689-8F7F-BEE056BDFB2B}" dt="2026-06-05T14:05:33.250" v="746" actId="478"/>
          <ac:spMkLst>
            <pc:docMk/>
            <pc:sldMk cId="0" sldId="299"/>
            <ac:spMk id="12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28.881" v="744" actId="478"/>
          <ac:spMkLst>
            <pc:docMk/>
            <pc:sldMk cId="0" sldId="299"/>
            <ac:spMk id="14" creationId="{00000000-0000-0000-0000-000000000000}"/>
          </ac:spMkLst>
        </pc:spChg>
        <pc:spChg chg="del">
          <ac:chgData name="文 嘉硕" userId="e4ee3c6d8821d7de" providerId="LiveId" clId="{3792B3A0-735C-4689-8F7F-BEE056BDFB2B}" dt="2026-06-05T14:05:22.961" v="742" actId="478"/>
          <ac:spMkLst>
            <pc:docMk/>
            <pc:sldMk cId="0" sldId="299"/>
            <ac:spMk id="15" creationId="{00000000-0000-0000-0000-000000000000}"/>
          </ac:spMkLst>
        </pc:spChg>
        <pc:spChg chg="del">
          <ac:chgData name="文 嘉硕" userId="e4ee3c6d8821d7de" providerId="LiveId" clId="{3792B3A0-735C-4689-8F7F-BEE056BDFB2B}" dt="2026-06-05T14:05:26.131" v="743" actId="478"/>
          <ac:spMkLst>
            <pc:docMk/>
            <pc:sldMk cId="0" sldId="299"/>
            <ac:spMk id="16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31.593" v="745" actId="478"/>
          <ac:spMkLst>
            <pc:docMk/>
            <pc:sldMk cId="0" sldId="299"/>
            <ac:spMk id="17" creationId="{00000000-0000-0000-0000-000000000000}"/>
          </ac:spMkLst>
        </pc:spChg>
        <pc:spChg chg="del">
          <ac:chgData name="文 嘉硕" userId="e4ee3c6d8821d7de" providerId="LiveId" clId="{3792B3A0-735C-4689-8F7F-BEE056BDFB2B}" dt="2026-06-05T14:04:05.701" v="717" actId="478"/>
          <ac:spMkLst>
            <pc:docMk/>
            <pc:sldMk cId="0" sldId="299"/>
            <ac:spMk id="18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14.055" v="738" actId="478"/>
          <ac:spMkLst>
            <pc:docMk/>
            <pc:sldMk cId="0" sldId="299"/>
            <ac:spMk id="19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17.809" v="740" actId="478"/>
          <ac:spMkLst>
            <pc:docMk/>
            <pc:sldMk cId="0" sldId="299"/>
            <ac:spMk id="20" creationId="{00000000-0000-0000-0000-000000000000}"/>
          </ac:spMkLst>
        </pc:spChg>
        <pc:spChg chg="del">
          <ac:chgData name="文 嘉硕" userId="e4ee3c6d8821d7de" providerId="LiveId" clId="{3792B3A0-735C-4689-8F7F-BEE056BDFB2B}" dt="2026-06-05T14:05:20.065" v="741" actId="478"/>
          <ac:spMkLst>
            <pc:docMk/>
            <pc:sldMk cId="0" sldId="299"/>
            <ac:spMk id="21" creationId="{00000000-0000-0000-0000-000000000000}"/>
          </ac:spMkLst>
        </pc:spChg>
        <pc:spChg chg="mod">
          <ac:chgData name="文 嘉硕" userId="e4ee3c6d8821d7de" providerId="LiveId" clId="{3792B3A0-735C-4689-8F7F-BEE056BDFB2B}" dt="2026-06-05T14:06:10.969" v="755" actId="1076"/>
          <ac:spMkLst>
            <pc:docMk/>
            <pc:sldMk cId="0" sldId="299"/>
            <ac:spMk id="22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12.580" v="737" actId="478"/>
          <ac:spMkLst>
            <pc:docMk/>
            <pc:sldMk cId="0" sldId="299"/>
            <ac:spMk id="24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04.268" v="732" actId="478"/>
          <ac:spMkLst>
            <pc:docMk/>
            <pc:sldMk cId="0" sldId="299"/>
            <ac:spMk id="25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5:04.294" v="734"/>
          <ac:spMkLst>
            <pc:docMk/>
            <pc:sldMk cId="0" sldId="299"/>
            <ac:spMk id="26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4:43.004" v="725" actId="478"/>
          <ac:spMkLst>
            <pc:docMk/>
            <pc:sldMk cId="0" sldId="299"/>
            <ac:spMk id="33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04:48.829" v="727" actId="478"/>
          <ac:spMkLst>
            <pc:docMk/>
            <pc:sldMk cId="0" sldId="299"/>
            <ac:spMk id="34" creationId="{00000000-0000-0000-0000-000000000000}"/>
          </ac:spMkLst>
        </pc:spChg>
      </pc:sldChg>
      <pc:sldChg chg="addSp delSp modSp add del mod ord">
        <pc:chgData name="文 嘉硕" userId="e4ee3c6d8821d7de" providerId="LiveId" clId="{3792B3A0-735C-4689-8F7F-BEE056BDFB2B}" dt="2026-06-05T14:34:04.221" v="1425" actId="2696"/>
        <pc:sldMkLst>
          <pc:docMk/>
          <pc:sldMk cId="185214803" sldId="299"/>
        </pc:sldMkLst>
        <pc:spChg chg="del">
          <ac:chgData name="文 嘉硕" userId="e4ee3c6d8821d7de" providerId="LiveId" clId="{3792B3A0-735C-4689-8F7F-BEE056BDFB2B}" dt="2026-06-05T14:30:05.376" v="1167"/>
          <ac:spMkLst>
            <pc:docMk/>
            <pc:sldMk cId="185214803" sldId="299"/>
            <ac:spMk id="2" creationId="{10A481CF-9CC8-209A-0EE4-C250BC6E98B0}"/>
          </ac:spMkLst>
        </pc:spChg>
        <pc:spChg chg="del mod">
          <ac:chgData name="文 嘉硕" userId="e4ee3c6d8821d7de" providerId="LiveId" clId="{3792B3A0-735C-4689-8F7F-BEE056BDFB2B}" dt="2026-06-05T14:30:05.377" v="1168"/>
          <ac:spMkLst>
            <pc:docMk/>
            <pc:sldMk cId="185214803" sldId="299"/>
            <ac:spMk id="3" creationId="{A6F2EEC6-6187-ED52-EEC4-3F2DC0CF152C}"/>
          </ac:spMkLst>
        </pc:spChg>
        <pc:spChg chg="add del mod">
          <ac:chgData name="文 嘉硕" userId="e4ee3c6d8821d7de" providerId="LiveId" clId="{3792B3A0-735C-4689-8F7F-BEE056BDFB2B}" dt="2026-06-05T14:30:05.377" v="1169"/>
          <ac:spMkLst>
            <pc:docMk/>
            <pc:sldMk cId="185214803" sldId="299"/>
            <ac:spMk id="5" creationId="{B2037875-4EBF-928D-20F5-99A1887A7FB6}"/>
          </ac:spMkLst>
        </pc:spChg>
        <pc:spChg chg="del mod">
          <ac:chgData name="文 嘉硕" userId="e4ee3c6d8821d7de" providerId="LiveId" clId="{3792B3A0-735C-4689-8F7F-BEE056BDFB2B}" dt="2026-06-05T14:26:32.932" v="1007" actId="478"/>
          <ac:spMkLst>
            <pc:docMk/>
            <pc:sldMk cId="185214803" sldId="299"/>
            <ac:spMk id="6" creationId="{9EB34DD6-F292-31C8-135F-2E5B2B579DA5}"/>
          </ac:spMkLst>
        </pc:spChg>
        <pc:spChg chg="add del mod">
          <ac:chgData name="文 嘉硕" userId="e4ee3c6d8821d7de" providerId="LiveId" clId="{3792B3A0-735C-4689-8F7F-BEE056BDFB2B}" dt="2026-06-05T14:30:05.378" v="1170"/>
          <ac:spMkLst>
            <pc:docMk/>
            <pc:sldMk cId="185214803" sldId="299"/>
            <ac:spMk id="9" creationId="{1E9446F9-C96E-EF16-DB64-AAB4023D2BB4}"/>
          </ac:spMkLst>
        </pc:spChg>
        <pc:spChg chg="add del mod">
          <ac:chgData name="文 嘉硕" userId="e4ee3c6d8821d7de" providerId="LiveId" clId="{3792B3A0-735C-4689-8F7F-BEE056BDFB2B}" dt="2026-06-05T14:30:05.379" v="1171"/>
          <ac:spMkLst>
            <pc:docMk/>
            <pc:sldMk cId="185214803" sldId="299"/>
            <ac:spMk id="10" creationId="{7204A21E-7251-B078-BAA1-5594106C07EC}"/>
          </ac:spMkLst>
        </pc:spChg>
        <pc:spChg chg="add del">
          <ac:chgData name="文 嘉硕" userId="e4ee3c6d8821d7de" providerId="LiveId" clId="{3792B3A0-735C-4689-8F7F-BEE056BDFB2B}" dt="2026-06-05T14:30:05.380" v="1172"/>
          <ac:spMkLst>
            <pc:docMk/>
            <pc:sldMk cId="185214803" sldId="299"/>
            <ac:spMk id="11" creationId="{8CBC32E2-C64F-C8CC-7691-77141E001BA9}"/>
          </ac:spMkLst>
        </pc:spChg>
        <pc:spChg chg="add del">
          <ac:chgData name="文 嘉硕" userId="e4ee3c6d8821d7de" providerId="LiveId" clId="{3792B3A0-735C-4689-8F7F-BEE056BDFB2B}" dt="2026-06-05T14:30:05.380" v="1173"/>
          <ac:spMkLst>
            <pc:docMk/>
            <pc:sldMk cId="185214803" sldId="299"/>
            <ac:spMk id="12" creationId="{16D4DF32-AEE1-A89C-DAD1-10CC0E64E220}"/>
          </ac:spMkLst>
        </pc:spChg>
        <pc:spChg chg="add del">
          <ac:chgData name="文 嘉硕" userId="e4ee3c6d8821d7de" providerId="LiveId" clId="{3792B3A0-735C-4689-8F7F-BEE056BDFB2B}" dt="2026-06-05T14:30:05.381" v="1174"/>
          <ac:spMkLst>
            <pc:docMk/>
            <pc:sldMk cId="185214803" sldId="299"/>
            <ac:spMk id="13" creationId="{FEAC80AB-25B4-1EB8-0305-C8160BCAA274}"/>
          </ac:spMkLst>
        </pc:spChg>
        <pc:spChg chg="add del mod">
          <ac:chgData name="文 嘉硕" userId="e4ee3c6d8821d7de" providerId="LiveId" clId="{3792B3A0-735C-4689-8F7F-BEE056BDFB2B}" dt="2026-06-05T14:30:05.382" v="1175"/>
          <ac:spMkLst>
            <pc:docMk/>
            <pc:sldMk cId="185214803" sldId="299"/>
            <ac:spMk id="14" creationId="{B7624B12-BC4F-A46A-8767-6F3EED009CF2}"/>
          </ac:spMkLst>
        </pc:spChg>
        <pc:spChg chg="add del mod">
          <ac:chgData name="文 嘉硕" userId="e4ee3c6d8821d7de" providerId="LiveId" clId="{3792B3A0-735C-4689-8F7F-BEE056BDFB2B}" dt="2026-06-05T14:30:05.383" v="1176"/>
          <ac:spMkLst>
            <pc:docMk/>
            <pc:sldMk cId="185214803" sldId="299"/>
            <ac:spMk id="15" creationId="{463BDB7F-4042-055C-5269-E2DBD0F6B733}"/>
          </ac:spMkLst>
        </pc:spChg>
        <pc:spChg chg="del">
          <ac:chgData name="文 嘉硕" userId="e4ee3c6d8821d7de" providerId="LiveId" clId="{3792B3A0-735C-4689-8F7F-BEE056BDFB2B}" dt="2026-06-05T14:30:05.383" v="1177"/>
          <ac:spMkLst>
            <pc:docMk/>
            <pc:sldMk cId="185214803" sldId="299"/>
            <ac:spMk id="16" creationId="{AAA6F276-A7FE-9AD9-627C-DCC933EAE9F2}"/>
          </ac:spMkLst>
        </pc:spChg>
        <pc:spChg chg="add del mod">
          <ac:chgData name="文 嘉硕" userId="e4ee3c6d8821d7de" providerId="LiveId" clId="{3792B3A0-735C-4689-8F7F-BEE056BDFB2B}" dt="2026-06-05T14:30:05.384" v="1178"/>
          <ac:spMkLst>
            <pc:docMk/>
            <pc:sldMk cId="185214803" sldId="299"/>
            <ac:spMk id="17" creationId="{6B4C81A2-8D97-E5C2-6E36-C59C81110451}"/>
          </ac:spMkLst>
        </pc:spChg>
        <pc:spChg chg="add del mod">
          <ac:chgData name="文 嘉硕" userId="e4ee3c6d8821d7de" providerId="LiveId" clId="{3792B3A0-735C-4689-8F7F-BEE056BDFB2B}" dt="2026-06-05T14:30:05.385" v="1179"/>
          <ac:spMkLst>
            <pc:docMk/>
            <pc:sldMk cId="185214803" sldId="299"/>
            <ac:spMk id="18" creationId="{29675B7D-9199-7C1D-B31D-3AD4ACC9E4F9}"/>
          </ac:spMkLst>
        </pc:spChg>
        <pc:spChg chg="del">
          <ac:chgData name="文 嘉硕" userId="e4ee3c6d8821d7de" providerId="LiveId" clId="{3792B3A0-735C-4689-8F7F-BEE056BDFB2B}" dt="2026-06-05T14:30:05.385" v="1180"/>
          <ac:spMkLst>
            <pc:docMk/>
            <pc:sldMk cId="185214803" sldId="299"/>
            <ac:spMk id="19" creationId="{858C60AD-71DF-7B1F-DE2D-108C79E7B3EB}"/>
          </ac:spMkLst>
        </pc:spChg>
        <pc:spChg chg="del">
          <ac:chgData name="文 嘉硕" userId="e4ee3c6d8821d7de" providerId="LiveId" clId="{3792B3A0-735C-4689-8F7F-BEE056BDFB2B}" dt="2026-06-05T14:30:05.386" v="1181"/>
          <ac:spMkLst>
            <pc:docMk/>
            <pc:sldMk cId="185214803" sldId="299"/>
            <ac:spMk id="20" creationId="{F6516E60-4CB1-9285-7AB6-8194052323FC}"/>
          </ac:spMkLst>
        </pc:spChg>
        <pc:spChg chg="add del mod">
          <ac:chgData name="文 嘉硕" userId="e4ee3c6d8821d7de" providerId="LiveId" clId="{3792B3A0-735C-4689-8F7F-BEE056BDFB2B}" dt="2026-06-05T14:30:05.387" v="1182"/>
          <ac:spMkLst>
            <pc:docMk/>
            <pc:sldMk cId="185214803" sldId="299"/>
            <ac:spMk id="21" creationId="{15AEE355-E667-F863-1B2F-25DEE6F623B7}"/>
          </ac:spMkLst>
        </pc:spChg>
        <pc:spChg chg="add del mod">
          <ac:chgData name="文 嘉硕" userId="e4ee3c6d8821d7de" providerId="LiveId" clId="{3792B3A0-735C-4689-8F7F-BEE056BDFB2B}" dt="2026-06-05T14:30:05.387" v="1183"/>
          <ac:spMkLst>
            <pc:docMk/>
            <pc:sldMk cId="185214803" sldId="299"/>
            <ac:spMk id="22" creationId="{46FDE105-B204-6E5F-706E-C6B157234B16}"/>
          </ac:spMkLst>
        </pc:spChg>
        <pc:spChg chg="add del">
          <ac:chgData name="文 嘉硕" userId="e4ee3c6d8821d7de" providerId="LiveId" clId="{3792B3A0-735C-4689-8F7F-BEE056BDFB2B}" dt="2026-06-05T14:30:05.388" v="1184"/>
          <ac:spMkLst>
            <pc:docMk/>
            <pc:sldMk cId="185214803" sldId="299"/>
            <ac:spMk id="23" creationId="{B0CECA42-70F5-85CA-CBBD-B5BF635072B5}"/>
          </ac:spMkLst>
        </pc:spChg>
        <pc:spChg chg="add del mod">
          <ac:chgData name="文 嘉硕" userId="e4ee3c6d8821d7de" providerId="LiveId" clId="{3792B3A0-735C-4689-8F7F-BEE056BDFB2B}" dt="2026-06-05T14:30:05.389" v="1185"/>
          <ac:spMkLst>
            <pc:docMk/>
            <pc:sldMk cId="185214803" sldId="299"/>
            <ac:spMk id="24" creationId="{7EAED4BB-2494-E732-7F6C-479B008B27EB}"/>
          </ac:spMkLst>
        </pc:spChg>
        <pc:spChg chg="add del mod">
          <ac:chgData name="文 嘉硕" userId="e4ee3c6d8821d7de" providerId="LiveId" clId="{3792B3A0-735C-4689-8F7F-BEE056BDFB2B}" dt="2026-06-05T14:30:05.389" v="1186"/>
          <ac:spMkLst>
            <pc:docMk/>
            <pc:sldMk cId="185214803" sldId="299"/>
            <ac:spMk id="25" creationId="{45BD203A-5A51-2633-7787-E500D3054057}"/>
          </ac:spMkLst>
        </pc:spChg>
        <pc:spChg chg="del">
          <ac:chgData name="文 嘉硕" userId="e4ee3c6d8821d7de" providerId="LiveId" clId="{3792B3A0-735C-4689-8F7F-BEE056BDFB2B}" dt="2026-06-05T14:30:05.392" v="1187"/>
          <ac:spMkLst>
            <pc:docMk/>
            <pc:sldMk cId="185214803" sldId="299"/>
            <ac:spMk id="26" creationId="{954550FC-56E3-EE03-AE73-0D7BD3C044A7}"/>
          </ac:spMkLst>
        </pc:spChg>
        <pc:spChg chg="add del mod">
          <ac:chgData name="文 嘉硕" userId="e4ee3c6d8821d7de" providerId="LiveId" clId="{3792B3A0-735C-4689-8F7F-BEE056BDFB2B}" dt="2026-06-05T14:30:05.393" v="1188"/>
          <ac:spMkLst>
            <pc:docMk/>
            <pc:sldMk cId="185214803" sldId="299"/>
            <ac:spMk id="27" creationId="{CA38CBDC-3435-C18B-1F81-C53DE822CA59}"/>
          </ac:spMkLst>
        </pc:spChg>
        <pc:spChg chg="add mod">
          <ac:chgData name="文 嘉硕" userId="e4ee3c6d8821d7de" providerId="LiveId" clId="{3792B3A0-735C-4689-8F7F-BEE056BDFB2B}" dt="2026-06-05T14:29:04.783" v="1042"/>
          <ac:spMkLst>
            <pc:docMk/>
            <pc:sldMk cId="185214803" sldId="299"/>
            <ac:spMk id="28" creationId="{77A0C02D-7BE4-445C-BF8D-EA531D4ACC8D}"/>
          </ac:spMkLst>
        </pc:spChg>
        <pc:spChg chg="add mod">
          <ac:chgData name="文 嘉硕" userId="e4ee3c6d8821d7de" providerId="LiveId" clId="{3792B3A0-735C-4689-8F7F-BEE056BDFB2B}" dt="2026-06-05T14:29:04.784" v="1045"/>
          <ac:spMkLst>
            <pc:docMk/>
            <pc:sldMk cId="185214803" sldId="299"/>
            <ac:spMk id="29" creationId="{F01F07B7-11E6-498C-AACC-DFE728154312}"/>
          </ac:spMkLst>
        </pc:spChg>
        <pc:spChg chg="add mod">
          <ac:chgData name="文 嘉硕" userId="e4ee3c6d8821d7de" providerId="LiveId" clId="{3792B3A0-735C-4689-8F7F-BEE056BDFB2B}" dt="2026-06-05T14:29:04.785" v="1048"/>
          <ac:spMkLst>
            <pc:docMk/>
            <pc:sldMk cId="185214803" sldId="299"/>
            <ac:spMk id="30" creationId="{8CFFE860-8D67-458A-AD86-A127EDE1BC38}"/>
          </ac:spMkLst>
        </pc:spChg>
        <pc:spChg chg="add mod">
          <ac:chgData name="文 嘉硕" userId="e4ee3c6d8821d7de" providerId="LiveId" clId="{3792B3A0-735C-4689-8F7F-BEE056BDFB2B}" dt="2026-06-05T14:29:04.789" v="1051"/>
          <ac:spMkLst>
            <pc:docMk/>
            <pc:sldMk cId="185214803" sldId="299"/>
            <ac:spMk id="31" creationId="{21C8D730-082B-4441-AF27-AFE405BE7BE3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32" creationId="{73F2F28D-2867-4754-8361-3D091F1BD845}"/>
          </ac:spMkLst>
        </pc:spChg>
        <pc:spChg chg="add mod">
          <ac:chgData name="文 嘉硕" userId="e4ee3c6d8821d7de" providerId="LiveId" clId="{3792B3A0-735C-4689-8F7F-BEE056BDFB2B}" dt="2026-06-05T14:29:04.797" v="1059"/>
          <ac:spMkLst>
            <pc:docMk/>
            <pc:sldMk cId="185214803" sldId="299"/>
            <ac:spMk id="33" creationId="{7968A84D-E757-461C-B8AF-7941DD3EFCCE}"/>
          </ac:spMkLst>
        </pc:spChg>
        <pc:spChg chg="add mod">
          <ac:chgData name="文 嘉硕" userId="e4ee3c6d8821d7de" providerId="LiveId" clId="{3792B3A0-735C-4689-8F7F-BEE056BDFB2B}" dt="2026-06-05T14:29:04.798" v="1062"/>
          <ac:spMkLst>
            <pc:docMk/>
            <pc:sldMk cId="185214803" sldId="299"/>
            <ac:spMk id="34" creationId="{F3B9FD54-0FD8-462C-9DF5-45D0AD4140C5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35" creationId="{37346C9F-7A8B-467F-AFBD-E44BACA07D23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36" creationId="{DE5A5DAF-5864-40EB-B459-6A18F268021B}"/>
          </ac:spMkLst>
        </pc:spChg>
        <pc:spChg chg="add mod">
          <ac:chgData name="文 嘉硕" userId="e4ee3c6d8821d7de" providerId="LiveId" clId="{3792B3A0-735C-4689-8F7F-BEE056BDFB2B}" dt="2026-06-05T14:29:04.803" v="1071"/>
          <ac:spMkLst>
            <pc:docMk/>
            <pc:sldMk cId="185214803" sldId="299"/>
            <ac:spMk id="37" creationId="{80304B0E-2F2D-40B9-9FF9-7A5301050649}"/>
          </ac:spMkLst>
        </pc:spChg>
        <pc:spChg chg="add mod">
          <ac:chgData name="文 嘉硕" userId="e4ee3c6d8821d7de" providerId="LiveId" clId="{3792B3A0-735C-4689-8F7F-BEE056BDFB2B}" dt="2026-06-05T14:29:04.804" v="1074"/>
          <ac:spMkLst>
            <pc:docMk/>
            <pc:sldMk cId="185214803" sldId="299"/>
            <ac:spMk id="38" creationId="{2AF60EA2-45F6-4DA3-8A91-49826C9CDC92}"/>
          </ac:spMkLst>
        </pc:spChg>
        <pc:spChg chg="add mod">
          <ac:chgData name="文 嘉硕" userId="e4ee3c6d8821d7de" providerId="LiveId" clId="{3792B3A0-735C-4689-8F7F-BEE056BDFB2B}" dt="2026-06-05T14:29:04.817" v="1083"/>
          <ac:spMkLst>
            <pc:docMk/>
            <pc:sldMk cId="185214803" sldId="299"/>
            <ac:spMk id="39" creationId="{FB588A8E-1E1F-4C7F-A4DF-5DFD1DEEEE0F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40" creationId="{3E2CD99A-A34B-4FC0-A0E4-7A5B1DC1E36B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41" creationId="{F7B4F408-A086-4D80-ACFF-F71B84108C49}"/>
          </ac:spMkLst>
        </pc:spChg>
        <pc:spChg chg="add mod">
          <ac:chgData name="文 嘉硕" userId="e4ee3c6d8821d7de" providerId="LiveId" clId="{3792B3A0-735C-4689-8F7F-BEE056BDFB2B}" dt="2026-06-05T14:29:04.847" v="1110"/>
          <ac:spMkLst>
            <pc:docMk/>
            <pc:sldMk cId="185214803" sldId="299"/>
            <ac:spMk id="42" creationId="{2CA2D1A2-1702-4A5E-A5C9-B2CF6B9F61DE}"/>
          </ac:spMkLst>
        </pc:spChg>
        <pc:spChg chg="add mod">
          <ac:chgData name="文 嘉硕" userId="e4ee3c6d8821d7de" providerId="LiveId" clId="{3792B3A0-735C-4689-8F7F-BEE056BDFB2B}" dt="2026-06-05T14:29:04.850" v="1115"/>
          <ac:spMkLst>
            <pc:docMk/>
            <pc:sldMk cId="185214803" sldId="299"/>
            <ac:spMk id="43" creationId="{9CD528D2-D037-4D2A-8C3B-65707F9F045F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44" creationId="{909D5D07-AB01-41E0-BE3C-A7F8375C4DC8}"/>
          </ac:spMkLst>
        </pc:spChg>
        <pc:spChg chg="add mod">
          <ac:chgData name="文 嘉硕" userId="e4ee3c6d8821d7de" providerId="LiveId" clId="{3792B3A0-735C-4689-8F7F-BEE056BDFB2B}" dt="2026-06-05T14:29:04.861" v="1127"/>
          <ac:spMkLst>
            <pc:docMk/>
            <pc:sldMk cId="185214803" sldId="299"/>
            <ac:spMk id="45" creationId="{F558E479-A3FB-422B-81E6-49000012341D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46" creationId="{72CA38D9-9F1A-4811-BD3F-1D8D79B06CEB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47" creationId="{650CA93B-5A35-47C6-8724-DFF30170295D}"/>
          </ac:spMkLst>
        </pc:spChg>
        <pc:spChg chg="add mod">
          <ac:chgData name="文 嘉硕" userId="e4ee3c6d8821d7de" providerId="LiveId" clId="{3792B3A0-735C-4689-8F7F-BEE056BDFB2B}" dt="2026-06-05T14:29:04.866" v="1136"/>
          <ac:spMkLst>
            <pc:docMk/>
            <pc:sldMk cId="185214803" sldId="299"/>
            <ac:spMk id="48" creationId="{023BD575-89B2-4CBB-8F47-9B346BB986C4}"/>
          </ac:spMkLst>
        </pc:spChg>
        <pc:spChg chg="add mod">
          <ac:chgData name="文 嘉硕" userId="e4ee3c6d8821d7de" providerId="LiveId" clId="{3792B3A0-735C-4689-8F7F-BEE056BDFB2B}" dt="2026-06-05T14:29:04.868" v="1139"/>
          <ac:spMkLst>
            <pc:docMk/>
            <pc:sldMk cId="185214803" sldId="299"/>
            <ac:spMk id="49" creationId="{ABDF2EF4-827A-4ADA-AF0E-5203F2C8B8F3}"/>
          </ac:spMkLst>
        </pc:spChg>
        <pc:spChg chg="add mod">
          <ac:chgData name="文 嘉硕" userId="e4ee3c6d8821d7de" providerId="LiveId" clId="{3792B3A0-735C-4689-8F7F-BEE056BDFB2B}" dt="2026-06-05T14:29:04.869" v="1142"/>
          <ac:spMkLst>
            <pc:docMk/>
            <pc:sldMk cId="185214803" sldId="299"/>
            <ac:spMk id="50" creationId="{0A6D5ADC-FAE6-417C-9A88-7A83C813CC18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51" creationId="{777AAA97-B6FC-4596-8AA8-456A2C714684}"/>
          </ac:spMkLst>
        </pc:spChg>
        <pc:spChg chg="add mod">
          <ac:chgData name="文 嘉硕" userId="e4ee3c6d8821d7de" providerId="LiveId" clId="{3792B3A0-735C-4689-8F7F-BEE056BDFB2B}" dt="2026-06-05T14:29:04.872" v="1148"/>
          <ac:spMkLst>
            <pc:docMk/>
            <pc:sldMk cId="185214803" sldId="299"/>
            <ac:spMk id="52" creationId="{A106AECA-2A5F-451F-99A3-6A058060C49F}"/>
          </ac:spMkLst>
        </pc:spChg>
        <pc:spChg chg="add mod">
          <ac:chgData name="文 嘉硕" userId="e4ee3c6d8821d7de" providerId="LiveId" clId="{3792B3A0-735C-4689-8F7F-BEE056BDFB2B}" dt="2026-06-05T14:29:04.876" v="1151"/>
          <ac:spMkLst>
            <pc:docMk/>
            <pc:sldMk cId="185214803" sldId="299"/>
            <ac:spMk id="53" creationId="{DEBA5B7F-3C43-4861-A154-4C82FC2CC7D2}"/>
          </ac:spMkLst>
        </pc:spChg>
        <pc:spChg chg="add del mod">
          <ac:chgData name="文 嘉硕" userId="e4ee3c6d8821d7de" providerId="LiveId" clId="{3792B3A0-735C-4689-8F7F-BEE056BDFB2B}" dt="2026-06-05T14:29:13.141" v="1164"/>
          <ac:spMkLst>
            <pc:docMk/>
            <pc:sldMk cId="185214803" sldId="299"/>
            <ac:spMk id="54" creationId="{EB288605-E80D-42A1-A94A-7D9CC96A7938}"/>
          </ac:spMkLst>
        </pc:spChg>
        <pc:spChg chg="add mod">
          <ac:chgData name="文 嘉硕" userId="e4ee3c6d8821d7de" providerId="LiveId" clId="{3792B3A0-735C-4689-8F7F-BEE056BDFB2B}" dt="2026-06-05T14:29:04.886" v="1163"/>
          <ac:spMkLst>
            <pc:docMk/>
            <pc:sldMk cId="185214803" sldId="299"/>
            <ac:spMk id="55" creationId="{6E590C92-DEDA-4AF3-A44A-5CE8F4E69DFB}"/>
          </ac:spMkLst>
        </pc:spChg>
        <pc:spChg chg="add mod">
          <ac:chgData name="文 嘉硕" userId="e4ee3c6d8821d7de" providerId="LiveId" clId="{3792B3A0-735C-4689-8F7F-BEE056BDFB2B}" dt="2026-06-05T14:30:05.436" v="1191"/>
          <ac:spMkLst>
            <pc:docMk/>
            <pc:sldMk cId="185214803" sldId="299"/>
            <ac:spMk id="56" creationId="{01E52E45-20DB-4472-872D-FB2FDCE639C6}"/>
          </ac:spMkLst>
        </pc:spChg>
        <pc:spChg chg="add mod">
          <ac:chgData name="文 嘉硕" userId="e4ee3c6d8821d7de" providerId="LiveId" clId="{3792B3A0-735C-4689-8F7F-BEE056BDFB2B}" dt="2026-06-05T14:30:34.814" v="1195"/>
          <ac:spMkLst>
            <pc:docMk/>
            <pc:sldMk cId="185214803" sldId="299"/>
            <ac:spMk id="57" creationId="{8BA26A8B-3827-4AA9-AA64-55D9512F00C1}"/>
          </ac:spMkLst>
        </pc:spChg>
        <pc:spChg chg="add mod">
          <ac:chgData name="文 嘉硕" userId="e4ee3c6d8821d7de" providerId="LiveId" clId="{3792B3A0-735C-4689-8F7F-BEE056BDFB2B}" dt="2026-06-05T14:30:34.816" v="1199"/>
          <ac:spMkLst>
            <pc:docMk/>
            <pc:sldMk cId="185214803" sldId="299"/>
            <ac:spMk id="58" creationId="{BA4A88E3-7AB0-4017-9018-71976087445A}"/>
          </ac:spMkLst>
        </pc:spChg>
        <pc:spChg chg="add mod">
          <ac:chgData name="文 嘉硕" userId="e4ee3c6d8821d7de" providerId="LiveId" clId="{3792B3A0-735C-4689-8F7F-BEE056BDFB2B}" dt="2026-06-05T14:30:34.818" v="1203"/>
          <ac:spMkLst>
            <pc:docMk/>
            <pc:sldMk cId="185214803" sldId="299"/>
            <ac:spMk id="59" creationId="{DFBD8917-3136-4FB4-AEEF-DEE00FB086E4}"/>
          </ac:spMkLst>
        </pc:spChg>
        <pc:spChg chg="add mod">
          <ac:chgData name="文 嘉硕" userId="e4ee3c6d8821d7de" providerId="LiveId" clId="{3792B3A0-735C-4689-8F7F-BEE056BDFB2B}" dt="2026-06-05T14:30:34.820" v="1207"/>
          <ac:spMkLst>
            <pc:docMk/>
            <pc:sldMk cId="185214803" sldId="299"/>
            <ac:spMk id="60" creationId="{F6822CD1-649A-484C-B009-13E0B247F10D}"/>
          </ac:spMkLst>
        </pc:spChg>
        <pc:spChg chg="add mod">
          <ac:chgData name="文 嘉硕" userId="e4ee3c6d8821d7de" providerId="LiveId" clId="{3792B3A0-735C-4689-8F7F-BEE056BDFB2B}" dt="2026-06-05T14:30:34.822" v="1211"/>
          <ac:spMkLst>
            <pc:docMk/>
            <pc:sldMk cId="185214803" sldId="299"/>
            <ac:spMk id="61" creationId="{F28476C4-C305-4038-9F43-A81A289F8B67}"/>
          </ac:spMkLst>
        </pc:spChg>
        <pc:spChg chg="add mod">
          <ac:chgData name="文 嘉硕" userId="e4ee3c6d8821d7de" providerId="LiveId" clId="{3792B3A0-735C-4689-8F7F-BEE056BDFB2B}" dt="2026-06-05T14:30:34.824" v="1215"/>
          <ac:spMkLst>
            <pc:docMk/>
            <pc:sldMk cId="185214803" sldId="299"/>
            <ac:spMk id="62" creationId="{4A014B75-6E84-41D9-BF9F-74456ACA6767}"/>
          </ac:spMkLst>
        </pc:spChg>
        <pc:spChg chg="add mod">
          <ac:chgData name="文 嘉硕" userId="e4ee3c6d8821d7de" providerId="LiveId" clId="{3792B3A0-735C-4689-8F7F-BEE056BDFB2B}" dt="2026-06-05T14:30:34.826" v="1219"/>
          <ac:spMkLst>
            <pc:docMk/>
            <pc:sldMk cId="185214803" sldId="299"/>
            <ac:spMk id="63" creationId="{D4AC3345-1595-476B-9BB9-68673DD1662E}"/>
          </ac:spMkLst>
        </pc:spChg>
        <pc:spChg chg="add mod">
          <ac:chgData name="文 嘉硕" userId="e4ee3c6d8821d7de" providerId="LiveId" clId="{3792B3A0-735C-4689-8F7F-BEE056BDFB2B}" dt="2026-06-05T14:30:34.829" v="1223"/>
          <ac:spMkLst>
            <pc:docMk/>
            <pc:sldMk cId="185214803" sldId="299"/>
            <ac:spMk id="64" creationId="{9A24DF1C-5FE2-4524-A18D-BC4EAC8C9A3B}"/>
          </ac:spMkLst>
        </pc:spChg>
        <pc:spChg chg="add mod">
          <ac:chgData name="文 嘉硕" userId="e4ee3c6d8821d7de" providerId="LiveId" clId="{3792B3A0-735C-4689-8F7F-BEE056BDFB2B}" dt="2026-06-05T14:30:34.831" v="1228"/>
          <ac:spMkLst>
            <pc:docMk/>
            <pc:sldMk cId="185214803" sldId="299"/>
            <ac:spMk id="65" creationId="{B9D03467-B81A-4D49-8E34-3469C72112FF}"/>
          </ac:spMkLst>
        </pc:spChg>
        <pc:spChg chg="add mod">
          <ac:chgData name="文 嘉硕" userId="e4ee3c6d8821d7de" providerId="LiveId" clId="{3792B3A0-735C-4689-8F7F-BEE056BDFB2B}" dt="2026-06-05T14:30:34.839" v="1237"/>
          <ac:spMkLst>
            <pc:docMk/>
            <pc:sldMk cId="185214803" sldId="299"/>
            <ac:spMk id="66" creationId="{993B864C-F4AF-4EC6-9ABA-1D0376035543}"/>
          </ac:spMkLst>
        </pc:spChg>
        <pc:spChg chg="add mod">
          <ac:chgData name="文 嘉硕" userId="e4ee3c6d8821d7de" providerId="LiveId" clId="{3792B3A0-735C-4689-8F7F-BEE056BDFB2B}" dt="2026-06-05T14:30:34.846" v="1246"/>
          <ac:spMkLst>
            <pc:docMk/>
            <pc:sldMk cId="185214803" sldId="299"/>
            <ac:spMk id="67" creationId="{04F1FD2E-65E8-44A5-8EAE-5415B34B31BB}"/>
          </ac:spMkLst>
        </pc:spChg>
        <pc:spChg chg="add mod">
          <ac:chgData name="文 嘉硕" userId="e4ee3c6d8821d7de" providerId="LiveId" clId="{3792B3A0-735C-4689-8F7F-BEE056BDFB2B}" dt="2026-06-05T14:30:34.852" v="1255"/>
          <ac:spMkLst>
            <pc:docMk/>
            <pc:sldMk cId="185214803" sldId="299"/>
            <ac:spMk id="68" creationId="{40636881-2E8D-4550-B16E-05113D788298}"/>
          </ac:spMkLst>
        </pc:spChg>
        <pc:spChg chg="add mod">
          <ac:chgData name="文 嘉硕" userId="e4ee3c6d8821d7de" providerId="LiveId" clId="{3792B3A0-735C-4689-8F7F-BEE056BDFB2B}" dt="2026-06-05T14:30:34.859" v="1264"/>
          <ac:spMkLst>
            <pc:docMk/>
            <pc:sldMk cId="185214803" sldId="299"/>
            <ac:spMk id="69" creationId="{890B3C05-7F14-451D-8BA4-4C31FC6B5BF7}"/>
          </ac:spMkLst>
        </pc:spChg>
        <pc:spChg chg="add mod">
          <ac:chgData name="文 嘉硕" userId="e4ee3c6d8821d7de" providerId="LiveId" clId="{3792B3A0-735C-4689-8F7F-BEE056BDFB2B}" dt="2026-06-05T14:30:34.864" v="1273"/>
          <ac:spMkLst>
            <pc:docMk/>
            <pc:sldMk cId="185214803" sldId="299"/>
            <ac:spMk id="70" creationId="{A812112A-C63E-409E-9E05-2D86E4CDEAA1}"/>
          </ac:spMkLst>
        </pc:spChg>
        <pc:spChg chg="add mod">
          <ac:chgData name="文 嘉硕" userId="e4ee3c6d8821d7de" providerId="LiveId" clId="{3792B3A0-735C-4689-8F7F-BEE056BDFB2B}" dt="2026-06-05T14:30:34.875" v="1282"/>
          <ac:spMkLst>
            <pc:docMk/>
            <pc:sldMk cId="185214803" sldId="299"/>
            <ac:spMk id="71" creationId="{36A3135D-C652-44CA-BD29-BB4AFA1682A9}"/>
          </ac:spMkLst>
        </pc:spChg>
        <pc:spChg chg="add mod">
          <ac:chgData name="文 嘉硕" userId="e4ee3c6d8821d7de" providerId="LiveId" clId="{3792B3A0-735C-4689-8F7F-BEE056BDFB2B}" dt="2026-06-05T14:30:34.877" v="1286"/>
          <ac:spMkLst>
            <pc:docMk/>
            <pc:sldMk cId="185214803" sldId="299"/>
            <ac:spMk id="72" creationId="{C33AFC9E-4F8C-4A29-9AF9-3B17EF8637B5}"/>
          </ac:spMkLst>
        </pc:spChg>
        <pc:spChg chg="add mod">
          <ac:chgData name="文 嘉硕" userId="e4ee3c6d8821d7de" providerId="LiveId" clId="{3792B3A0-735C-4689-8F7F-BEE056BDFB2B}" dt="2026-06-05T14:30:34.879" v="1290"/>
          <ac:spMkLst>
            <pc:docMk/>
            <pc:sldMk cId="185214803" sldId="299"/>
            <ac:spMk id="73" creationId="{270F1CA3-9C8C-4DE5-B156-1EF974B902FE}"/>
          </ac:spMkLst>
        </pc:spChg>
        <pc:spChg chg="add mod">
          <ac:chgData name="文 嘉硕" userId="e4ee3c6d8821d7de" providerId="LiveId" clId="{3792B3A0-735C-4689-8F7F-BEE056BDFB2B}" dt="2026-06-05T14:30:34.880" v="1294"/>
          <ac:spMkLst>
            <pc:docMk/>
            <pc:sldMk cId="185214803" sldId="299"/>
            <ac:spMk id="74" creationId="{C83A05F8-A7B5-46F4-BE5E-8BB7E50EADE1}"/>
          </ac:spMkLst>
        </pc:spChg>
        <pc:spChg chg="add mod">
          <ac:chgData name="文 嘉硕" userId="e4ee3c6d8821d7de" providerId="LiveId" clId="{3792B3A0-735C-4689-8F7F-BEE056BDFB2B}" dt="2026-06-05T14:30:34.882" v="1298"/>
          <ac:spMkLst>
            <pc:docMk/>
            <pc:sldMk cId="185214803" sldId="299"/>
            <ac:spMk id="75" creationId="{C312DAD4-6B67-4010-9F66-847BD23AB5EE}"/>
          </ac:spMkLst>
        </pc:spChg>
        <pc:spChg chg="add mod">
          <ac:chgData name="文 嘉硕" userId="e4ee3c6d8821d7de" providerId="LiveId" clId="{3792B3A0-735C-4689-8F7F-BEE056BDFB2B}" dt="2026-06-05T14:30:34.884" v="1302"/>
          <ac:spMkLst>
            <pc:docMk/>
            <pc:sldMk cId="185214803" sldId="299"/>
            <ac:spMk id="76" creationId="{03723E1A-7126-4136-872B-F548BC52DA27}"/>
          </ac:spMkLst>
        </pc:spChg>
        <pc:picChg chg="del">
          <ac:chgData name="文 嘉硕" userId="e4ee3c6d8821d7de" providerId="LiveId" clId="{3792B3A0-735C-4689-8F7F-BEE056BDFB2B}" dt="2026-06-05T14:30:05.374" v="1166"/>
          <ac:picMkLst>
            <pc:docMk/>
            <pc:sldMk cId="185214803" sldId="299"/>
            <ac:picMk id="4" creationId="{F8EF3B69-EFA8-9C13-EFF9-441C5DF02146}"/>
          </ac:picMkLst>
        </pc:picChg>
        <pc:picChg chg="del">
          <ac:chgData name="文 嘉硕" userId="e4ee3c6d8821d7de" providerId="LiveId" clId="{3792B3A0-735C-4689-8F7F-BEE056BDFB2B}" dt="2026-06-05T14:26:29.806" v="1005" actId="478"/>
          <ac:picMkLst>
            <pc:docMk/>
            <pc:sldMk cId="185214803" sldId="299"/>
            <ac:picMk id="7" creationId="{CAC64D1A-C72A-A57E-1443-C3BAF306EF5A}"/>
          </ac:picMkLst>
        </pc:picChg>
        <pc:cxnChg chg="del">
          <ac:chgData name="文 嘉硕" userId="e4ee3c6d8821d7de" providerId="LiveId" clId="{3792B3A0-735C-4689-8F7F-BEE056BDFB2B}" dt="2026-06-05T14:26:35.442" v="1008" actId="478"/>
          <ac:cxnSpMkLst>
            <pc:docMk/>
            <pc:sldMk cId="185214803" sldId="299"/>
            <ac:cxnSpMk id="8" creationId="{9C0991DB-DC45-1758-EF5A-8BF18A339B07}"/>
          </ac:cxnSpMkLst>
        </pc:cxnChg>
      </pc:sldChg>
      <pc:sldChg chg="add del">
        <pc:chgData name="文 嘉硕" userId="e4ee3c6d8821d7de" providerId="LiveId" clId="{3792B3A0-735C-4689-8F7F-BEE056BDFB2B}" dt="2026-06-05T11:26:40.294" v="6"/>
        <pc:sldMkLst>
          <pc:docMk/>
          <pc:sldMk cId="221455697" sldId="299"/>
        </pc:sldMkLst>
      </pc:sldChg>
      <pc:sldChg chg="addSp delSp modSp add del mod setBg">
        <pc:chgData name="文 嘉硕" userId="e4ee3c6d8821d7de" providerId="LiveId" clId="{3792B3A0-735C-4689-8F7F-BEE056BDFB2B}" dt="2026-06-05T14:19:28.730" v="890" actId="2696"/>
        <pc:sldMkLst>
          <pc:docMk/>
          <pc:sldMk cId="0" sldId="300"/>
        </pc:sldMkLst>
        <pc:spChg chg="add mod">
          <ac:chgData name="文 嘉硕" userId="e4ee3c6d8821d7de" providerId="LiveId" clId="{3792B3A0-735C-4689-8F7F-BEE056BDFB2B}" dt="2026-06-05T14:15:01.643" v="854" actId="571"/>
          <ac:spMkLst>
            <pc:docMk/>
            <pc:sldMk cId="0" sldId="300"/>
            <ac:spMk id="3" creationId="{AA9E0304-0D51-46C5-3A02-892C2A26EAA2}"/>
          </ac:spMkLst>
        </pc:spChg>
        <pc:spChg chg="mod">
          <ac:chgData name="文 嘉硕" userId="e4ee3c6d8821d7de" providerId="LiveId" clId="{3792B3A0-735C-4689-8F7F-BEE056BDFB2B}" dt="2026-06-05T14:18:25.828" v="887"/>
          <ac:spMkLst>
            <pc:docMk/>
            <pc:sldMk cId="0" sldId="300"/>
            <ac:spMk id="6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17:27.771" v="865" actId="478"/>
          <ac:spMkLst>
            <pc:docMk/>
            <pc:sldMk cId="0" sldId="300"/>
            <ac:spMk id="9" creationId="{00000000-0000-0000-0000-000000000000}"/>
          </ac:spMkLst>
        </pc:spChg>
        <pc:spChg chg="del mod">
          <ac:chgData name="文 嘉硕" userId="e4ee3c6d8821d7de" providerId="LiveId" clId="{3792B3A0-735C-4689-8F7F-BEE056BDFB2B}" dt="2026-06-05T14:17:34.052" v="867" actId="478"/>
          <ac:spMkLst>
            <pc:docMk/>
            <pc:sldMk cId="0" sldId="300"/>
            <ac:spMk id="10" creationId="{00000000-0000-0000-0000-000000000000}"/>
          </ac:spMkLst>
        </pc:spChg>
        <pc:spChg chg="del">
          <ac:chgData name="文 嘉硕" userId="e4ee3c6d8821d7de" providerId="LiveId" clId="{3792B3A0-735C-4689-8F7F-BEE056BDFB2B}" dt="2026-06-05T14:17:26.584" v="864" actId="478"/>
          <ac:spMkLst>
            <pc:docMk/>
            <pc:sldMk cId="0" sldId="300"/>
            <ac:spMk id="11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13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15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18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23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25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26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28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32" creationId="{00000000-0000-0000-0000-000000000000}"/>
          </ac:spMkLst>
        </pc:spChg>
        <pc:spChg chg="mod">
          <ac:chgData name="文 嘉硕" userId="e4ee3c6d8821d7de" providerId="LiveId" clId="{3792B3A0-735C-4689-8F7F-BEE056BDFB2B}" dt="2026-06-05T14:15:40.747" v="862" actId="14100"/>
          <ac:spMkLst>
            <pc:docMk/>
            <pc:sldMk cId="0" sldId="300"/>
            <ac:spMk id="33" creationId="{00000000-0000-0000-0000-000000000000}"/>
          </ac:spMkLst>
        </pc:spChg>
      </pc:sldChg>
      <pc:sldChg chg="addSp delSp modSp add mod ord">
        <pc:chgData name="文 嘉硕" userId="e4ee3c6d8821d7de" providerId="LiveId" clId="{3792B3A0-735C-4689-8F7F-BEE056BDFB2B}" dt="2026-06-05T14:33:45.375" v="1424" actId="1076"/>
        <pc:sldMkLst>
          <pc:docMk/>
          <pc:sldMk cId="1482023156" sldId="300"/>
        </pc:sldMkLst>
        <pc:spChg chg="add mod">
          <ac:chgData name="文 嘉硕" userId="e4ee3c6d8821d7de" providerId="LiveId" clId="{3792B3A0-735C-4689-8F7F-BEE056BDFB2B}" dt="2026-06-05T14:32:53.684" v="1417" actId="14100"/>
          <ac:spMkLst>
            <pc:docMk/>
            <pc:sldMk cId="1482023156" sldId="300"/>
            <ac:spMk id="3" creationId="{77FE6199-AF1E-4143-A2A5-AA7367251CB8}"/>
          </ac:spMkLst>
        </pc:spChg>
        <pc:spChg chg="del">
          <ac:chgData name="文 嘉硕" userId="e4ee3c6d8821d7de" providerId="LiveId" clId="{3792B3A0-735C-4689-8F7F-BEE056BDFB2B}" dt="2026-06-05T14:31:12.119" v="1309" actId="478"/>
          <ac:spMkLst>
            <pc:docMk/>
            <pc:sldMk cId="1482023156" sldId="300"/>
            <ac:spMk id="5" creationId="{761F2068-9B58-B75E-D5B7-54B208DCD056}"/>
          </ac:spMkLst>
        </pc:spChg>
        <pc:spChg chg="del">
          <ac:chgData name="文 嘉硕" userId="e4ee3c6d8821d7de" providerId="LiveId" clId="{3792B3A0-735C-4689-8F7F-BEE056BDFB2B}" dt="2026-06-05T14:31:08.858" v="1307" actId="478"/>
          <ac:spMkLst>
            <pc:docMk/>
            <pc:sldMk cId="1482023156" sldId="300"/>
            <ac:spMk id="6" creationId="{3B16F203-91A0-360B-B8FC-D603BCDFD2C1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9" creationId="{136E089C-673E-4A47-AF80-A941B8D7A809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10" creationId="{2509148B-432D-48ED-B901-5AC64DD953D9}"/>
          </ac:spMkLst>
        </pc:spChg>
        <pc:spChg chg="add mod">
          <ac:chgData name="文 嘉硕" userId="e4ee3c6d8821d7de" providerId="LiveId" clId="{3792B3A0-735C-4689-8F7F-BEE056BDFB2B}" dt="2026-06-05T14:32:15.803" v="1325"/>
          <ac:spMkLst>
            <pc:docMk/>
            <pc:sldMk cId="1482023156" sldId="300"/>
            <ac:spMk id="11" creationId="{245346E6-E047-43CF-946A-0826AE7973A4}"/>
          </ac:spMkLst>
        </pc:spChg>
        <pc:spChg chg="add mod">
          <ac:chgData name="文 嘉硕" userId="e4ee3c6d8821d7de" providerId="LiveId" clId="{3792B3A0-735C-4689-8F7F-BEE056BDFB2B}" dt="2026-06-05T14:32:15.805" v="1329"/>
          <ac:spMkLst>
            <pc:docMk/>
            <pc:sldMk cId="1482023156" sldId="300"/>
            <ac:spMk id="12" creationId="{58B0C7D5-B9B9-4379-A6C5-B9A6FE683020}"/>
          </ac:spMkLst>
        </pc:spChg>
        <pc:spChg chg="add mod">
          <ac:chgData name="文 嘉硕" userId="e4ee3c6d8821d7de" providerId="LiveId" clId="{3792B3A0-735C-4689-8F7F-BEE056BDFB2B}" dt="2026-06-05T14:32:15.815" v="1338"/>
          <ac:spMkLst>
            <pc:docMk/>
            <pc:sldMk cId="1482023156" sldId="300"/>
            <ac:spMk id="13" creationId="{610DBBA4-342E-4706-82EB-AF8924655762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14" creationId="{E9D1CD04-DEDC-4D49-8963-9B1A2AECACC7}"/>
          </ac:spMkLst>
        </pc:spChg>
        <pc:spChg chg="add mod">
          <ac:chgData name="文 嘉硕" userId="e4ee3c6d8821d7de" providerId="LiveId" clId="{3792B3A0-735C-4689-8F7F-BEE056BDFB2B}" dt="2026-06-05T14:32:15.830" v="1356"/>
          <ac:spMkLst>
            <pc:docMk/>
            <pc:sldMk cId="1482023156" sldId="300"/>
            <ac:spMk id="15" creationId="{11D1FDA7-DC80-4394-BD1E-F8BBD157C40A}"/>
          </ac:spMkLst>
        </pc:spChg>
        <pc:spChg chg="add mod">
          <ac:chgData name="文 嘉硕" userId="e4ee3c6d8821d7de" providerId="LiveId" clId="{3792B3A0-735C-4689-8F7F-BEE056BDFB2B}" dt="2026-06-05T14:32:15.836" v="1365"/>
          <ac:spMkLst>
            <pc:docMk/>
            <pc:sldMk cId="1482023156" sldId="300"/>
            <ac:spMk id="16" creationId="{0EBAB669-1F6A-4546-BBA1-9AFA7CD8573D}"/>
          </ac:spMkLst>
        </pc:spChg>
        <pc:spChg chg="add del mod">
          <ac:chgData name="文 嘉硕" userId="e4ee3c6d8821d7de" providerId="LiveId" clId="{3792B3A0-735C-4689-8F7F-BEE056BDFB2B}" dt="2026-06-05T14:33:30.588" v="1422" actId="478"/>
          <ac:spMkLst>
            <pc:docMk/>
            <pc:sldMk cId="1482023156" sldId="300"/>
            <ac:spMk id="17" creationId="{57DF2D2F-1161-4C38-9594-6320BF3FADDF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18" creationId="{8E317B21-CE4A-452B-8861-2FA9BFDA6FCC}"/>
          </ac:spMkLst>
        </pc:spChg>
        <pc:spChg chg="add mod">
          <ac:chgData name="文 嘉硕" userId="e4ee3c6d8821d7de" providerId="LiveId" clId="{3792B3A0-735C-4689-8F7F-BEE056BDFB2B}" dt="2026-06-05T14:32:15.850" v="1382"/>
          <ac:spMkLst>
            <pc:docMk/>
            <pc:sldMk cId="1482023156" sldId="300"/>
            <ac:spMk id="19" creationId="{31019B86-9AB5-4BCC-B8FF-5C323D5ADC19}"/>
          </ac:spMkLst>
        </pc:spChg>
        <pc:spChg chg="add mod">
          <ac:chgData name="文 嘉硕" userId="e4ee3c6d8821d7de" providerId="LiveId" clId="{3792B3A0-735C-4689-8F7F-BEE056BDFB2B}" dt="2026-06-05T14:32:15.852" v="1386"/>
          <ac:spMkLst>
            <pc:docMk/>
            <pc:sldMk cId="1482023156" sldId="300"/>
            <ac:spMk id="20" creationId="{EE2812EA-8F2D-45BE-A308-F99EA59AC40A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1" creationId="{189AF108-4F5E-4CAD-829E-9640F5FB45E0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2" creationId="{E782C632-355B-4700-B2B6-1CEEEADB2841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3" creationId="{D1BB4AB7-9457-4846-A5EE-81EE1AB0E636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4" creationId="{2EDE2BA4-2F44-46BE-8AB4-98B3AF47CCC0}"/>
          </ac:spMkLst>
        </pc:spChg>
        <pc:spChg chg="add mod">
          <ac:chgData name="文 嘉硕" userId="e4ee3c6d8821d7de" providerId="LiveId" clId="{3792B3A0-735C-4689-8F7F-BEE056BDFB2B}" dt="2026-06-05T14:32:15.864" v="1406"/>
          <ac:spMkLst>
            <pc:docMk/>
            <pc:sldMk cId="1482023156" sldId="300"/>
            <ac:spMk id="25" creationId="{B2CEF4F2-8F9D-4032-8C6C-DFD0818009BA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6" creationId="{6FAFE23D-DBDC-427B-8E6F-DA61D1CB4295}"/>
          </ac:spMkLst>
        </pc:spChg>
        <pc:spChg chg="add mod">
          <ac:chgData name="文 嘉硕" userId="e4ee3c6d8821d7de" providerId="LiveId" clId="{3792B3A0-735C-4689-8F7F-BEE056BDFB2B}" dt="2026-06-05T14:33:45.375" v="1424" actId="1076"/>
          <ac:spMkLst>
            <pc:docMk/>
            <pc:sldMk cId="1482023156" sldId="300"/>
            <ac:spMk id="27" creationId="{446A2CD7-9978-4A0C-B311-C5348014D388}"/>
          </ac:spMkLst>
        </pc:spChg>
        <pc:picChg chg="del">
          <ac:chgData name="文 嘉硕" userId="e4ee3c6d8821d7de" providerId="LiveId" clId="{3792B3A0-735C-4689-8F7F-BEE056BDFB2B}" dt="2026-06-05T14:31:05.758" v="1306" actId="478"/>
          <ac:picMkLst>
            <pc:docMk/>
            <pc:sldMk cId="1482023156" sldId="300"/>
            <ac:picMk id="7" creationId="{A9732341-9B90-5304-AB4F-9C4A6278C1E5}"/>
          </ac:picMkLst>
        </pc:picChg>
        <pc:cxnChg chg="del">
          <ac:chgData name="文 嘉硕" userId="e4ee3c6d8821d7de" providerId="LiveId" clId="{3792B3A0-735C-4689-8F7F-BEE056BDFB2B}" dt="2026-06-05T14:31:10.568" v="1308" actId="478"/>
          <ac:cxnSpMkLst>
            <pc:docMk/>
            <pc:sldMk cId="1482023156" sldId="300"/>
            <ac:cxnSpMk id="8" creationId="{CF6B7D37-0D27-FC7E-58B3-31D9503D7229}"/>
          </ac:cxnSpMkLst>
        </pc:cxnChg>
      </pc:sldChg>
      <pc:sldChg chg="add del">
        <pc:chgData name="文 嘉硕" userId="e4ee3c6d8821d7de" providerId="LiveId" clId="{3792B3A0-735C-4689-8F7F-BEE056BDFB2B}" dt="2026-06-05T11:26:40.300" v="7"/>
        <pc:sldMkLst>
          <pc:docMk/>
          <pc:sldMk cId="3595809698" sldId="300"/>
        </pc:sldMkLst>
      </pc:sldChg>
      <pc:sldChg chg="add del">
        <pc:chgData name="文 嘉硕" userId="e4ee3c6d8821d7de" providerId="LiveId" clId="{3792B3A0-735C-4689-8F7F-BEE056BDFB2B}" dt="2026-06-05T11:26:40.307" v="8"/>
        <pc:sldMkLst>
          <pc:docMk/>
          <pc:sldMk cId="783196714" sldId="301"/>
        </pc:sldMkLst>
      </pc:sldChg>
      <pc:sldChg chg="add del setBg">
        <pc:chgData name="文 嘉硕" userId="e4ee3c6d8821d7de" providerId="LiveId" clId="{3792B3A0-735C-4689-8F7F-BEE056BDFB2B}" dt="2026-06-05T14:36:20.552" v="1428"/>
        <pc:sldMkLst>
          <pc:docMk/>
          <pc:sldMk cId="1110167605" sldId="301"/>
        </pc:sldMkLst>
      </pc:sldChg>
      <pc:sldChg chg="addSp delSp modSp add del mod">
        <pc:chgData name="文 嘉硕" userId="e4ee3c6d8821d7de" providerId="LiveId" clId="{3792B3A0-735C-4689-8F7F-BEE056BDFB2B}" dt="2026-06-05T14:19:32.453" v="891" actId="2696"/>
        <pc:sldMkLst>
          <pc:docMk/>
          <pc:sldMk cId="1185750047" sldId="302"/>
        </pc:sldMkLst>
        <pc:spChg chg="mod">
          <ac:chgData name="文 嘉硕" userId="e4ee3c6d8821d7de" providerId="LiveId" clId="{3792B3A0-735C-4689-8F7F-BEE056BDFB2B}" dt="2026-06-05T14:14:26.706" v="852" actId="255"/>
          <ac:spMkLst>
            <pc:docMk/>
            <pc:sldMk cId="1185750047" sldId="302"/>
            <ac:spMk id="3" creationId="{4E5C17B8-FF28-0345-4045-6AF0DDE1BCE2}"/>
          </ac:spMkLst>
        </pc:spChg>
        <pc:spChg chg="mod">
          <ac:chgData name="文 嘉硕" userId="e4ee3c6d8821d7de" providerId="LiveId" clId="{3792B3A0-735C-4689-8F7F-BEE056BDFB2B}" dt="2026-06-05T14:14:26.706" v="852" actId="255"/>
          <ac:spMkLst>
            <pc:docMk/>
            <pc:sldMk cId="1185750047" sldId="302"/>
            <ac:spMk id="5" creationId="{BA754274-13DB-8E96-1910-A6F5D5298550}"/>
          </ac:spMkLst>
        </pc:spChg>
        <pc:spChg chg="add del mod ord">
          <ac:chgData name="文 嘉硕" userId="e4ee3c6d8821d7de" providerId="LiveId" clId="{3792B3A0-735C-4689-8F7F-BEE056BDFB2B}" dt="2026-06-05T14:09:53.378" v="819"/>
          <ac:spMkLst>
            <pc:docMk/>
            <pc:sldMk cId="1185750047" sldId="302"/>
            <ac:spMk id="6" creationId="{6B13A444-918A-43A0-A7F2-ACEF5AF77BD0}"/>
          </ac:spMkLst>
        </pc:spChg>
        <pc:spChg chg="add del mod ord">
          <ac:chgData name="文 嘉硕" userId="e4ee3c6d8821d7de" providerId="LiveId" clId="{3792B3A0-735C-4689-8F7F-BEE056BDFB2B}" dt="2026-06-05T14:09:53.381" v="820"/>
          <ac:spMkLst>
            <pc:docMk/>
            <pc:sldMk cId="1185750047" sldId="302"/>
            <ac:spMk id="7" creationId="{92CA9B23-2EFA-4C18-9943-F19E23B19040}"/>
          </ac:spMkLst>
        </pc:spChg>
        <pc:spChg chg="add mod ord">
          <ac:chgData name="文 嘉硕" userId="e4ee3c6d8821d7de" providerId="LiveId" clId="{3792B3A0-735C-4689-8F7F-BEE056BDFB2B}" dt="2026-06-05T14:12:48.736" v="835" actId="14100"/>
          <ac:spMkLst>
            <pc:docMk/>
            <pc:sldMk cId="1185750047" sldId="302"/>
            <ac:spMk id="9" creationId="{E7767BF0-97E6-4276-B431-DF3EEFC3FE23}"/>
          </ac:spMkLst>
        </pc:spChg>
        <pc:spChg chg="add mod ord">
          <ac:chgData name="文 嘉硕" userId="e4ee3c6d8821d7de" providerId="LiveId" clId="{3792B3A0-735C-4689-8F7F-BEE056BDFB2B}" dt="2026-06-05T14:12:48.736" v="835" actId="14100"/>
          <ac:spMkLst>
            <pc:docMk/>
            <pc:sldMk cId="1185750047" sldId="302"/>
            <ac:spMk id="10" creationId="{BE323DD4-4037-4A6A-9EA6-7259AC1E9108}"/>
          </ac:spMkLst>
        </pc:spChg>
        <pc:spChg chg="add mod ord">
          <ac:chgData name="文 嘉硕" userId="e4ee3c6d8821d7de" providerId="LiveId" clId="{3792B3A0-735C-4689-8F7F-BEE056BDFB2B}" dt="2026-06-05T14:12:48.736" v="835" actId="14100"/>
          <ac:spMkLst>
            <pc:docMk/>
            <pc:sldMk cId="1185750047" sldId="302"/>
            <ac:spMk id="11" creationId="{BD9782E2-3282-4E4B-80EB-0BAD6305AD8F}"/>
          </ac:spMkLst>
        </pc:spChg>
        <pc:spChg chg="add mod">
          <ac:chgData name="文 嘉硕" userId="e4ee3c6d8821d7de" providerId="LiveId" clId="{3792B3A0-735C-4689-8F7F-BEE056BDFB2B}" dt="2026-06-05T14:18:21.250" v="886"/>
          <ac:spMkLst>
            <pc:docMk/>
            <pc:sldMk cId="1185750047" sldId="302"/>
            <ac:spMk id="12" creationId="{E20E7F76-2DE2-4647-9788-47F25C7FC2A0}"/>
          </ac:spMkLst>
        </pc:spChg>
        <pc:spChg chg="add del mod">
          <ac:chgData name="文 嘉硕" userId="e4ee3c6d8821d7de" providerId="LiveId" clId="{3792B3A0-735C-4689-8F7F-BEE056BDFB2B}" dt="2026-06-05T14:11:30.854" v="825" actId="478"/>
          <ac:spMkLst>
            <pc:docMk/>
            <pc:sldMk cId="1185750047" sldId="302"/>
            <ac:spMk id="13" creationId="{261D8697-844A-4346-91F8-0816EEDA850D}"/>
          </ac:spMkLst>
        </pc:spChg>
        <pc:spChg chg="add del mod">
          <ac:chgData name="文 嘉硕" userId="e4ee3c6d8821d7de" providerId="LiveId" clId="{3792B3A0-735C-4689-8F7F-BEE056BDFB2B}" dt="2026-06-05T14:11:34.919" v="826" actId="478"/>
          <ac:spMkLst>
            <pc:docMk/>
            <pc:sldMk cId="1185750047" sldId="302"/>
            <ac:spMk id="14" creationId="{1B859C3A-022A-458E-BE38-46B2C892C4C6}"/>
          </ac:spMkLst>
        </pc:spChg>
        <pc:spChg chg="mod">
          <ac:chgData name="文 嘉硕" userId="e4ee3c6d8821d7de" providerId="LiveId" clId="{3792B3A0-735C-4689-8F7F-BEE056BDFB2B}" dt="2026-06-05T14:14:26.706" v="852" actId="255"/>
          <ac:spMkLst>
            <pc:docMk/>
            <pc:sldMk cId="1185750047" sldId="302"/>
            <ac:spMk id="22" creationId="{00000000-0000-0000-0000-000000000000}"/>
          </ac:spMkLst>
        </pc:spChg>
        <pc:picChg chg="add del mod">
          <ac:chgData name="文 嘉硕" userId="e4ee3c6d8821d7de" providerId="LiveId" clId="{3792B3A0-735C-4689-8F7F-BEE056BDFB2B}" dt="2026-06-05T14:17:55.332" v="874" actId="931"/>
          <ac:picMkLst>
            <pc:docMk/>
            <pc:sldMk cId="1185750047" sldId="302"/>
            <ac:picMk id="16" creationId="{F98C206D-F70D-86D6-0447-0E173B7233CB}"/>
          </ac:picMkLst>
        </pc:picChg>
        <pc:picChg chg="add del mod">
          <ac:chgData name="文 嘉硕" userId="e4ee3c6d8821d7de" providerId="LiveId" clId="{3792B3A0-735C-4689-8F7F-BEE056BDFB2B}" dt="2026-06-05T14:18:09.585" v="883" actId="931"/>
          <ac:picMkLst>
            <pc:docMk/>
            <pc:sldMk cId="1185750047" sldId="302"/>
            <ac:picMk id="18" creationId="{9847A6D9-5913-28A3-DCE5-C2B98E067B65}"/>
          </ac:picMkLst>
        </pc:picChg>
      </pc:sldChg>
      <pc:sldChg chg="add del">
        <pc:chgData name="文 嘉硕" userId="e4ee3c6d8821d7de" providerId="LiveId" clId="{3792B3A0-735C-4689-8F7F-BEE056BDFB2B}" dt="2026-06-05T11:26:40.316" v="9"/>
        <pc:sldMkLst>
          <pc:docMk/>
          <pc:sldMk cId="3371745216" sldId="302"/>
        </pc:sldMkLst>
      </pc:sldChg>
      <pc:sldChg chg="add del">
        <pc:chgData name="文 嘉硕" userId="e4ee3c6d8821d7de" providerId="LiveId" clId="{3792B3A0-735C-4689-8F7F-BEE056BDFB2B}" dt="2026-06-05T11:26:40.328" v="10"/>
        <pc:sldMkLst>
          <pc:docMk/>
          <pc:sldMk cId="4258684955" sldId="303"/>
        </pc:sldMkLst>
      </pc:sldChg>
      <pc:sldChg chg="add del">
        <pc:chgData name="文 嘉硕" userId="e4ee3c6d8821d7de" providerId="LiveId" clId="{3792B3A0-735C-4689-8F7F-BEE056BDFB2B}" dt="2026-06-05T11:26:40.333" v="11"/>
        <pc:sldMkLst>
          <pc:docMk/>
          <pc:sldMk cId="898843953" sldId="304"/>
        </pc:sldMkLst>
      </pc:sldChg>
      <pc:sldChg chg="add del">
        <pc:chgData name="文 嘉硕" userId="e4ee3c6d8821d7de" providerId="LiveId" clId="{3792B3A0-735C-4689-8F7F-BEE056BDFB2B}" dt="2026-06-05T11:26:40.339" v="12"/>
        <pc:sldMkLst>
          <pc:docMk/>
          <pc:sldMk cId="2975125596" sldId="305"/>
        </pc:sldMkLst>
      </pc:sldChg>
      <pc:sldChg chg="add del">
        <pc:chgData name="文 嘉硕" userId="e4ee3c6d8821d7de" providerId="LiveId" clId="{3792B3A0-735C-4689-8F7F-BEE056BDFB2B}" dt="2026-06-05T11:26:40.345" v="13"/>
        <pc:sldMkLst>
          <pc:docMk/>
          <pc:sldMk cId="23929544" sldId="306"/>
        </pc:sldMkLst>
      </pc:sldChg>
      <pc:sldChg chg="add del">
        <pc:chgData name="文 嘉硕" userId="e4ee3c6d8821d7de" providerId="LiveId" clId="{3792B3A0-735C-4689-8F7F-BEE056BDFB2B}" dt="2026-06-05T11:26:40.350" v="14"/>
        <pc:sldMkLst>
          <pc:docMk/>
          <pc:sldMk cId="2886573052" sldId="307"/>
        </pc:sldMkLst>
      </pc:sldChg>
      <pc:sldChg chg="add del">
        <pc:chgData name="文 嘉硕" userId="e4ee3c6d8821d7de" providerId="LiveId" clId="{3792B3A0-735C-4689-8F7F-BEE056BDFB2B}" dt="2026-06-05T11:26:40.355" v="15"/>
        <pc:sldMkLst>
          <pc:docMk/>
          <pc:sldMk cId="280489763" sldId="308"/>
        </pc:sldMkLst>
      </pc:sldChg>
      <pc:sldChg chg="add del">
        <pc:chgData name="文 嘉硕" userId="e4ee3c6d8821d7de" providerId="LiveId" clId="{3792B3A0-735C-4689-8F7F-BEE056BDFB2B}" dt="2026-06-05T11:26:40.361" v="16"/>
        <pc:sldMkLst>
          <pc:docMk/>
          <pc:sldMk cId="2444949353" sldId="309"/>
        </pc:sldMkLst>
      </pc:sldChg>
      <pc:sldChg chg="add del">
        <pc:chgData name="文 嘉硕" userId="e4ee3c6d8821d7de" providerId="LiveId" clId="{3792B3A0-735C-4689-8F7F-BEE056BDFB2B}" dt="2026-06-05T11:26:40.364" v="17"/>
        <pc:sldMkLst>
          <pc:docMk/>
          <pc:sldMk cId="2842321267" sldId="310"/>
        </pc:sldMkLst>
      </pc:sldChg>
      <pc:sldChg chg="add del">
        <pc:chgData name="文 嘉硕" userId="e4ee3c6d8821d7de" providerId="LiveId" clId="{3792B3A0-735C-4689-8F7F-BEE056BDFB2B}" dt="2026-06-05T11:26:40.369" v="18"/>
        <pc:sldMkLst>
          <pc:docMk/>
          <pc:sldMk cId="2383861976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940E9-9180-191B-7469-463DF4E2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9598F43C-299F-2E82-E2D5-7C87E2D3D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5CECEFD4-AE73-3872-5C19-47B976BC6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5F194463-2924-6A29-46D9-FACA9C1F4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10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98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11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95CA9-0DD7-3CFF-8D1B-F3CD7AAF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7E534BFD-B1AC-E668-11FF-83ABD77D4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F4E71DB9-798D-4619-4A49-1E04E41D7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125CECB7-00A6-7288-0BF0-936B202B9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12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63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13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49F1-A624-5A78-FA00-63C6F866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A067AEB9-06ED-B584-788D-6E7DE8EFC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604981DE-6B1F-6F97-0EF8-0303903A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95087D82-1886-5E60-1817-144A08713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14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92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15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2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E258-F2A0-97F5-8533-3356966CD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77532645-FA41-10CE-DCA4-0D93BF9C2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CF2740C7-9820-7D48-1398-355EED23C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E827445C-0D6E-D3DC-1427-8756E9872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3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35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0FEB-3EF8-01F8-4BDA-40D9F305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D3BDBFEF-145D-4657-3C9C-01E93D9E5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249E5BA6-DD26-25F2-317F-74F709CB0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DD9893DE-C8AD-E887-1EF1-3D1A8821C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4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7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5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F52D5-420B-D3B7-0316-3C276C41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628A95DC-65B2-5423-A929-8B64B2040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A274B39C-D775-2891-5257-150251CB1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ACAA5EBE-D2E8-3A92-61F8-D49D56DBD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6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50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7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6D69-717F-63E0-6935-A44B9E5C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DA559118-EA13-F718-0EBC-DA5362411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8ED028AE-3DB0-B467-450A-B82DE2B07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16AE6357-316C-9E05-964D-1BD76C606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8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305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3DA57D-EEA0-462C-B886-6367A5B0D606}" type="slidenum">
              <a:rPr lang="zh-CN" altLang="en-US" smtClean="0">
                <a:solidFill>
                  <a:srgbClr val="000000"/>
                </a:solidFill>
                <a:latin typeface=".萍方-简" panose="02020603050405020304" pitchFamily="34" charset="-122"/>
                <a:ea typeface=".萍方-简" panose="02020603050405020304" pitchFamily="34" charset="-122"/>
              </a:rPr>
              <a:t>9</a:t>
            </a:fld>
            <a:endParaRPr lang="zh-CN" altLang="en-US">
              <a:solidFill>
                <a:srgbClr val="000000"/>
              </a:solidFill>
              <a:latin typeface=".萍方-简" panose="02020603050405020304" pitchFamily="34" charset="-122"/>
              <a:ea typeface=".萍方-简" panose="020206030504050203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 userDrawn="1"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805" y="561975"/>
            <a:ext cx="1576705" cy="405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buNone/>
              <a:defRPr>
                <a:ea typeface=".萍方-简" panose="02020603050405020304" pitchFamily="34" charset="-122"/>
              </a:defRPr>
            </a:lvl1pPr>
          </a:lstStyle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 descr="e7d195523061f1c0c30ee18c1b05f65d12b38e2533cb2ccdAE0CC34CB5CBEBFAEC353FED4DECE97C3E379FD1D933F5E4DC18EF8EA6B7A1130D5F6DE9DD2BE4B0A8C9126ACE5083D1F5A9E323B29CCFC70D082E0FB00CD7F8BFB05C36C0D4F97B70B3127DDD511E4BCEBC8D1D7076C00C0E04584A3326CB6614002CD5FEB2D93DD624C2EE27C9CAF6"/>
          <p:cNvCxnSpPr/>
          <p:nvPr/>
        </p:nvCxnSpPr>
        <p:spPr>
          <a:xfrm>
            <a:off x="1127125" y="2770282"/>
            <a:ext cx="5297805" cy="0"/>
          </a:xfrm>
          <a:prstGeom prst="line">
            <a:avLst/>
          </a:prstGeom>
          <a:ln w="12700">
            <a:solidFill>
              <a:srgbClr val="07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63625" y="2828290"/>
            <a:ext cx="2705735" cy="905510"/>
          </a:xfrm>
          <a:prstGeom prst="rect">
            <a:avLst/>
          </a:prstGeom>
          <a:noFill/>
          <a:effectLst>
            <a:outerShdw dist="38100" dir="2640000" algn="ctr" rotWithShape="0">
              <a:srgbClr val="112DDB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pPr algn="dist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800">
                <a:gradFill>
                  <a:gsLst>
                    <a:gs pos="0">
                      <a:srgbClr val="ADE8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腾讯体 W7" panose="020C08030202040F0204" pitchFamily="34" charset="-122"/>
                <a:ea typeface="腾讯体 W7" panose="020C08030202040F0204" pitchFamily="34" charset="-122"/>
              </a:rPr>
              <a:t>线下答辩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8925" y="1913255"/>
            <a:ext cx="3720465" cy="40513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dist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195" b="1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Tencent AI Arena Global Open Competition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00455" y="3529330"/>
            <a:ext cx="5323840" cy="1898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defTabSz="68326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赛道信息：D01-智能体决策算法-西部赛区</a:t>
            </a:r>
          </a:p>
          <a:p>
            <a:pPr algn="l" defTabSz="68326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答辩团队：</a:t>
            </a:r>
            <a:r>
              <a:rPr kumimoji="1" lang="en-US" altLang="zh-CN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Gemini</a:t>
            </a:r>
            <a:r>
              <a:rPr kumimoji="1" lang="zh-CN" altLang="en-US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团队</a:t>
            </a:r>
          </a:p>
          <a:p>
            <a:pPr algn="l" defTabSz="68326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团队编号：</a:t>
            </a:r>
            <a:r>
              <a:rPr kumimoji="1" lang="en-US" altLang="zh-CN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T2601601</a:t>
            </a:r>
          </a:p>
          <a:p>
            <a:pPr algn="l" defTabSz="68326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>
                <a:solidFill>
                  <a:schemeClr val="bg1"/>
                </a:solidFill>
                <a:latin typeface="腾讯体 W3" pitchFamily="34" charset="-122"/>
                <a:ea typeface="腾讯体 W3" pitchFamily="34" charset="-122"/>
              </a:rPr>
              <a:t>演讲人：文嘉硕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6160" y="2084070"/>
            <a:ext cx="5523230" cy="4927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 defTabSz="6832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kern="0" spc="15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2026</a:t>
            </a:r>
            <a:r>
              <a:rPr kumimoji="1" lang="zh-CN" altLang="en-US" sz="2400" kern="0" spc="15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腾讯开悟人工智能全球公开赛</a:t>
            </a: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95E58-CC90-CE31-D4A9-BBF4FAD1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71AC3ED0-68A2-1429-DA04-1F68C018B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5F89EEA-11CF-6BA4-AFE3-8DDE8464E9C8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神经网络架构设计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A9F6057-0D4E-A176-5069-8119F096A92E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B9953E74-46F1-9C86-F95F-812ABDFE5B2C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6D4993-3F2F-FBFB-0ED1-42FEEB8C7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210235"/>
            <a:ext cx="10941683" cy="55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main panel">
            <a:extLst>
              <a:ext uri="{FF2B5EF4-FFF2-40B4-BE49-F238E27FC236}">
                <a16:creationId xmlns:a16="http://schemas.microsoft.com/office/drawing/2014/main" id="{D91710C3-6F51-4095-8BAE-1C0B53C6EA0C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/>
          </a:prstGeom>
          <a:solidFill>
            <a:srgbClr val="DDEBF7"/>
          </a:solidFill>
          <a:ln w="19050" cap="flat" cmpd="sng" algn="ctr">
            <a:solidFill>
              <a:srgbClr val="126E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95C87549-569C-4111-BB5D-F913D4A32756}"/>
              </a:ext>
            </a:extLst>
          </p:cNvPr>
          <p:cNvSpPr/>
          <p:nvPr/>
        </p:nvSpPr>
        <p:spPr>
          <a:xfrm>
            <a:off x="1489837" y="2692400"/>
            <a:ext cx="9347200" cy="1803400"/>
          </a:xfrm>
          <a:prstGeom prst="rect">
            <a:avLst/>
          </a:prstGeom>
          <a:solidFill>
            <a:srgbClr val="F8FC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4" name="Left cyan band">
            <a:extLst>
              <a:ext uri="{FF2B5EF4-FFF2-40B4-BE49-F238E27FC236}">
                <a16:creationId xmlns:a16="http://schemas.microsoft.com/office/drawing/2014/main" id="{B5F9681C-7DBA-46AD-99B1-281A48837DC6}"/>
              </a:ext>
            </a:extLst>
          </p:cNvPr>
          <p:cNvSpPr/>
          <p:nvPr/>
        </p:nvSpPr>
        <p:spPr>
          <a:xfrm>
            <a:off x="1489837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5" name="Top thin cyan rule">
            <a:extLst>
              <a:ext uri="{FF2B5EF4-FFF2-40B4-BE49-F238E27FC236}">
                <a16:creationId xmlns:a16="http://schemas.microsoft.com/office/drawing/2014/main" id="{3E81DE05-94E6-4027-A586-54D5EA2FFBAD}"/>
              </a:ext>
            </a:extLst>
          </p:cNvPr>
          <p:cNvSpPr/>
          <p:nvPr/>
        </p:nvSpPr>
        <p:spPr>
          <a:xfrm>
            <a:off x="2048637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6" name="Bottom thin cyan rule">
            <a:extLst>
              <a:ext uri="{FF2B5EF4-FFF2-40B4-BE49-F238E27FC236}">
                <a16:creationId xmlns:a16="http://schemas.microsoft.com/office/drawing/2014/main" id="{299F165F-B186-4E94-A524-9BDF7A75D225}"/>
              </a:ext>
            </a:extLst>
          </p:cNvPr>
          <p:cNvSpPr/>
          <p:nvPr/>
        </p:nvSpPr>
        <p:spPr>
          <a:xfrm>
            <a:off x="2048637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8" name="Title divider">
            <a:extLst>
              <a:ext uri="{FF2B5EF4-FFF2-40B4-BE49-F238E27FC236}">
                <a16:creationId xmlns:a16="http://schemas.microsoft.com/office/drawing/2014/main" id="{9156A94D-928C-496D-9DC5-788A7C6CE818}"/>
              </a:ext>
            </a:extLst>
          </p:cNvPr>
          <p:cNvSpPr/>
          <p:nvPr/>
        </p:nvSpPr>
        <p:spPr>
          <a:xfrm>
            <a:off x="3648837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Section number">
            <a:extLst>
              <a:ext uri="{FF2B5EF4-FFF2-40B4-BE49-F238E27FC236}">
                <a16:creationId xmlns:a16="http://schemas.microsoft.com/office/drawing/2014/main" id="{11C2DED5-E9B1-4D6B-870F-8A7C1BCBC6FF}"/>
              </a:ext>
            </a:extLst>
          </p:cNvPr>
          <p:cNvSpPr txBox="1"/>
          <p:nvPr/>
        </p:nvSpPr>
        <p:spPr>
          <a:xfrm>
            <a:off x="1908937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05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21" name="Part label">
            <a:extLst>
              <a:ext uri="{FF2B5EF4-FFF2-40B4-BE49-F238E27FC236}">
                <a16:creationId xmlns:a16="http://schemas.microsoft.com/office/drawing/2014/main" id="{DEFD3583-30F7-4D90-9C2C-AD6155C9151A}"/>
              </a:ext>
            </a:extLst>
          </p:cNvPr>
          <p:cNvSpPr txBox="1"/>
          <p:nvPr/>
        </p:nvSpPr>
        <p:spPr>
          <a:xfrm>
            <a:off x="1959737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05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22" name="Section title">
            <a:extLst>
              <a:ext uri="{FF2B5EF4-FFF2-40B4-BE49-F238E27FC236}">
                <a16:creationId xmlns:a16="http://schemas.microsoft.com/office/drawing/2014/main" id="{42CECB1C-A4E2-4970-A4C8-640FE379CB93}"/>
              </a:ext>
            </a:extLst>
          </p:cNvPr>
          <p:cNvSpPr txBox="1"/>
          <p:nvPr/>
        </p:nvSpPr>
        <p:spPr>
          <a:xfrm>
            <a:off x="4156837" y="3162300"/>
            <a:ext cx="5016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400" b="1">
                <a:solidFill>
                  <a:srgbClr val="174A7C"/>
                </a:solidFill>
                <a:latin typeface="Microsoft YaHei"/>
                <a:ea typeface="Microsoft YaHei"/>
              </a:rPr>
              <a:t>五、奖励体系与战术塑形</a:t>
            </a:r>
          </a:p>
        </p:txBody>
      </p:sp>
      <p:sp>
        <p:nvSpPr>
          <p:cNvPr id="23" name="Section subtitle">
            <a:extLst>
              <a:ext uri="{FF2B5EF4-FFF2-40B4-BE49-F238E27FC236}">
                <a16:creationId xmlns:a16="http://schemas.microsoft.com/office/drawing/2014/main" id="{717E2CD8-4D4F-4FB9-940F-0CE9629E959D}"/>
              </a:ext>
            </a:extLst>
          </p:cNvPr>
          <p:cNvSpPr txBox="1"/>
          <p:nvPr/>
        </p:nvSpPr>
        <p:spPr>
          <a:xfrm>
            <a:off x="4182237" y="3784600"/>
            <a:ext cx="4445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Reward system · Tactical shaping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24" name="Right marker card">
            <a:extLst>
              <a:ext uri="{FF2B5EF4-FFF2-40B4-BE49-F238E27FC236}">
                <a16:creationId xmlns:a16="http://schemas.microsoft.com/office/drawing/2014/main" id="{BBB797C9-A165-45DB-A9D8-22253FC80F45}"/>
              </a:ext>
            </a:extLst>
          </p:cNvPr>
          <p:cNvSpPr/>
          <p:nvPr/>
        </p:nvSpPr>
        <p:spPr>
          <a:xfrm>
            <a:off x="9363837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Section tag">
            <a:extLst>
              <a:ext uri="{FF2B5EF4-FFF2-40B4-BE49-F238E27FC236}">
                <a16:creationId xmlns:a16="http://schemas.microsoft.com/office/drawing/2014/main" id="{E630F37A-8FD8-44F8-883D-B9222FCDAAE2}"/>
              </a:ext>
            </a:extLst>
          </p:cNvPr>
          <p:cNvSpPr txBox="1"/>
          <p:nvPr/>
        </p:nvSpPr>
        <p:spPr>
          <a:xfrm>
            <a:off x="9541637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26" name="Progress dot 1">
            <a:extLst>
              <a:ext uri="{FF2B5EF4-FFF2-40B4-BE49-F238E27FC236}">
                <a16:creationId xmlns:a16="http://schemas.microsoft.com/office/drawing/2014/main" id="{94A01057-4871-4192-AAEC-5CFE6F133604}"/>
              </a:ext>
            </a:extLst>
          </p:cNvPr>
          <p:cNvSpPr/>
          <p:nvPr/>
        </p:nvSpPr>
        <p:spPr>
          <a:xfrm>
            <a:off x="9567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Progress dot 2">
            <a:extLst>
              <a:ext uri="{FF2B5EF4-FFF2-40B4-BE49-F238E27FC236}">
                <a16:creationId xmlns:a16="http://schemas.microsoft.com/office/drawing/2014/main" id="{AE7218A6-BA09-4024-89A6-E7F59D0D3963}"/>
              </a:ext>
            </a:extLst>
          </p:cNvPr>
          <p:cNvSpPr/>
          <p:nvPr/>
        </p:nvSpPr>
        <p:spPr>
          <a:xfrm>
            <a:off x="9694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8" name="Progress dot 3">
            <a:extLst>
              <a:ext uri="{FF2B5EF4-FFF2-40B4-BE49-F238E27FC236}">
                <a16:creationId xmlns:a16="http://schemas.microsoft.com/office/drawing/2014/main" id="{EF3E3566-8146-4BE5-A24D-E5D91EBEA88E}"/>
              </a:ext>
            </a:extLst>
          </p:cNvPr>
          <p:cNvSpPr/>
          <p:nvPr/>
        </p:nvSpPr>
        <p:spPr>
          <a:xfrm>
            <a:off x="9821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9" name="Progress dot 4">
            <a:extLst>
              <a:ext uri="{FF2B5EF4-FFF2-40B4-BE49-F238E27FC236}">
                <a16:creationId xmlns:a16="http://schemas.microsoft.com/office/drawing/2014/main" id="{26C83D07-B24C-460E-8A01-02C5CACF8BD8}"/>
              </a:ext>
            </a:extLst>
          </p:cNvPr>
          <p:cNvSpPr/>
          <p:nvPr/>
        </p:nvSpPr>
        <p:spPr>
          <a:xfrm>
            <a:off x="9948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0" name="Progress dot 5">
            <a:extLst>
              <a:ext uri="{FF2B5EF4-FFF2-40B4-BE49-F238E27FC236}">
                <a16:creationId xmlns:a16="http://schemas.microsoft.com/office/drawing/2014/main" id="{3A5D5600-3C6E-4C3D-934D-3D6C4CF568AF}"/>
              </a:ext>
            </a:extLst>
          </p:cNvPr>
          <p:cNvSpPr/>
          <p:nvPr/>
        </p:nvSpPr>
        <p:spPr>
          <a:xfrm>
            <a:off x="10075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1" name="Corner top left h">
            <a:extLst>
              <a:ext uri="{FF2B5EF4-FFF2-40B4-BE49-F238E27FC236}">
                <a16:creationId xmlns:a16="http://schemas.microsoft.com/office/drawing/2014/main" id="{32D7BB3E-6325-4039-9428-5CAB561CDBC3}"/>
              </a:ext>
            </a:extLst>
          </p:cNvPr>
          <p:cNvSpPr/>
          <p:nvPr/>
        </p:nvSpPr>
        <p:spPr>
          <a:xfrm>
            <a:off x="1769237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2" name="Corner top left v">
            <a:extLst>
              <a:ext uri="{FF2B5EF4-FFF2-40B4-BE49-F238E27FC236}">
                <a16:creationId xmlns:a16="http://schemas.microsoft.com/office/drawing/2014/main" id="{D771ED7B-37EA-4A30-A47F-C2BE6293A016}"/>
              </a:ext>
            </a:extLst>
          </p:cNvPr>
          <p:cNvSpPr/>
          <p:nvPr/>
        </p:nvSpPr>
        <p:spPr>
          <a:xfrm>
            <a:off x="1769237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3" name="Corner bottom right h">
            <a:extLst>
              <a:ext uri="{FF2B5EF4-FFF2-40B4-BE49-F238E27FC236}">
                <a16:creationId xmlns:a16="http://schemas.microsoft.com/office/drawing/2014/main" id="{2A927A3C-01C4-45FD-848A-183F1590D49B}"/>
              </a:ext>
            </a:extLst>
          </p:cNvPr>
          <p:cNvSpPr/>
          <p:nvPr/>
        </p:nvSpPr>
        <p:spPr>
          <a:xfrm>
            <a:off x="9795637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4" name="Corner bottom right v">
            <a:extLst>
              <a:ext uri="{FF2B5EF4-FFF2-40B4-BE49-F238E27FC236}">
                <a16:creationId xmlns:a16="http://schemas.microsoft.com/office/drawing/2014/main" id="{6EA0BCD6-A1BE-426F-9FCD-4116FCA91456}"/>
              </a:ext>
            </a:extLst>
          </p:cNvPr>
          <p:cNvSpPr/>
          <p:nvPr/>
        </p:nvSpPr>
        <p:spPr>
          <a:xfrm>
            <a:off x="10456037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pic>
        <p:nvPicPr>
          <p:cNvPr id="35" name="图片 34" descr="未标题-2">
            <a:extLst>
              <a:ext uri="{FF2B5EF4-FFF2-40B4-BE49-F238E27FC236}">
                <a16:creationId xmlns:a16="http://schemas.microsoft.com/office/drawing/2014/main" id="{534E8364-D275-7E89-963B-C2C82A874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7B152-105D-0152-F458-39522BD1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6CBD08A0-6073-BFFD-3500-52DCBEE4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849D50-3D08-FAF7-9DFB-3041DF13C0B0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奖励体系与战术塑形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9930363-8198-139B-053C-CCE129E18FEF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8688C908-851B-BC48-DF17-678248F12AAA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6B1ECA-1ABC-D33D-EE1C-C95AD0D5784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/>
          <a:stretch>
            <a:fillRect/>
          </a:stretch>
        </p:blipFill>
        <p:spPr>
          <a:xfrm>
            <a:off x="624839" y="1143615"/>
            <a:ext cx="10941685" cy="55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main panel">
            <a:extLst>
              <a:ext uri="{FF2B5EF4-FFF2-40B4-BE49-F238E27FC236}">
                <a16:creationId xmlns:a16="http://schemas.microsoft.com/office/drawing/2014/main" id="{12E203A4-7CF8-4C55-8BFB-D43D3CD4B6D3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/>
          </a:prstGeom>
          <a:solidFill>
            <a:srgbClr val="DDEBF7"/>
          </a:solidFill>
          <a:ln w="19050" cap="flat" cmpd="sng" algn="ctr">
            <a:solidFill>
              <a:srgbClr val="126E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574DFFE8-4048-4451-A46B-10526810AC6A}"/>
              </a:ext>
            </a:extLst>
          </p:cNvPr>
          <p:cNvSpPr/>
          <p:nvPr/>
        </p:nvSpPr>
        <p:spPr>
          <a:xfrm>
            <a:off x="1489837" y="2692400"/>
            <a:ext cx="9347200" cy="1803400"/>
          </a:xfrm>
          <a:prstGeom prst="rect">
            <a:avLst/>
          </a:prstGeom>
          <a:solidFill>
            <a:srgbClr val="F8FC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4" name="Left cyan band">
            <a:extLst>
              <a:ext uri="{FF2B5EF4-FFF2-40B4-BE49-F238E27FC236}">
                <a16:creationId xmlns:a16="http://schemas.microsoft.com/office/drawing/2014/main" id="{9A046408-B9B4-4719-99FF-00C9349B1E93}"/>
              </a:ext>
            </a:extLst>
          </p:cNvPr>
          <p:cNvSpPr/>
          <p:nvPr/>
        </p:nvSpPr>
        <p:spPr>
          <a:xfrm>
            <a:off x="1489837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5" name="Top thin cyan rule">
            <a:extLst>
              <a:ext uri="{FF2B5EF4-FFF2-40B4-BE49-F238E27FC236}">
                <a16:creationId xmlns:a16="http://schemas.microsoft.com/office/drawing/2014/main" id="{0459B689-7237-41F9-BC8F-12C3873ACA9B}"/>
              </a:ext>
            </a:extLst>
          </p:cNvPr>
          <p:cNvSpPr/>
          <p:nvPr/>
        </p:nvSpPr>
        <p:spPr>
          <a:xfrm>
            <a:off x="2048637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6" name="Bottom thin cyan rule">
            <a:extLst>
              <a:ext uri="{FF2B5EF4-FFF2-40B4-BE49-F238E27FC236}">
                <a16:creationId xmlns:a16="http://schemas.microsoft.com/office/drawing/2014/main" id="{90844DA9-26DA-4839-96D9-EBDB02BB6AC0}"/>
              </a:ext>
            </a:extLst>
          </p:cNvPr>
          <p:cNvSpPr/>
          <p:nvPr/>
        </p:nvSpPr>
        <p:spPr>
          <a:xfrm>
            <a:off x="2048637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8" name="Title divider">
            <a:extLst>
              <a:ext uri="{FF2B5EF4-FFF2-40B4-BE49-F238E27FC236}">
                <a16:creationId xmlns:a16="http://schemas.microsoft.com/office/drawing/2014/main" id="{9A451F6F-6CB1-405A-800A-54F9D3D56039}"/>
              </a:ext>
            </a:extLst>
          </p:cNvPr>
          <p:cNvSpPr/>
          <p:nvPr/>
        </p:nvSpPr>
        <p:spPr>
          <a:xfrm>
            <a:off x="3648837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Section number">
            <a:extLst>
              <a:ext uri="{FF2B5EF4-FFF2-40B4-BE49-F238E27FC236}">
                <a16:creationId xmlns:a16="http://schemas.microsoft.com/office/drawing/2014/main" id="{859A9E55-2C98-4738-90A5-4F1F617A69AE}"/>
              </a:ext>
            </a:extLst>
          </p:cNvPr>
          <p:cNvSpPr txBox="1"/>
          <p:nvPr/>
        </p:nvSpPr>
        <p:spPr>
          <a:xfrm>
            <a:off x="1908937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06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21" name="Part label">
            <a:extLst>
              <a:ext uri="{FF2B5EF4-FFF2-40B4-BE49-F238E27FC236}">
                <a16:creationId xmlns:a16="http://schemas.microsoft.com/office/drawing/2014/main" id="{E104E983-25C8-4404-991C-25543F3F3AEC}"/>
              </a:ext>
            </a:extLst>
          </p:cNvPr>
          <p:cNvSpPr txBox="1"/>
          <p:nvPr/>
        </p:nvSpPr>
        <p:spPr>
          <a:xfrm>
            <a:off x="1959737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06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22" name="Section title">
            <a:extLst>
              <a:ext uri="{FF2B5EF4-FFF2-40B4-BE49-F238E27FC236}">
                <a16:creationId xmlns:a16="http://schemas.microsoft.com/office/drawing/2014/main" id="{5C6A68D8-F6A4-490C-8A7D-23BA23C0E65C}"/>
              </a:ext>
            </a:extLst>
          </p:cNvPr>
          <p:cNvSpPr txBox="1"/>
          <p:nvPr/>
        </p:nvSpPr>
        <p:spPr>
          <a:xfrm>
            <a:off x="4156837" y="3162300"/>
            <a:ext cx="5016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400" b="1">
                <a:solidFill>
                  <a:srgbClr val="174A7C"/>
                </a:solidFill>
                <a:latin typeface="Microsoft YaHei"/>
                <a:ea typeface="Microsoft YaHei"/>
              </a:rPr>
              <a:t>六、训练策略与效果展望</a:t>
            </a:r>
          </a:p>
        </p:txBody>
      </p:sp>
      <p:sp>
        <p:nvSpPr>
          <p:cNvPr id="23" name="Section subtitle">
            <a:extLst>
              <a:ext uri="{FF2B5EF4-FFF2-40B4-BE49-F238E27FC236}">
                <a16:creationId xmlns:a16="http://schemas.microsoft.com/office/drawing/2014/main" id="{C86356EF-34AB-4C64-ABA8-1C951DF8F99A}"/>
              </a:ext>
            </a:extLst>
          </p:cNvPr>
          <p:cNvSpPr txBox="1"/>
          <p:nvPr/>
        </p:nvSpPr>
        <p:spPr>
          <a:xfrm>
            <a:off x="4182237" y="3784600"/>
            <a:ext cx="4445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Training strategy · Results outlook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24" name="Right marker card">
            <a:extLst>
              <a:ext uri="{FF2B5EF4-FFF2-40B4-BE49-F238E27FC236}">
                <a16:creationId xmlns:a16="http://schemas.microsoft.com/office/drawing/2014/main" id="{DDBF2CB8-7134-4003-BD60-C6A2A9615C00}"/>
              </a:ext>
            </a:extLst>
          </p:cNvPr>
          <p:cNvSpPr/>
          <p:nvPr/>
        </p:nvSpPr>
        <p:spPr>
          <a:xfrm>
            <a:off x="9363837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Section tag">
            <a:extLst>
              <a:ext uri="{FF2B5EF4-FFF2-40B4-BE49-F238E27FC236}">
                <a16:creationId xmlns:a16="http://schemas.microsoft.com/office/drawing/2014/main" id="{604D06E7-BD9D-4F54-9BC5-FB33DFB93CFE}"/>
              </a:ext>
            </a:extLst>
          </p:cNvPr>
          <p:cNvSpPr txBox="1"/>
          <p:nvPr/>
        </p:nvSpPr>
        <p:spPr>
          <a:xfrm>
            <a:off x="9541637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26" name="Progress dot 1">
            <a:extLst>
              <a:ext uri="{FF2B5EF4-FFF2-40B4-BE49-F238E27FC236}">
                <a16:creationId xmlns:a16="http://schemas.microsoft.com/office/drawing/2014/main" id="{A7F5257D-E3C4-4080-A1F2-3E79CBC957BA}"/>
              </a:ext>
            </a:extLst>
          </p:cNvPr>
          <p:cNvSpPr/>
          <p:nvPr/>
        </p:nvSpPr>
        <p:spPr>
          <a:xfrm>
            <a:off x="9567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Progress dot 2">
            <a:extLst>
              <a:ext uri="{FF2B5EF4-FFF2-40B4-BE49-F238E27FC236}">
                <a16:creationId xmlns:a16="http://schemas.microsoft.com/office/drawing/2014/main" id="{E37CBC4A-4765-4A8D-B9F9-B2B155FF4EA4}"/>
              </a:ext>
            </a:extLst>
          </p:cNvPr>
          <p:cNvSpPr/>
          <p:nvPr/>
        </p:nvSpPr>
        <p:spPr>
          <a:xfrm>
            <a:off x="9694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8" name="Progress dot 3">
            <a:extLst>
              <a:ext uri="{FF2B5EF4-FFF2-40B4-BE49-F238E27FC236}">
                <a16:creationId xmlns:a16="http://schemas.microsoft.com/office/drawing/2014/main" id="{E5E706B1-02CA-4151-B98F-6AAD036C1770}"/>
              </a:ext>
            </a:extLst>
          </p:cNvPr>
          <p:cNvSpPr/>
          <p:nvPr/>
        </p:nvSpPr>
        <p:spPr>
          <a:xfrm>
            <a:off x="9821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9" name="Progress dot 4">
            <a:extLst>
              <a:ext uri="{FF2B5EF4-FFF2-40B4-BE49-F238E27FC236}">
                <a16:creationId xmlns:a16="http://schemas.microsoft.com/office/drawing/2014/main" id="{5147ADC4-486F-49DA-A434-E18E1AF2B74B}"/>
              </a:ext>
            </a:extLst>
          </p:cNvPr>
          <p:cNvSpPr/>
          <p:nvPr/>
        </p:nvSpPr>
        <p:spPr>
          <a:xfrm>
            <a:off x="9948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0" name="Progress dot 5">
            <a:extLst>
              <a:ext uri="{FF2B5EF4-FFF2-40B4-BE49-F238E27FC236}">
                <a16:creationId xmlns:a16="http://schemas.microsoft.com/office/drawing/2014/main" id="{801406F8-6EAF-4F35-8F7D-2912FE7CAE2C}"/>
              </a:ext>
            </a:extLst>
          </p:cNvPr>
          <p:cNvSpPr/>
          <p:nvPr/>
        </p:nvSpPr>
        <p:spPr>
          <a:xfrm>
            <a:off x="10075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1" name="Corner top left h">
            <a:extLst>
              <a:ext uri="{FF2B5EF4-FFF2-40B4-BE49-F238E27FC236}">
                <a16:creationId xmlns:a16="http://schemas.microsoft.com/office/drawing/2014/main" id="{D35513E0-68B5-4197-A199-A4D68ACE6136}"/>
              </a:ext>
            </a:extLst>
          </p:cNvPr>
          <p:cNvSpPr/>
          <p:nvPr/>
        </p:nvSpPr>
        <p:spPr>
          <a:xfrm>
            <a:off x="1769237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2" name="Corner top left v">
            <a:extLst>
              <a:ext uri="{FF2B5EF4-FFF2-40B4-BE49-F238E27FC236}">
                <a16:creationId xmlns:a16="http://schemas.microsoft.com/office/drawing/2014/main" id="{27ADDA8A-7086-4218-8DF7-86E54BEBBEA7}"/>
              </a:ext>
            </a:extLst>
          </p:cNvPr>
          <p:cNvSpPr/>
          <p:nvPr/>
        </p:nvSpPr>
        <p:spPr>
          <a:xfrm>
            <a:off x="1769237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3" name="Corner bottom right h">
            <a:extLst>
              <a:ext uri="{FF2B5EF4-FFF2-40B4-BE49-F238E27FC236}">
                <a16:creationId xmlns:a16="http://schemas.microsoft.com/office/drawing/2014/main" id="{4288157E-9EFF-4914-A143-B6B50C741616}"/>
              </a:ext>
            </a:extLst>
          </p:cNvPr>
          <p:cNvSpPr/>
          <p:nvPr/>
        </p:nvSpPr>
        <p:spPr>
          <a:xfrm>
            <a:off x="9795637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4" name="Corner bottom right v">
            <a:extLst>
              <a:ext uri="{FF2B5EF4-FFF2-40B4-BE49-F238E27FC236}">
                <a16:creationId xmlns:a16="http://schemas.microsoft.com/office/drawing/2014/main" id="{16D09E23-72A2-48FF-A7B6-D1F5387084AD}"/>
              </a:ext>
            </a:extLst>
          </p:cNvPr>
          <p:cNvSpPr/>
          <p:nvPr/>
        </p:nvSpPr>
        <p:spPr>
          <a:xfrm>
            <a:off x="10456037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pic>
        <p:nvPicPr>
          <p:cNvPr id="35" name="图片 34" descr="未标题-2">
            <a:extLst>
              <a:ext uri="{FF2B5EF4-FFF2-40B4-BE49-F238E27FC236}">
                <a16:creationId xmlns:a16="http://schemas.microsoft.com/office/drawing/2014/main" id="{08D398E2-280F-3415-059E-12B762D49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FFFAC-81E2-DD4A-BD28-5C00A8FB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334D0A4C-7097-04BA-F438-16B545AE2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1DF585-6BE9-A5FA-06DA-ABB53BE2E13E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训练策略与效果展望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7C99AF-3A44-6CBD-161C-B7DC742B0D19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3DE97930-A9EB-0AB1-606B-17AE42748A34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425606-F4F6-5273-1FEC-DD4084A60768}"/>
              </a:ext>
            </a:extLst>
          </p:cNvPr>
          <p:cNvSpPr txBox="1"/>
          <p:nvPr/>
        </p:nvSpPr>
        <p:spPr>
          <a:xfrm>
            <a:off x="983685" y="1628671"/>
            <a:ext cx="4089400" cy="386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26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95">
                <a:solidFill>
                  <a:srgbClr val="071031"/>
                </a:solidFill>
                <a:latin typeface="微软雅黑" panose="020B0503020204020204" charset="-122"/>
                <a:ea typeface="微软雅黑" panose="020B0503020204020204" charset="-122"/>
              </a:rPr>
              <a:t>请在此处填写正文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17455F-44E9-2CEE-93E2-94A9717DA7A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/>
          <a:stretch>
            <a:fillRect/>
          </a:stretch>
        </p:blipFill>
        <p:spPr>
          <a:xfrm>
            <a:off x="624840" y="1199213"/>
            <a:ext cx="10941685" cy="53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2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 descr="e7d195523061f1c0c30ee18c1b05f65d12b38e2533cb2ccdAE0CC34CB5CBEBFAEC353FED4DECE97C3E379FD1D933F5E4DC18EF8EA6B7A1130D5F6DE9DD2BE4B0A8C9126ACE5083D1F5A9E323B29CCFC70D082E0FB00CD7F8BFB05C36C0D4F97B70B3127DDD511E4BCEBC8D1D7076C00C0E04584A3326CB6614002CD5FEB2D93DD624C2EE27C9CAF6"/>
          <p:cNvCxnSpPr/>
          <p:nvPr/>
        </p:nvCxnSpPr>
        <p:spPr>
          <a:xfrm>
            <a:off x="1127125" y="3182938"/>
            <a:ext cx="5307330" cy="0"/>
          </a:xfrm>
          <a:prstGeom prst="line">
            <a:avLst/>
          </a:prstGeom>
          <a:ln w="12700">
            <a:solidFill>
              <a:srgbClr val="07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28925" y="2260600"/>
            <a:ext cx="3720465" cy="40513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dist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195" b="1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Tencent AI Arena Global Open Competition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6160" y="2431415"/>
            <a:ext cx="5523230" cy="4927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 defTabSz="6832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kern="0" spc="15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2026</a:t>
            </a:r>
            <a:r>
              <a:rPr kumimoji="1" lang="zh-CN" altLang="en-US" sz="2400" kern="0" spc="15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rPr>
              <a:t>腾讯开悟人工智能全球公开赛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03120" y="3183255"/>
            <a:ext cx="3159125" cy="905510"/>
          </a:xfrm>
          <a:prstGeom prst="rect">
            <a:avLst/>
          </a:prstGeom>
          <a:noFill/>
          <a:effectLst>
            <a:outerShdw dist="38100" dir="2640000" algn="ctr" rotWithShape="0">
              <a:srgbClr val="112DDB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pPr algn="dist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6000">
                <a:gradFill>
                  <a:gsLst>
                    <a:gs pos="0">
                      <a:srgbClr val="ADE8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腾讯体 W7" panose="020C08030202040F0204" pitchFamily="34" charset="-122"/>
                <a:ea typeface="腾讯体 W7" panose="020C08030202040F0204" pitchFamily="34" charset="-122"/>
              </a:rPr>
              <a:t>THANKS</a:t>
            </a:r>
          </a:p>
        </p:txBody>
      </p:sp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098163" y="2101834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182751" y="2274554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 dirty="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参赛概况与技术路线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193649" y="2101834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7369729" y="2268901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系统架构与工作流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1098163" y="3237736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2182751" y="3410456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特征工程与状态表示</a:t>
            </a: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6193649" y="3237736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04</a:t>
            </a: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369729" y="3404803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 dirty="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神经网络架构设计</a:t>
            </a: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1130277" y="4498991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05</a:t>
            </a: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2214865" y="4671711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奖励体系与战术塑形</a:t>
            </a:r>
          </a:p>
        </p:txBody>
      </p:sp>
      <p:sp>
        <p:nvSpPr>
          <p:cNvPr id="36" name="文本框 35"/>
          <p:cNvSpPr txBox="1"/>
          <p:nvPr>
            <p:custDataLst>
              <p:tags r:id="rId11"/>
            </p:custDataLst>
          </p:nvPr>
        </p:nvSpPr>
        <p:spPr>
          <a:xfrm>
            <a:off x="6225763" y="4498991"/>
            <a:ext cx="1169988" cy="8312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4800">
                <a:solidFill>
                  <a:srgbClr val="1C267A"/>
                </a:solidFill>
                <a:latin typeface="Arial" panose="020B0604020202020204" pitchFamily="34" charset="0"/>
                <a:ea typeface="微软雅黑" panose="020B0503020204020204" charset="-122"/>
              </a:rPr>
              <a:t>06</a:t>
            </a: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7401843" y="4666058"/>
            <a:ext cx="3209354" cy="48577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CN" altLang="en-US" b="1" spc="300">
                <a:solidFill>
                  <a:srgbClr val="46474C"/>
                </a:solidFill>
                <a:latin typeface="Arial" panose="020B0604020202020204" pitchFamily="34" charset="0"/>
                <a:ea typeface="微软雅黑" panose="020B0503020204020204" charset="-122"/>
              </a:rPr>
              <a:t>训练策略与效果展望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7080" y="6203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腾讯体" panose="02010600010101010101" charset="-122"/>
                <a:ea typeface="腾讯体" panose="02010600010101010101" charset="-122"/>
              </a:rPr>
              <a:t>目录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5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CF973-073D-6A3C-56D3-3D19EF4F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C78C8BF6-6089-A7BA-A174-4A7DDF9A9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6A8C5CCF-B821-782A-85EF-CEE417621864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77FE6199-AF1E-4143-A2A5-AA7367251CB8}"/>
              </a:ext>
            </a:extLst>
          </p:cNvPr>
          <p:cNvSpPr/>
          <p:nvPr/>
        </p:nvSpPr>
        <p:spPr>
          <a:xfrm>
            <a:off x="1489855" y="2692400"/>
            <a:ext cx="9347200" cy="1803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9" name="Left cyan band">
            <a:extLst>
              <a:ext uri="{FF2B5EF4-FFF2-40B4-BE49-F238E27FC236}">
                <a16:creationId xmlns:a16="http://schemas.microsoft.com/office/drawing/2014/main" id="{136E089C-673E-4A47-AF80-A941B8D7A809}"/>
              </a:ext>
            </a:extLst>
          </p:cNvPr>
          <p:cNvSpPr/>
          <p:nvPr/>
        </p:nvSpPr>
        <p:spPr>
          <a:xfrm>
            <a:off x="1489855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10" name="Top thin cyan rule">
            <a:extLst>
              <a:ext uri="{FF2B5EF4-FFF2-40B4-BE49-F238E27FC236}">
                <a16:creationId xmlns:a16="http://schemas.microsoft.com/office/drawing/2014/main" id="{2509148B-432D-48ED-B901-5AC64DD953D9}"/>
              </a:ext>
            </a:extLst>
          </p:cNvPr>
          <p:cNvSpPr/>
          <p:nvPr/>
        </p:nvSpPr>
        <p:spPr>
          <a:xfrm>
            <a:off x="2048655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11" name="Bottom thin cyan rule">
            <a:extLst>
              <a:ext uri="{FF2B5EF4-FFF2-40B4-BE49-F238E27FC236}">
                <a16:creationId xmlns:a16="http://schemas.microsoft.com/office/drawing/2014/main" id="{245346E6-E047-43CF-946A-0826AE7973A4}"/>
              </a:ext>
            </a:extLst>
          </p:cNvPr>
          <p:cNvSpPr/>
          <p:nvPr/>
        </p:nvSpPr>
        <p:spPr>
          <a:xfrm>
            <a:off x="2048655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12" name="Title divider">
            <a:extLst>
              <a:ext uri="{FF2B5EF4-FFF2-40B4-BE49-F238E27FC236}">
                <a16:creationId xmlns:a16="http://schemas.microsoft.com/office/drawing/2014/main" id="{58B0C7D5-B9B9-4379-A6C5-B9A6FE683020}"/>
              </a:ext>
            </a:extLst>
          </p:cNvPr>
          <p:cNvSpPr/>
          <p:nvPr/>
        </p:nvSpPr>
        <p:spPr>
          <a:xfrm>
            <a:off x="3648855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13" name="Section number">
            <a:extLst>
              <a:ext uri="{FF2B5EF4-FFF2-40B4-BE49-F238E27FC236}">
                <a16:creationId xmlns:a16="http://schemas.microsoft.com/office/drawing/2014/main" id="{610DBBA4-342E-4706-82EB-AF8924655762}"/>
              </a:ext>
            </a:extLst>
          </p:cNvPr>
          <p:cNvSpPr txBox="1"/>
          <p:nvPr/>
        </p:nvSpPr>
        <p:spPr>
          <a:xfrm>
            <a:off x="1908955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01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14" name="Part label">
            <a:extLst>
              <a:ext uri="{FF2B5EF4-FFF2-40B4-BE49-F238E27FC236}">
                <a16:creationId xmlns:a16="http://schemas.microsoft.com/office/drawing/2014/main" id="{E9D1CD04-DEDC-4D49-8963-9B1A2AECACC7}"/>
              </a:ext>
            </a:extLst>
          </p:cNvPr>
          <p:cNvSpPr txBox="1"/>
          <p:nvPr/>
        </p:nvSpPr>
        <p:spPr>
          <a:xfrm>
            <a:off x="1959755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01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15" name="Section title">
            <a:extLst>
              <a:ext uri="{FF2B5EF4-FFF2-40B4-BE49-F238E27FC236}">
                <a16:creationId xmlns:a16="http://schemas.microsoft.com/office/drawing/2014/main" id="{11D1FDA7-DC80-4394-BD1E-F8BBD157C40A}"/>
              </a:ext>
            </a:extLst>
          </p:cNvPr>
          <p:cNvSpPr txBox="1"/>
          <p:nvPr/>
        </p:nvSpPr>
        <p:spPr>
          <a:xfrm>
            <a:off x="4156855" y="3162300"/>
            <a:ext cx="4635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500" b="1">
                <a:solidFill>
                  <a:srgbClr val="174A7C"/>
                </a:solidFill>
                <a:latin typeface="Microsoft YaHei"/>
                <a:ea typeface="Microsoft YaHei"/>
              </a:rPr>
              <a:t>参赛概况与技术路线</a:t>
            </a:r>
          </a:p>
        </p:txBody>
      </p:sp>
      <p:sp>
        <p:nvSpPr>
          <p:cNvPr id="16" name="Section subtitle">
            <a:extLst>
              <a:ext uri="{FF2B5EF4-FFF2-40B4-BE49-F238E27FC236}">
                <a16:creationId xmlns:a16="http://schemas.microsoft.com/office/drawing/2014/main" id="{0EBAB669-1F6A-4546-BBA1-9AFA7CD8573D}"/>
              </a:ext>
            </a:extLst>
          </p:cNvPr>
          <p:cNvSpPr txBox="1"/>
          <p:nvPr/>
        </p:nvSpPr>
        <p:spPr>
          <a:xfrm>
            <a:off x="4182255" y="3784600"/>
            <a:ext cx="4191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Competition overview · Technical route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17" name="Right marker card">
            <a:extLst>
              <a:ext uri="{FF2B5EF4-FFF2-40B4-BE49-F238E27FC236}">
                <a16:creationId xmlns:a16="http://schemas.microsoft.com/office/drawing/2014/main" id="{57DF2D2F-1161-4C38-9594-6320BF3FADDF}"/>
              </a:ext>
            </a:extLst>
          </p:cNvPr>
          <p:cNvSpPr/>
          <p:nvPr/>
        </p:nvSpPr>
        <p:spPr>
          <a:xfrm>
            <a:off x="9363855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18" name="Section tag">
            <a:extLst>
              <a:ext uri="{FF2B5EF4-FFF2-40B4-BE49-F238E27FC236}">
                <a16:creationId xmlns:a16="http://schemas.microsoft.com/office/drawing/2014/main" id="{8E317B21-CE4A-452B-8861-2FA9BFDA6FCC}"/>
              </a:ext>
            </a:extLst>
          </p:cNvPr>
          <p:cNvSpPr txBox="1"/>
          <p:nvPr/>
        </p:nvSpPr>
        <p:spPr>
          <a:xfrm>
            <a:off x="9541655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 dirty="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 dirty="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19" name="Progress dot 1">
            <a:extLst>
              <a:ext uri="{FF2B5EF4-FFF2-40B4-BE49-F238E27FC236}">
                <a16:creationId xmlns:a16="http://schemas.microsoft.com/office/drawing/2014/main" id="{31019B86-9AB5-4BCC-B8FF-5C323D5ADC19}"/>
              </a:ext>
            </a:extLst>
          </p:cNvPr>
          <p:cNvSpPr/>
          <p:nvPr/>
        </p:nvSpPr>
        <p:spPr>
          <a:xfrm>
            <a:off x="9567055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Progress dot 2">
            <a:extLst>
              <a:ext uri="{FF2B5EF4-FFF2-40B4-BE49-F238E27FC236}">
                <a16:creationId xmlns:a16="http://schemas.microsoft.com/office/drawing/2014/main" id="{EE2812EA-8F2D-45BE-A308-F99EA59AC40A}"/>
              </a:ext>
            </a:extLst>
          </p:cNvPr>
          <p:cNvSpPr/>
          <p:nvPr/>
        </p:nvSpPr>
        <p:spPr>
          <a:xfrm>
            <a:off x="9694055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1" name="Progress dot 3">
            <a:extLst>
              <a:ext uri="{FF2B5EF4-FFF2-40B4-BE49-F238E27FC236}">
                <a16:creationId xmlns:a16="http://schemas.microsoft.com/office/drawing/2014/main" id="{189AF108-4F5E-4CAD-829E-9640F5FB45E0}"/>
              </a:ext>
            </a:extLst>
          </p:cNvPr>
          <p:cNvSpPr/>
          <p:nvPr/>
        </p:nvSpPr>
        <p:spPr>
          <a:xfrm>
            <a:off x="9821055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2" name="Progress dot 4">
            <a:extLst>
              <a:ext uri="{FF2B5EF4-FFF2-40B4-BE49-F238E27FC236}">
                <a16:creationId xmlns:a16="http://schemas.microsoft.com/office/drawing/2014/main" id="{E782C632-355B-4700-B2B6-1CEEEADB2841}"/>
              </a:ext>
            </a:extLst>
          </p:cNvPr>
          <p:cNvSpPr/>
          <p:nvPr/>
        </p:nvSpPr>
        <p:spPr>
          <a:xfrm>
            <a:off x="9948055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3" name="Progress dot 5">
            <a:extLst>
              <a:ext uri="{FF2B5EF4-FFF2-40B4-BE49-F238E27FC236}">
                <a16:creationId xmlns:a16="http://schemas.microsoft.com/office/drawing/2014/main" id="{D1BB4AB7-9457-4846-A5EE-81EE1AB0E636}"/>
              </a:ext>
            </a:extLst>
          </p:cNvPr>
          <p:cNvSpPr/>
          <p:nvPr/>
        </p:nvSpPr>
        <p:spPr>
          <a:xfrm>
            <a:off x="10075055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4" name="Corner top left h">
            <a:extLst>
              <a:ext uri="{FF2B5EF4-FFF2-40B4-BE49-F238E27FC236}">
                <a16:creationId xmlns:a16="http://schemas.microsoft.com/office/drawing/2014/main" id="{2EDE2BA4-2F44-46BE-8AB4-98B3AF47CCC0}"/>
              </a:ext>
            </a:extLst>
          </p:cNvPr>
          <p:cNvSpPr/>
          <p:nvPr/>
        </p:nvSpPr>
        <p:spPr>
          <a:xfrm>
            <a:off x="1769255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Corner top left v">
            <a:extLst>
              <a:ext uri="{FF2B5EF4-FFF2-40B4-BE49-F238E27FC236}">
                <a16:creationId xmlns:a16="http://schemas.microsoft.com/office/drawing/2014/main" id="{B2CEF4F2-8F9D-4032-8C6C-DFD0818009BA}"/>
              </a:ext>
            </a:extLst>
          </p:cNvPr>
          <p:cNvSpPr/>
          <p:nvPr/>
        </p:nvSpPr>
        <p:spPr>
          <a:xfrm>
            <a:off x="1769255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6" name="Corner bottom right h">
            <a:extLst>
              <a:ext uri="{FF2B5EF4-FFF2-40B4-BE49-F238E27FC236}">
                <a16:creationId xmlns:a16="http://schemas.microsoft.com/office/drawing/2014/main" id="{6FAFE23D-DBDC-427B-8E6F-DA61D1CB4295}"/>
              </a:ext>
            </a:extLst>
          </p:cNvPr>
          <p:cNvSpPr/>
          <p:nvPr/>
        </p:nvSpPr>
        <p:spPr>
          <a:xfrm>
            <a:off x="9795655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Corner bottom right v">
            <a:extLst>
              <a:ext uri="{FF2B5EF4-FFF2-40B4-BE49-F238E27FC236}">
                <a16:creationId xmlns:a16="http://schemas.microsoft.com/office/drawing/2014/main" id="{446A2CD7-9978-4A0C-B311-C5348014D388}"/>
              </a:ext>
            </a:extLst>
          </p:cNvPr>
          <p:cNvSpPr/>
          <p:nvPr/>
        </p:nvSpPr>
        <p:spPr>
          <a:xfrm>
            <a:off x="10456055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17768-2472-4F83-62A7-FA8515C6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8B426ECA-14F0-4B7C-0383-D9791C8B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CA096FF-5DF6-FA4C-F944-0C0D06979AD1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参赛概况与技术路线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5CF07CF-1069-58B0-2603-0288F51F8B0E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527BEB75-3735-A081-0781-BEDB6D6400FC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27E6F8-B10B-945D-9946-C3048F3B2989}"/>
              </a:ext>
            </a:extLst>
          </p:cNvPr>
          <p:cNvSpPr txBox="1"/>
          <p:nvPr/>
        </p:nvSpPr>
        <p:spPr>
          <a:xfrm>
            <a:off x="983685" y="1628671"/>
            <a:ext cx="4089400" cy="386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26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95">
                <a:solidFill>
                  <a:srgbClr val="071031"/>
                </a:solidFill>
                <a:latin typeface="微软雅黑" panose="020B0503020204020204" charset="-122"/>
                <a:ea typeface="微软雅黑" panose="020B0503020204020204" charset="-122"/>
              </a:rPr>
              <a:t>请在此处填写正文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5E4004-EDFA-D3B4-7056-5C8CE7218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1142365"/>
            <a:ext cx="10941684" cy="54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main panel">
            <a:extLst>
              <a:ext uri="{FF2B5EF4-FFF2-40B4-BE49-F238E27FC236}">
                <a16:creationId xmlns:a16="http://schemas.microsoft.com/office/drawing/2014/main" id="{50061062-C909-4C39-A3D0-FCBE11EA162D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/>
          </a:prstGeom>
          <a:solidFill>
            <a:srgbClr val="DDEBF7"/>
          </a:solidFill>
          <a:ln w="19050" cap="flat" cmpd="sng" algn="ctr">
            <a:solidFill>
              <a:srgbClr val="126E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59FD71A5-7CED-436B-B669-8BF28D0277A7}"/>
              </a:ext>
            </a:extLst>
          </p:cNvPr>
          <p:cNvSpPr/>
          <p:nvPr/>
        </p:nvSpPr>
        <p:spPr>
          <a:xfrm>
            <a:off x="1489837" y="2692400"/>
            <a:ext cx="9347200" cy="1803400"/>
          </a:xfrm>
          <a:prstGeom prst="rect">
            <a:avLst/>
          </a:prstGeom>
          <a:solidFill>
            <a:srgbClr val="F8FC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4" name="Left cyan band">
            <a:extLst>
              <a:ext uri="{FF2B5EF4-FFF2-40B4-BE49-F238E27FC236}">
                <a16:creationId xmlns:a16="http://schemas.microsoft.com/office/drawing/2014/main" id="{2A5C1EE1-109B-403F-9319-FE54D5E844CD}"/>
              </a:ext>
            </a:extLst>
          </p:cNvPr>
          <p:cNvSpPr/>
          <p:nvPr/>
        </p:nvSpPr>
        <p:spPr>
          <a:xfrm>
            <a:off x="1489837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5" name="Top thin cyan rule">
            <a:extLst>
              <a:ext uri="{FF2B5EF4-FFF2-40B4-BE49-F238E27FC236}">
                <a16:creationId xmlns:a16="http://schemas.microsoft.com/office/drawing/2014/main" id="{B394092F-13E2-4D28-A4CB-8324A944C07F}"/>
              </a:ext>
            </a:extLst>
          </p:cNvPr>
          <p:cNvSpPr/>
          <p:nvPr/>
        </p:nvSpPr>
        <p:spPr>
          <a:xfrm>
            <a:off x="2048637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6" name="Bottom thin cyan rule">
            <a:extLst>
              <a:ext uri="{FF2B5EF4-FFF2-40B4-BE49-F238E27FC236}">
                <a16:creationId xmlns:a16="http://schemas.microsoft.com/office/drawing/2014/main" id="{D3FA9053-6408-47AD-A29A-16E1F21FD2DD}"/>
              </a:ext>
            </a:extLst>
          </p:cNvPr>
          <p:cNvSpPr/>
          <p:nvPr/>
        </p:nvSpPr>
        <p:spPr>
          <a:xfrm>
            <a:off x="2048637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8" name="Title divider">
            <a:extLst>
              <a:ext uri="{FF2B5EF4-FFF2-40B4-BE49-F238E27FC236}">
                <a16:creationId xmlns:a16="http://schemas.microsoft.com/office/drawing/2014/main" id="{A35D9236-EAF1-47E0-8FD6-58426B428B1D}"/>
              </a:ext>
            </a:extLst>
          </p:cNvPr>
          <p:cNvSpPr/>
          <p:nvPr/>
        </p:nvSpPr>
        <p:spPr>
          <a:xfrm>
            <a:off x="3648837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Section number">
            <a:extLst>
              <a:ext uri="{FF2B5EF4-FFF2-40B4-BE49-F238E27FC236}">
                <a16:creationId xmlns:a16="http://schemas.microsoft.com/office/drawing/2014/main" id="{3F3DE0A3-B6C3-4BB3-9DCB-81ABC7106869}"/>
              </a:ext>
            </a:extLst>
          </p:cNvPr>
          <p:cNvSpPr txBox="1"/>
          <p:nvPr/>
        </p:nvSpPr>
        <p:spPr>
          <a:xfrm>
            <a:off x="1908937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02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21" name="Part label">
            <a:extLst>
              <a:ext uri="{FF2B5EF4-FFF2-40B4-BE49-F238E27FC236}">
                <a16:creationId xmlns:a16="http://schemas.microsoft.com/office/drawing/2014/main" id="{C5DA3C88-1778-4B9B-8202-44CB01053D5D}"/>
              </a:ext>
            </a:extLst>
          </p:cNvPr>
          <p:cNvSpPr txBox="1"/>
          <p:nvPr/>
        </p:nvSpPr>
        <p:spPr>
          <a:xfrm>
            <a:off x="1959737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02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22" name="Section title">
            <a:extLst>
              <a:ext uri="{FF2B5EF4-FFF2-40B4-BE49-F238E27FC236}">
                <a16:creationId xmlns:a16="http://schemas.microsoft.com/office/drawing/2014/main" id="{7C1557E6-0993-46B3-A5E3-4F59A688D980}"/>
              </a:ext>
            </a:extLst>
          </p:cNvPr>
          <p:cNvSpPr txBox="1"/>
          <p:nvPr/>
        </p:nvSpPr>
        <p:spPr>
          <a:xfrm>
            <a:off x="4156837" y="3162300"/>
            <a:ext cx="5016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400" b="1">
                <a:solidFill>
                  <a:srgbClr val="174A7C"/>
                </a:solidFill>
                <a:latin typeface="Microsoft YaHei"/>
                <a:ea typeface="Microsoft YaHei"/>
              </a:rPr>
              <a:t>二、系统架构与工作流</a:t>
            </a:r>
          </a:p>
        </p:txBody>
      </p:sp>
      <p:sp>
        <p:nvSpPr>
          <p:cNvPr id="23" name="Section subtitle">
            <a:extLst>
              <a:ext uri="{FF2B5EF4-FFF2-40B4-BE49-F238E27FC236}">
                <a16:creationId xmlns:a16="http://schemas.microsoft.com/office/drawing/2014/main" id="{2A28029C-E374-4D44-A2A9-F5929C1569EC}"/>
              </a:ext>
            </a:extLst>
          </p:cNvPr>
          <p:cNvSpPr txBox="1"/>
          <p:nvPr/>
        </p:nvSpPr>
        <p:spPr>
          <a:xfrm>
            <a:off x="4182237" y="3784600"/>
            <a:ext cx="4445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System architecture · Workflow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24" name="Right marker card">
            <a:extLst>
              <a:ext uri="{FF2B5EF4-FFF2-40B4-BE49-F238E27FC236}">
                <a16:creationId xmlns:a16="http://schemas.microsoft.com/office/drawing/2014/main" id="{0E76C9E3-E65A-4EDB-93B3-9DAA5699DE59}"/>
              </a:ext>
            </a:extLst>
          </p:cNvPr>
          <p:cNvSpPr/>
          <p:nvPr/>
        </p:nvSpPr>
        <p:spPr>
          <a:xfrm>
            <a:off x="9363837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Section tag">
            <a:extLst>
              <a:ext uri="{FF2B5EF4-FFF2-40B4-BE49-F238E27FC236}">
                <a16:creationId xmlns:a16="http://schemas.microsoft.com/office/drawing/2014/main" id="{EF7FA9A1-92A0-4793-80B5-7E2B63489B1B}"/>
              </a:ext>
            </a:extLst>
          </p:cNvPr>
          <p:cNvSpPr txBox="1"/>
          <p:nvPr/>
        </p:nvSpPr>
        <p:spPr>
          <a:xfrm>
            <a:off x="9541637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26" name="Progress dot 1">
            <a:extLst>
              <a:ext uri="{FF2B5EF4-FFF2-40B4-BE49-F238E27FC236}">
                <a16:creationId xmlns:a16="http://schemas.microsoft.com/office/drawing/2014/main" id="{DCF62E79-EA0B-47BE-A9A3-E4012D82BE98}"/>
              </a:ext>
            </a:extLst>
          </p:cNvPr>
          <p:cNvSpPr/>
          <p:nvPr/>
        </p:nvSpPr>
        <p:spPr>
          <a:xfrm>
            <a:off x="9567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Progress dot 2">
            <a:extLst>
              <a:ext uri="{FF2B5EF4-FFF2-40B4-BE49-F238E27FC236}">
                <a16:creationId xmlns:a16="http://schemas.microsoft.com/office/drawing/2014/main" id="{1CCA3F54-002E-40F2-8EC9-7C055C9F0DB7}"/>
              </a:ext>
            </a:extLst>
          </p:cNvPr>
          <p:cNvSpPr/>
          <p:nvPr/>
        </p:nvSpPr>
        <p:spPr>
          <a:xfrm>
            <a:off x="9694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8" name="Progress dot 3">
            <a:extLst>
              <a:ext uri="{FF2B5EF4-FFF2-40B4-BE49-F238E27FC236}">
                <a16:creationId xmlns:a16="http://schemas.microsoft.com/office/drawing/2014/main" id="{82A34326-50BC-453C-A140-BF2A988D40D3}"/>
              </a:ext>
            </a:extLst>
          </p:cNvPr>
          <p:cNvSpPr/>
          <p:nvPr/>
        </p:nvSpPr>
        <p:spPr>
          <a:xfrm>
            <a:off x="9821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9" name="Progress dot 4">
            <a:extLst>
              <a:ext uri="{FF2B5EF4-FFF2-40B4-BE49-F238E27FC236}">
                <a16:creationId xmlns:a16="http://schemas.microsoft.com/office/drawing/2014/main" id="{D9EEF6EC-59DD-4DC0-BC5F-E7E1A16676FB}"/>
              </a:ext>
            </a:extLst>
          </p:cNvPr>
          <p:cNvSpPr/>
          <p:nvPr/>
        </p:nvSpPr>
        <p:spPr>
          <a:xfrm>
            <a:off x="9948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0" name="Progress dot 5">
            <a:extLst>
              <a:ext uri="{FF2B5EF4-FFF2-40B4-BE49-F238E27FC236}">
                <a16:creationId xmlns:a16="http://schemas.microsoft.com/office/drawing/2014/main" id="{C43C7057-2CE9-4839-B05F-8CC169CB7902}"/>
              </a:ext>
            </a:extLst>
          </p:cNvPr>
          <p:cNvSpPr/>
          <p:nvPr/>
        </p:nvSpPr>
        <p:spPr>
          <a:xfrm>
            <a:off x="10075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1" name="Corner top left h">
            <a:extLst>
              <a:ext uri="{FF2B5EF4-FFF2-40B4-BE49-F238E27FC236}">
                <a16:creationId xmlns:a16="http://schemas.microsoft.com/office/drawing/2014/main" id="{3CA5B5D9-223D-4D29-9E53-FFA4394D61EB}"/>
              </a:ext>
            </a:extLst>
          </p:cNvPr>
          <p:cNvSpPr/>
          <p:nvPr/>
        </p:nvSpPr>
        <p:spPr>
          <a:xfrm>
            <a:off x="1769237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2" name="Corner top left v">
            <a:extLst>
              <a:ext uri="{FF2B5EF4-FFF2-40B4-BE49-F238E27FC236}">
                <a16:creationId xmlns:a16="http://schemas.microsoft.com/office/drawing/2014/main" id="{92E036F2-459E-4D34-AE5A-77D6430F5E27}"/>
              </a:ext>
            </a:extLst>
          </p:cNvPr>
          <p:cNvSpPr/>
          <p:nvPr/>
        </p:nvSpPr>
        <p:spPr>
          <a:xfrm>
            <a:off x="1769237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3" name="Corner bottom right h">
            <a:extLst>
              <a:ext uri="{FF2B5EF4-FFF2-40B4-BE49-F238E27FC236}">
                <a16:creationId xmlns:a16="http://schemas.microsoft.com/office/drawing/2014/main" id="{D8A81CF5-D72E-494F-A8D3-21207944973B}"/>
              </a:ext>
            </a:extLst>
          </p:cNvPr>
          <p:cNvSpPr/>
          <p:nvPr/>
        </p:nvSpPr>
        <p:spPr>
          <a:xfrm>
            <a:off x="9795637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4" name="Corner bottom right v">
            <a:extLst>
              <a:ext uri="{FF2B5EF4-FFF2-40B4-BE49-F238E27FC236}">
                <a16:creationId xmlns:a16="http://schemas.microsoft.com/office/drawing/2014/main" id="{824E9FBD-E123-4810-8B2E-40745FA5943A}"/>
              </a:ext>
            </a:extLst>
          </p:cNvPr>
          <p:cNvSpPr/>
          <p:nvPr/>
        </p:nvSpPr>
        <p:spPr>
          <a:xfrm>
            <a:off x="10456037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pic>
        <p:nvPicPr>
          <p:cNvPr id="35" name="图片 34" descr="未标题-2">
            <a:extLst>
              <a:ext uri="{FF2B5EF4-FFF2-40B4-BE49-F238E27FC236}">
                <a16:creationId xmlns:a16="http://schemas.microsoft.com/office/drawing/2014/main" id="{2F33BE03-11A5-932E-846B-87E35876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29384-4D77-C5D7-1F17-10B29B73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D0AEB745-9A56-CD05-CB65-A9654C6AC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414059-7E96-717B-4AC9-DA5CCC45C455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系统架构与工作流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4306AF0-AFF3-71B1-E9C3-ECF623199C7D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E5EB1E57-41FB-BDEA-9AD1-2C3205CFB718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 dirty="0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307E3F-1AA7-1E14-3580-9DA8A864D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7" y="1196788"/>
            <a:ext cx="11039046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main panel">
            <a:extLst>
              <a:ext uri="{FF2B5EF4-FFF2-40B4-BE49-F238E27FC236}">
                <a16:creationId xmlns:a16="http://schemas.microsoft.com/office/drawing/2014/main" id="{9055D408-839D-48C1-A02B-289CCF8A8767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/>
          </a:prstGeom>
          <a:solidFill>
            <a:srgbClr val="DDEBF7"/>
          </a:solidFill>
          <a:ln w="19050" cap="flat" cmpd="sng" algn="ctr">
            <a:solidFill>
              <a:srgbClr val="126E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42DDBADF-2F9A-43F9-B2AA-BEFF9D67B553}"/>
              </a:ext>
            </a:extLst>
          </p:cNvPr>
          <p:cNvSpPr/>
          <p:nvPr/>
        </p:nvSpPr>
        <p:spPr>
          <a:xfrm>
            <a:off x="1489837" y="2692400"/>
            <a:ext cx="9347200" cy="1803400"/>
          </a:xfrm>
          <a:prstGeom prst="rect">
            <a:avLst/>
          </a:prstGeom>
          <a:solidFill>
            <a:srgbClr val="F8FC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4" name="Left cyan band">
            <a:extLst>
              <a:ext uri="{FF2B5EF4-FFF2-40B4-BE49-F238E27FC236}">
                <a16:creationId xmlns:a16="http://schemas.microsoft.com/office/drawing/2014/main" id="{D76D1CCA-87C0-4144-8052-13A675EED555}"/>
              </a:ext>
            </a:extLst>
          </p:cNvPr>
          <p:cNvSpPr/>
          <p:nvPr/>
        </p:nvSpPr>
        <p:spPr>
          <a:xfrm>
            <a:off x="1489837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5" name="Top thin cyan rule">
            <a:extLst>
              <a:ext uri="{FF2B5EF4-FFF2-40B4-BE49-F238E27FC236}">
                <a16:creationId xmlns:a16="http://schemas.microsoft.com/office/drawing/2014/main" id="{57989942-D948-4DF8-9B81-480B0371DC22}"/>
              </a:ext>
            </a:extLst>
          </p:cNvPr>
          <p:cNvSpPr/>
          <p:nvPr/>
        </p:nvSpPr>
        <p:spPr>
          <a:xfrm>
            <a:off x="2048637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6" name="Bottom thin cyan rule">
            <a:extLst>
              <a:ext uri="{FF2B5EF4-FFF2-40B4-BE49-F238E27FC236}">
                <a16:creationId xmlns:a16="http://schemas.microsoft.com/office/drawing/2014/main" id="{9CE09A0A-D895-438F-B287-DD8AF5C6D41E}"/>
              </a:ext>
            </a:extLst>
          </p:cNvPr>
          <p:cNvSpPr/>
          <p:nvPr/>
        </p:nvSpPr>
        <p:spPr>
          <a:xfrm>
            <a:off x="2048637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8" name="Title divider">
            <a:extLst>
              <a:ext uri="{FF2B5EF4-FFF2-40B4-BE49-F238E27FC236}">
                <a16:creationId xmlns:a16="http://schemas.microsoft.com/office/drawing/2014/main" id="{0250FE65-ACF6-4414-815E-345ED517842C}"/>
              </a:ext>
            </a:extLst>
          </p:cNvPr>
          <p:cNvSpPr/>
          <p:nvPr/>
        </p:nvSpPr>
        <p:spPr>
          <a:xfrm>
            <a:off x="3648837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Section number">
            <a:extLst>
              <a:ext uri="{FF2B5EF4-FFF2-40B4-BE49-F238E27FC236}">
                <a16:creationId xmlns:a16="http://schemas.microsoft.com/office/drawing/2014/main" id="{D9B1D0E9-723E-4BF9-9CEB-EFDDB88A7CEA}"/>
              </a:ext>
            </a:extLst>
          </p:cNvPr>
          <p:cNvSpPr txBox="1"/>
          <p:nvPr/>
        </p:nvSpPr>
        <p:spPr>
          <a:xfrm>
            <a:off x="1908937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03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21" name="Part label">
            <a:extLst>
              <a:ext uri="{FF2B5EF4-FFF2-40B4-BE49-F238E27FC236}">
                <a16:creationId xmlns:a16="http://schemas.microsoft.com/office/drawing/2014/main" id="{E7A97772-ADA3-4F41-AA3F-406E63B13B79}"/>
              </a:ext>
            </a:extLst>
          </p:cNvPr>
          <p:cNvSpPr txBox="1"/>
          <p:nvPr/>
        </p:nvSpPr>
        <p:spPr>
          <a:xfrm>
            <a:off x="1959737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03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22" name="Section title">
            <a:extLst>
              <a:ext uri="{FF2B5EF4-FFF2-40B4-BE49-F238E27FC236}">
                <a16:creationId xmlns:a16="http://schemas.microsoft.com/office/drawing/2014/main" id="{18C69FDE-A899-4188-B45B-79E2203AA706}"/>
              </a:ext>
            </a:extLst>
          </p:cNvPr>
          <p:cNvSpPr txBox="1"/>
          <p:nvPr/>
        </p:nvSpPr>
        <p:spPr>
          <a:xfrm>
            <a:off x="4156837" y="3162300"/>
            <a:ext cx="5016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400" b="1">
                <a:solidFill>
                  <a:srgbClr val="174A7C"/>
                </a:solidFill>
                <a:latin typeface="Microsoft YaHei"/>
                <a:ea typeface="Microsoft YaHei"/>
              </a:rPr>
              <a:t>三、特征工程与状态表示</a:t>
            </a:r>
          </a:p>
        </p:txBody>
      </p:sp>
      <p:sp>
        <p:nvSpPr>
          <p:cNvPr id="23" name="Section subtitle">
            <a:extLst>
              <a:ext uri="{FF2B5EF4-FFF2-40B4-BE49-F238E27FC236}">
                <a16:creationId xmlns:a16="http://schemas.microsoft.com/office/drawing/2014/main" id="{76AC6B04-BC67-4345-849F-BD474B178D09}"/>
              </a:ext>
            </a:extLst>
          </p:cNvPr>
          <p:cNvSpPr txBox="1"/>
          <p:nvPr/>
        </p:nvSpPr>
        <p:spPr>
          <a:xfrm>
            <a:off x="4182237" y="3784600"/>
            <a:ext cx="4445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Feature engineering · State representation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24" name="Right marker card">
            <a:extLst>
              <a:ext uri="{FF2B5EF4-FFF2-40B4-BE49-F238E27FC236}">
                <a16:creationId xmlns:a16="http://schemas.microsoft.com/office/drawing/2014/main" id="{EC801022-8900-48AF-9B68-950FD69C6C5F}"/>
              </a:ext>
            </a:extLst>
          </p:cNvPr>
          <p:cNvSpPr/>
          <p:nvPr/>
        </p:nvSpPr>
        <p:spPr>
          <a:xfrm>
            <a:off x="9363837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Section tag">
            <a:extLst>
              <a:ext uri="{FF2B5EF4-FFF2-40B4-BE49-F238E27FC236}">
                <a16:creationId xmlns:a16="http://schemas.microsoft.com/office/drawing/2014/main" id="{37714D1D-9E32-4101-8FB8-66999CDEB7DF}"/>
              </a:ext>
            </a:extLst>
          </p:cNvPr>
          <p:cNvSpPr txBox="1"/>
          <p:nvPr/>
        </p:nvSpPr>
        <p:spPr>
          <a:xfrm>
            <a:off x="9541637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26" name="Progress dot 1">
            <a:extLst>
              <a:ext uri="{FF2B5EF4-FFF2-40B4-BE49-F238E27FC236}">
                <a16:creationId xmlns:a16="http://schemas.microsoft.com/office/drawing/2014/main" id="{F37357E4-6DD3-459E-B3E4-A7A08EFF0A4F}"/>
              </a:ext>
            </a:extLst>
          </p:cNvPr>
          <p:cNvSpPr/>
          <p:nvPr/>
        </p:nvSpPr>
        <p:spPr>
          <a:xfrm>
            <a:off x="9567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Progress dot 2">
            <a:extLst>
              <a:ext uri="{FF2B5EF4-FFF2-40B4-BE49-F238E27FC236}">
                <a16:creationId xmlns:a16="http://schemas.microsoft.com/office/drawing/2014/main" id="{AB3CDA17-F808-49B1-AEC1-1505A51A0E8A}"/>
              </a:ext>
            </a:extLst>
          </p:cNvPr>
          <p:cNvSpPr/>
          <p:nvPr/>
        </p:nvSpPr>
        <p:spPr>
          <a:xfrm>
            <a:off x="9694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8" name="Progress dot 3">
            <a:extLst>
              <a:ext uri="{FF2B5EF4-FFF2-40B4-BE49-F238E27FC236}">
                <a16:creationId xmlns:a16="http://schemas.microsoft.com/office/drawing/2014/main" id="{EE4BBB1C-987D-4678-9F47-CF1590C0C80E}"/>
              </a:ext>
            </a:extLst>
          </p:cNvPr>
          <p:cNvSpPr/>
          <p:nvPr/>
        </p:nvSpPr>
        <p:spPr>
          <a:xfrm>
            <a:off x="9821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9" name="Progress dot 4">
            <a:extLst>
              <a:ext uri="{FF2B5EF4-FFF2-40B4-BE49-F238E27FC236}">
                <a16:creationId xmlns:a16="http://schemas.microsoft.com/office/drawing/2014/main" id="{2B192818-C159-4412-AB65-B5D0471D3742}"/>
              </a:ext>
            </a:extLst>
          </p:cNvPr>
          <p:cNvSpPr/>
          <p:nvPr/>
        </p:nvSpPr>
        <p:spPr>
          <a:xfrm>
            <a:off x="9948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0" name="Progress dot 5">
            <a:extLst>
              <a:ext uri="{FF2B5EF4-FFF2-40B4-BE49-F238E27FC236}">
                <a16:creationId xmlns:a16="http://schemas.microsoft.com/office/drawing/2014/main" id="{63842824-80CA-40BE-BEC9-2BFDB9D291AB}"/>
              </a:ext>
            </a:extLst>
          </p:cNvPr>
          <p:cNvSpPr/>
          <p:nvPr/>
        </p:nvSpPr>
        <p:spPr>
          <a:xfrm>
            <a:off x="10075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1" name="Corner top left h">
            <a:extLst>
              <a:ext uri="{FF2B5EF4-FFF2-40B4-BE49-F238E27FC236}">
                <a16:creationId xmlns:a16="http://schemas.microsoft.com/office/drawing/2014/main" id="{46305113-C4B9-4B7F-A59F-CD225A70B373}"/>
              </a:ext>
            </a:extLst>
          </p:cNvPr>
          <p:cNvSpPr/>
          <p:nvPr/>
        </p:nvSpPr>
        <p:spPr>
          <a:xfrm>
            <a:off x="1769237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2" name="Corner top left v">
            <a:extLst>
              <a:ext uri="{FF2B5EF4-FFF2-40B4-BE49-F238E27FC236}">
                <a16:creationId xmlns:a16="http://schemas.microsoft.com/office/drawing/2014/main" id="{485436D7-71D6-492B-8B5F-A094E7125B96}"/>
              </a:ext>
            </a:extLst>
          </p:cNvPr>
          <p:cNvSpPr/>
          <p:nvPr/>
        </p:nvSpPr>
        <p:spPr>
          <a:xfrm>
            <a:off x="1769237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3" name="Corner bottom right h">
            <a:extLst>
              <a:ext uri="{FF2B5EF4-FFF2-40B4-BE49-F238E27FC236}">
                <a16:creationId xmlns:a16="http://schemas.microsoft.com/office/drawing/2014/main" id="{DDCAE43C-70B0-4A6F-9BC5-BA78322DD185}"/>
              </a:ext>
            </a:extLst>
          </p:cNvPr>
          <p:cNvSpPr/>
          <p:nvPr/>
        </p:nvSpPr>
        <p:spPr>
          <a:xfrm>
            <a:off x="9795637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4" name="Corner bottom right v">
            <a:extLst>
              <a:ext uri="{FF2B5EF4-FFF2-40B4-BE49-F238E27FC236}">
                <a16:creationId xmlns:a16="http://schemas.microsoft.com/office/drawing/2014/main" id="{719E10BF-EEEC-4D83-8B10-961B6FAA1484}"/>
              </a:ext>
            </a:extLst>
          </p:cNvPr>
          <p:cNvSpPr/>
          <p:nvPr/>
        </p:nvSpPr>
        <p:spPr>
          <a:xfrm>
            <a:off x="10456037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pic>
        <p:nvPicPr>
          <p:cNvPr id="35" name="图片 34" descr="未标题-2">
            <a:extLst>
              <a:ext uri="{FF2B5EF4-FFF2-40B4-BE49-F238E27FC236}">
                <a16:creationId xmlns:a16="http://schemas.microsoft.com/office/drawing/2014/main" id="{F1B9BBF8-39C6-A990-C355-1B88D7E89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9F2EB-BB62-6B6D-0EC5-0A348585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">
            <a:extLst>
              <a:ext uri="{FF2B5EF4-FFF2-40B4-BE49-F238E27FC236}">
                <a16:creationId xmlns:a16="http://schemas.microsoft.com/office/drawing/2014/main" id="{0BCED6E3-A38A-FA7E-4E12-BA7AD0C8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1FEDC2-2B4D-345F-B3F0-7AC897F72099}"/>
              </a:ext>
            </a:extLst>
          </p:cNvPr>
          <p:cNvSpPr txBox="1"/>
          <p:nvPr/>
        </p:nvSpPr>
        <p:spPr>
          <a:xfrm>
            <a:off x="767080" y="62039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260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特征工程与状态表示</a:t>
            </a:r>
            <a:endParaRPr lang="zh-CN" altLang="en-US" sz="2800" dirty="0">
              <a:solidFill>
                <a:schemeClr val="bg1"/>
              </a:solidFill>
              <a:latin typeface="腾讯体" panose="02010600010101010101" charset="-122"/>
              <a:ea typeface="腾讯体" panose="02010600010101010101" charset="-122"/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1FC95E2-C333-2500-2BDE-CE72A6E6E3B7}"/>
              </a:ext>
            </a:extLst>
          </p:cNvPr>
          <p:cNvCxnSpPr/>
          <p:nvPr/>
        </p:nvCxnSpPr>
        <p:spPr>
          <a:xfrm>
            <a:off x="719455" y="692785"/>
            <a:ext cx="0" cy="374650"/>
          </a:xfrm>
          <a:prstGeom prst="line">
            <a:avLst/>
          </a:prstGeom>
          <a:ln w="38100" cap="flat" cmpd="sng">
            <a:solidFill>
              <a:srgbClr val="0052D9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>
            <a:extLst>
              <a:ext uri="{FF2B5EF4-FFF2-40B4-BE49-F238E27FC236}">
                <a16:creationId xmlns:a16="http://schemas.microsoft.com/office/drawing/2014/main" id="{1D1944E7-6223-9F3A-5A20-5D03E07B7BEF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>
              <a:gd name="adj" fmla="val 4888"/>
            </a:avLst>
          </a:prstGeom>
          <a:solidFill>
            <a:srgbClr val="D8E5F2"/>
          </a:solidFill>
          <a:ln w="25400">
            <a:solidFill>
              <a:srgbClr val="0052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32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795">
              <a:solidFill>
                <a:prstClr val="white"/>
              </a:solidFill>
              <a:ea typeface=".萍方-简" panose="020206030504050203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859B41-581D-866D-0F09-24F4FD6AC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143615"/>
            <a:ext cx="10941680" cy="55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9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main panel">
            <a:extLst>
              <a:ext uri="{FF2B5EF4-FFF2-40B4-BE49-F238E27FC236}">
                <a16:creationId xmlns:a16="http://schemas.microsoft.com/office/drawing/2014/main" id="{490D8253-BEB9-48CD-8882-A1E40A220A85}"/>
              </a:ext>
            </a:extLst>
          </p:cNvPr>
          <p:cNvSpPr/>
          <p:nvPr/>
        </p:nvSpPr>
        <p:spPr>
          <a:xfrm>
            <a:off x="624840" y="1379855"/>
            <a:ext cx="10941685" cy="4816475"/>
          </a:xfrm>
          <a:prstGeom prst="roundRect">
            <a:avLst/>
          </a:prstGeom>
          <a:solidFill>
            <a:srgbClr val="DDEBF7"/>
          </a:solidFill>
          <a:ln w="19050" cap="flat" cmpd="sng" algn="ctr">
            <a:solidFill>
              <a:srgbClr val="126E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" name="Inner white title card">
            <a:extLst>
              <a:ext uri="{FF2B5EF4-FFF2-40B4-BE49-F238E27FC236}">
                <a16:creationId xmlns:a16="http://schemas.microsoft.com/office/drawing/2014/main" id="{ED3EC39E-2E73-423A-921F-239680EDC8E9}"/>
              </a:ext>
            </a:extLst>
          </p:cNvPr>
          <p:cNvSpPr/>
          <p:nvPr/>
        </p:nvSpPr>
        <p:spPr>
          <a:xfrm>
            <a:off x="1489837" y="2692400"/>
            <a:ext cx="9347200" cy="1803400"/>
          </a:xfrm>
          <a:prstGeom prst="rect">
            <a:avLst/>
          </a:prstGeom>
          <a:solidFill>
            <a:srgbClr val="F8FC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4" name="Left cyan band">
            <a:extLst>
              <a:ext uri="{FF2B5EF4-FFF2-40B4-BE49-F238E27FC236}">
                <a16:creationId xmlns:a16="http://schemas.microsoft.com/office/drawing/2014/main" id="{30AB2DDC-AAF7-4D1F-9071-004015C459A7}"/>
              </a:ext>
            </a:extLst>
          </p:cNvPr>
          <p:cNvSpPr/>
          <p:nvPr/>
        </p:nvSpPr>
        <p:spPr>
          <a:xfrm>
            <a:off x="1489837" y="2692400"/>
            <a:ext cx="127000" cy="1803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5" name="Top thin cyan rule">
            <a:extLst>
              <a:ext uri="{FF2B5EF4-FFF2-40B4-BE49-F238E27FC236}">
                <a16:creationId xmlns:a16="http://schemas.microsoft.com/office/drawing/2014/main" id="{51F91460-4DEF-4401-B842-EB87BF46446E}"/>
              </a:ext>
            </a:extLst>
          </p:cNvPr>
          <p:cNvSpPr/>
          <p:nvPr/>
        </p:nvSpPr>
        <p:spPr>
          <a:xfrm>
            <a:off x="2048637" y="29591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6" name="Bottom thin cyan rule">
            <a:extLst>
              <a:ext uri="{FF2B5EF4-FFF2-40B4-BE49-F238E27FC236}">
                <a16:creationId xmlns:a16="http://schemas.microsoft.com/office/drawing/2014/main" id="{82DE2C90-9570-48C0-9CAC-A613BCBD3D62}"/>
              </a:ext>
            </a:extLst>
          </p:cNvPr>
          <p:cNvSpPr/>
          <p:nvPr/>
        </p:nvSpPr>
        <p:spPr>
          <a:xfrm>
            <a:off x="2048637" y="4152900"/>
            <a:ext cx="7493000" cy="3048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8" name="Title divider">
            <a:extLst>
              <a:ext uri="{FF2B5EF4-FFF2-40B4-BE49-F238E27FC236}">
                <a16:creationId xmlns:a16="http://schemas.microsoft.com/office/drawing/2014/main" id="{0296BC30-0903-47A6-A19A-0737B8EAB055}"/>
              </a:ext>
            </a:extLst>
          </p:cNvPr>
          <p:cNvSpPr/>
          <p:nvPr/>
        </p:nvSpPr>
        <p:spPr>
          <a:xfrm>
            <a:off x="3648837" y="3136900"/>
            <a:ext cx="40640" cy="838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0" name="Section number">
            <a:extLst>
              <a:ext uri="{FF2B5EF4-FFF2-40B4-BE49-F238E27FC236}">
                <a16:creationId xmlns:a16="http://schemas.microsoft.com/office/drawing/2014/main" id="{2D866070-3230-42BE-AD99-041CE58EC991}"/>
              </a:ext>
            </a:extLst>
          </p:cNvPr>
          <p:cNvSpPr txBox="1"/>
          <p:nvPr/>
        </p:nvSpPr>
        <p:spPr>
          <a:xfrm>
            <a:off x="1908937" y="3073400"/>
            <a:ext cx="1333500" cy="685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3600" b="1">
                <a:solidFill>
                  <a:srgbClr val="18BFF5"/>
                </a:solidFill>
                <a:latin typeface="Microsoft YaHei"/>
                <a:ea typeface="Microsoft YaHei"/>
              </a:rPr>
              <a:t>04</a:t>
            </a:r>
            <a:endParaRPr lang="zh-CN" altLang="en-US" sz="3600" b="1">
              <a:solidFill>
                <a:srgbClr val="18BFF5"/>
              </a:solidFill>
              <a:latin typeface="Microsoft YaHei"/>
              <a:ea typeface="Microsoft YaHei"/>
            </a:endParaRPr>
          </a:p>
        </p:txBody>
      </p:sp>
      <p:sp>
        <p:nvSpPr>
          <p:cNvPr id="21" name="Part label">
            <a:extLst>
              <a:ext uri="{FF2B5EF4-FFF2-40B4-BE49-F238E27FC236}">
                <a16:creationId xmlns:a16="http://schemas.microsoft.com/office/drawing/2014/main" id="{4D7CF055-2B7C-4B1F-9DA5-0A6D8678D516}"/>
              </a:ext>
            </a:extLst>
          </p:cNvPr>
          <p:cNvSpPr txBox="1"/>
          <p:nvPr/>
        </p:nvSpPr>
        <p:spPr>
          <a:xfrm>
            <a:off x="1959737" y="3835400"/>
            <a:ext cx="1143000" cy="203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4FCDF4"/>
                </a:solidFill>
                <a:latin typeface="Microsoft YaHei"/>
                <a:ea typeface="Microsoft YaHei"/>
              </a:rPr>
              <a:t>PART 04</a:t>
            </a:r>
            <a:endParaRPr lang="zh-CN" altLang="en-US" sz="900">
              <a:solidFill>
                <a:srgbClr val="4FCDF4"/>
              </a:solidFill>
              <a:latin typeface="Microsoft YaHei"/>
              <a:ea typeface="Microsoft YaHei"/>
            </a:endParaRPr>
          </a:p>
        </p:txBody>
      </p:sp>
      <p:sp>
        <p:nvSpPr>
          <p:cNvPr id="22" name="Section title">
            <a:extLst>
              <a:ext uri="{FF2B5EF4-FFF2-40B4-BE49-F238E27FC236}">
                <a16:creationId xmlns:a16="http://schemas.microsoft.com/office/drawing/2014/main" id="{0551718B-B7EA-4A39-A183-19498B86A832}"/>
              </a:ext>
            </a:extLst>
          </p:cNvPr>
          <p:cNvSpPr txBox="1"/>
          <p:nvPr/>
        </p:nvSpPr>
        <p:spPr>
          <a:xfrm>
            <a:off x="4156837" y="3162300"/>
            <a:ext cx="5016500" cy="533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zh-CN" altLang="en-US" sz="2400" b="1">
                <a:solidFill>
                  <a:srgbClr val="174A7C"/>
                </a:solidFill>
                <a:latin typeface="Microsoft YaHei"/>
                <a:ea typeface="Microsoft YaHei"/>
              </a:rPr>
              <a:t>四、神经网络架构设计</a:t>
            </a:r>
          </a:p>
        </p:txBody>
      </p:sp>
      <p:sp>
        <p:nvSpPr>
          <p:cNvPr id="23" name="Section subtitle">
            <a:extLst>
              <a:ext uri="{FF2B5EF4-FFF2-40B4-BE49-F238E27FC236}">
                <a16:creationId xmlns:a16="http://schemas.microsoft.com/office/drawing/2014/main" id="{68EA53FF-1E05-46B0-B570-B92F29E4EC78}"/>
              </a:ext>
            </a:extLst>
          </p:cNvPr>
          <p:cNvSpPr txBox="1"/>
          <p:nvPr/>
        </p:nvSpPr>
        <p:spPr>
          <a:xfrm>
            <a:off x="4182237" y="3784600"/>
            <a:ext cx="4445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900">
                <a:solidFill>
                  <a:srgbClr val="67B4D8"/>
                </a:solidFill>
                <a:latin typeface="Microsoft YaHei"/>
                <a:ea typeface="Microsoft YaHei"/>
              </a:rPr>
              <a:t>Neural network architecture design</a:t>
            </a:r>
            <a:endParaRPr lang="zh-CN" altLang="en-US" sz="900">
              <a:solidFill>
                <a:srgbClr val="67B4D8"/>
              </a:solidFill>
              <a:latin typeface="Microsoft YaHei"/>
              <a:ea typeface="Microsoft YaHei"/>
            </a:endParaRPr>
          </a:p>
        </p:txBody>
      </p:sp>
      <p:sp>
        <p:nvSpPr>
          <p:cNvPr id="24" name="Right marker card">
            <a:extLst>
              <a:ext uri="{FF2B5EF4-FFF2-40B4-BE49-F238E27FC236}">
                <a16:creationId xmlns:a16="http://schemas.microsoft.com/office/drawing/2014/main" id="{3F85C316-57BE-4C68-A795-245E6FB70506}"/>
              </a:ext>
            </a:extLst>
          </p:cNvPr>
          <p:cNvSpPr/>
          <p:nvPr/>
        </p:nvSpPr>
        <p:spPr>
          <a:xfrm>
            <a:off x="9363837" y="3175000"/>
            <a:ext cx="939800" cy="609600"/>
          </a:xfrm>
          <a:prstGeom prst="rect">
            <a:avLst/>
          </a:prstGeom>
          <a:solidFill>
            <a:srgbClr val="E8F6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5" name="Section tag">
            <a:extLst>
              <a:ext uri="{FF2B5EF4-FFF2-40B4-BE49-F238E27FC236}">
                <a16:creationId xmlns:a16="http://schemas.microsoft.com/office/drawing/2014/main" id="{20355842-B01B-4AB4-A8CD-E32AB1112469}"/>
              </a:ext>
            </a:extLst>
          </p:cNvPr>
          <p:cNvSpPr txBox="1"/>
          <p:nvPr/>
        </p:nvSpPr>
        <p:spPr>
          <a:xfrm>
            <a:off x="9541637" y="3302000"/>
            <a:ext cx="584200" cy="1397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altLang="zh-CN" sz="700">
                <a:solidFill>
                  <a:srgbClr val="2C95C7"/>
                </a:solidFill>
                <a:latin typeface="Microsoft YaHei"/>
                <a:ea typeface="Microsoft YaHei"/>
              </a:rPr>
              <a:t>SECTION</a:t>
            </a:r>
            <a:endParaRPr lang="zh-CN" altLang="en-US" sz="700">
              <a:solidFill>
                <a:srgbClr val="2C95C7"/>
              </a:solidFill>
              <a:latin typeface="Microsoft YaHei"/>
              <a:ea typeface="Microsoft YaHei"/>
            </a:endParaRPr>
          </a:p>
        </p:txBody>
      </p:sp>
      <p:sp>
        <p:nvSpPr>
          <p:cNvPr id="26" name="Progress dot 1">
            <a:extLst>
              <a:ext uri="{FF2B5EF4-FFF2-40B4-BE49-F238E27FC236}">
                <a16:creationId xmlns:a16="http://schemas.microsoft.com/office/drawing/2014/main" id="{1C5BF88D-4614-4D1A-AAFE-EF16727DFFC5}"/>
              </a:ext>
            </a:extLst>
          </p:cNvPr>
          <p:cNvSpPr/>
          <p:nvPr/>
        </p:nvSpPr>
        <p:spPr>
          <a:xfrm>
            <a:off x="9567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7" name="Progress dot 2">
            <a:extLst>
              <a:ext uri="{FF2B5EF4-FFF2-40B4-BE49-F238E27FC236}">
                <a16:creationId xmlns:a16="http://schemas.microsoft.com/office/drawing/2014/main" id="{258959EF-8BE8-4061-A14C-63B678DC2DCD}"/>
              </a:ext>
            </a:extLst>
          </p:cNvPr>
          <p:cNvSpPr/>
          <p:nvPr/>
        </p:nvSpPr>
        <p:spPr>
          <a:xfrm>
            <a:off x="9694037" y="3568700"/>
            <a:ext cx="63500" cy="635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8" name="Progress dot 3">
            <a:extLst>
              <a:ext uri="{FF2B5EF4-FFF2-40B4-BE49-F238E27FC236}">
                <a16:creationId xmlns:a16="http://schemas.microsoft.com/office/drawing/2014/main" id="{537C493D-64F1-4994-8700-4032171FF747}"/>
              </a:ext>
            </a:extLst>
          </p:cNvPr>
          <p:cNvSpPr/>
          <p:nvPr/>
        </p:nvSpPr>
        <p:spPr>
          <a:xfrm>
            <a:off x="9821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29" name="Progress dot 4">
            <a:extLst>
              <a:ext uri="{FF2B5EF4-FFF2-40B4-BE49-F238E27FC236}">
                <a16:creationId xmlns:a16="http://schemas.microsoft.com/office/drawing/2014/main" id="{4C330E2C-F1D2-433E-980C-8E563897E4B7}"/>
              </a:ext>
            </a:extLst>
          </p:cNvPr>
          <p:cNvSpPr/>
          <p:nvPr/>
        </p:nvSpPr>
        <p:spPr>
          <a:xfrm>
            <a:off x="9948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0" name="Progress dot 5">
            <a:extLst>
              <a:ext uri="{FF2B5EF4-FFF2-40B4-BE49-F238E27FC236}">
                <a16:creationId xmlns:a16="http://schemas.microsoft.com/office/drawing/2014/main" id="{39692334-0E26-4BA5-A131-57D4C122E8F6}"/>
              </a:ext>
            </a:extLst>
          </p:cNvPr>
          <p:cNvSpPr/>
          <p:nvPr/>
        </p:nvSpPr>
        <p:spPr>
          <a:xfrm>
            <a:off x="10075037" y="3568700"/>
            <a:ext cx="63500" cy="63500"/>
          </a:xfrm>
          <a:prstGeom prst="rect">
            <a:avLst/>
          </a:prstGeom>
          <a:solidFill>
            <a:srgbClr val="7DBC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1" name="Corner top left h">
            <a:extLst>
              <a:ext uri="{FF2B5EF4-FFF2-40B4-BE49-F238E27FC236}">
                <a16:creationId xmlns:a16="http://schemas.microsoft.com/office/drawing/2014/main" id="{6C894FC6-C490-4AA7-BEBD-DBEF834A654C}"/>
              </a:ext>
            </a:extLst>
          </p:cNvPr>
          <p:cNvSpPr/>
          <p:nvPr/>
        </p:nvSpPr>
        <p:spPr>
          <a:xfrm>
            <a:off x="1769237" y="2832100"/>
            <a:ext cx="7366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2" name="Corner top left v">
            <a:extLst>
              <a:ext uri="{FF2B5EF4-FFF2-40B4-BE49-F238E27FC236}">
                <a16:creationId xmlns:a16="http://schemas.microsoft.com/office/drawing/2014/main" id="{E8846A5D-6AA9-4A05-BE1C-5237FC4E2803}"/>
              </a:ext>
            </a:extLst>
          </p:cNvPr>
          <p:cNvSpPr/>
          <p:nvPr/>
        </p:nvSpPr>
        <p:spPr>
          <a:xfrm>
            <a:off x="1769237" y="28321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3" name="Corner bottom right h">
            <a:extLst>
              <a:ext uri="{FF2B5EF4-FFF2-40B4-BE49-F238E27FC236}">
                <a16:creationId xmlns:a16="http://schemas.microsoft.com/office/drawing/2014/main" id="{7000A06F-BBD9-430E-9F48-A7FCFD6B8AC3}"/>
              </a:ext>
            </a:extLst>
          </p:cNvPr>
          <p:cNvSpPr/>
          <p:nvPr/>
        </p:nvSpPr>
        <p:spPr>
          <a:xfrm>
            <a:off x="9795637" y="4368800"/>
            <a:ext cx="685800" cy="254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sp>
        <p:nvSpPr>
          <p:cNvPr id="34" name="Corner bottom right v">
            <a:extLst>
              <a:ext uri="{FF2B5EF4-FFF2-40B4-BE49-F238E27FC236}">
                <a16:creationId xmlns:a16="http://schemas.microsoft.com/office/drawing/2014/main" id="{B546EDED-B6D6-4BE0-BD18-E1DF44782343}"/>
              </a:ext>
            </a:extLst>
          </p:cNvPr>
          <p:cNvSpPr/>
          <p:nvPr/>
        </p:nvSpPr>
        <p:spPr>
          <a:xfrm>
            <a:off x="10456037" y="4064000"/>
            <a:ext cx="25400" cy="330200"/>
          </a:xfrm>
          <a:prstGeom prst="rect">
            <a:avLst/>
          </a:prstGeom>
          <a:solidFill>
            <a:srgbClr val="18BFF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CN" altLang="en-US"/>
          </a:p>
        </p:txBody>
      </p:sp>
      <p:pic>
        <p:nvPicPr>
          <p:cNvPr id="35" name="图片 34" descr="未标题-2">
            <a:extLst>
              <a:ext uri="{FF2B5EF4-FFF2-40B4-BE49-F238E27FC236}">
                <a16:creationId xmlns:a16="http://schemas.microsoft.com/office/drawing/2014/main" id="{ADFD7CEA-BB5B-9D9B-22A8-75A7FFAA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715" y="390525"/>
            <a:ext cx="2014220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5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1_1"/>
  <p:tag name="KSO_WM_UNIT_INDEX" val="1_1_1"/>
  <p:tag name="KSO_WM_UNIT_LAYERLEVEL" val="1_1_1"/>
  <p:tag name="KSO_WM_UNIT_SUBTYPE" val="d"/>
  <p:tag name="KSO_WM_UNIT_TYPE" val="l_h_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2_1"/>
  <p:tag name="KSO_WM_UNIT_INDEX" val="1_2_1"/>
  <p:tag name="KSO_WM_UNIT_LAYERLEVEL" val="1_1_1"/>
  <p:tag name="KSO_WM_UNIT_SUBTYPE" val="d"/>
  <p:tag name="KSO_WM_UNIT_TYPE" val="l_h_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2_1"/>
  <p:tag name="KSO_WM_UNIT_INDEX" val="1_2_1"/>
  <p:tag name="KSO_WM_UNIT_LAYERLEVEL" val="1_1_1"/>
  <p:tag name="KSO_WM_UNIT_SUBTYPE" val="d"/>
  <p:tag name="KSO_WM_UNIT_TYPE" val="l_h_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1_1"/>
  <p:tag name="KSO_WM_UNIT_INDEX" val="1_1_1"/>
  <p:tag name="KSO_WM_UNIT_LAYERLEVEL" val="1_1_1"/>
  <p:tag name="KSO_WM_UNIT_SUBTYPE" val="d"/>
  <p:tag name="KSO_WM_UNIT_TYPE" val="l_h_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2_1"/>
  <p:tag name="KSO_WM_UNIT_INDEX" val="1_2_1"/>
  <p:tag name="KSO_WM_UNIT_LAYERLEVEL" val="1_1_1"/>
  <p:tag name="KSO_WM_UNIT_SUBTYPE" val="d"/>
  <p:tag name="KSO_WM_UNIT_TYPE" val="l_h_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工作总结"/>
  <p:tag name="KSO_WM_UNIT_TYPE" val="l_h_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GROUP_CODE" val="l1-1"/>
  <p:tag name="KSO_WM_DIAGRAM_VIRTUALLY_FRAME" val="{&quot;height&quot;:254.20251968503945,&quot;left&quot;:86.46952755905512,&quot;top&quot;:165.4987401574803,&quot;width&quot;:749.0577952755906}"/>
  <p:tag name="KSO_WM_TAG_VERSION" val="1.0"/>
  <p:tag name="KSO_WM_TEMPLATE_CATEGORY" val="custom"/>
  <p:tag name="KSO_WM_TEMPLATE_INDEX" val="20218908"/>
  <p:tag name="KSO_WM_UNIT_COMPATIBLE" val="0"/>
  <p:tag name="KSO_WM_UNIT_DIAGRAM_ISNUMVISUAL" val="0"/>
  <p:tag name="KSO_WM_UNIT_DIAGRAM_ISREFERUNIT" val="0"/>
  <p:tag name="KSO_WM_UNIT_HIGHLIGHT" val="0"/>
  <p:tag name="KSO_WM_UNIT_ID" val="custom20218908_3*l_h_i*1_1_1"/>
  <p:tag name="KSO_WM_UNIT_INDEX" val="1_1_1"/>
  <p:tag name="KSO_WM_UNIT_LAYERLEVEL" val="1_1_1"/>
  <p:tag name="KSO_WM_UNIT_SUBTYPE" val="d"/>
  <p:tag name="KSO_WM_UNIT_TYPE" val="l_h_i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55A644E-ACD1-4DA5-AE66-746CE9899CA4}">
  <we:reference id="wa200010215" version="2.0.0.0" store="zh-CN" storeType="OMEX"/>
  <we:alternateReferences>
    <we:reference id="wa200010215" version="2.0.0.0" store="wa20001021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E904690-D1D9-4320-B9A8-BAE5FF85A6D0}">
  <we:reference id="wa200010725" version="1.0.0.1" store="zh-CN" storeType="OMEX"/>
  <we:alternateReferences>
    <we:reference id="wa200010725" version="1.0.0.1" store="wa200010725" storeType="OMEX"/>
  </we:alternateReferences>
  <we:properties>
    <we:property name="claude.fileId" value="&quot;2f982b03-d684-497a-ab19-1ae8455a261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239</Words>
  <Application>Microsoft Office PowerPoint</Application>
  <PresentationFormat>宽屏</PresentationFormat>
  <Paragraphs>76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.萍方-简</vt:lpstr>
      <vt:lpstr>宋体</vt:lpstr>
      <vt:lpstr>腾讯体</vt:lpstr>
      <vt:lpstr>腾讯体 W3</vt:lpstr>
      <vt:lpstr>腾讯体 W7</vt:lpstr>
      <vt:lpstr>Microsoft YaHei</vt:lpstr>
      <vt:lpstr>Microsoft YaHei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maodalv</dc:creator>
  <cp:lastModifiedBy>文 嘉硕</cp:lastModifiedBy>
  <cp:revision>2</cp:revision>
  <dcterms:created xsi:type="dcterms:W3CDTF">2025-10-13T07:35:00Z</dcterms:created>
  <dcterms:modified xsi:type="dcterms:W3CDTF">2026-06-05T14:39:22Z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A5F02BF575E94709B8200D363BDBF6A6_13</vt:lpwstr>
  </property>
</Properties>
</file>