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80" r:id="rId25"/>
  </p:sldIdLst>
  <p:sldSz cx="9144000" cy="6858000"/>
  <p:notesSz cx="9144000" cy="6858000"/>
  <p:custDataLst>
    <p:tags r:id="rId29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6" userDrawn="1">
          <p15:clr>
            <a:srgbClr val="A4A3A4"/>
          </p15:clr>
        </p15:guide>
        <p15:guide id="2" pos="21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66"/>
        <p:guide pos="21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gs" Target="tags/tag8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7" Type="http://schemas.openxmlformats.org/officeDocument/2006/relationships/image" Target="../media/image16.png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01B4EE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746">
              <a:alpha val="8359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90500">
            <a:solidFill>
              <a:srgbClr val="FFC7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95250" y="85725"/>
            <a:ext cx="8943974" cy="66865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9144"/>
            <a:ext cx="9143999" cy="68488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95253" y="85725"/>
            <a:ext cx="8943975" cy="6686550"/>
          </a:xfrm>
          <a:custGeom>
            <a:avLst/>
            <a:gdLst/>
            <a:ahLst/>
            <a:cxnLst/>
            <a:rect l="l" t="t" r="r" b="b"/>
            <a:pathLst>
              <a:path w="8943975" h="6686550">
                <a:moveTo>
                  <a:pt x="8815903" y="6686550"/>
                </a:moveTo>
                <a:lnTo>
                  <a:pt x="128064" y="6686550"/>
                </a:lnTo>
                <a:lnTo>
                  <a:pt x="115447" y="6685940"/>
                </a:lnTo>
                <a:lnTo>
                  <a:pt x="67632" y="6671410"/>
                </a:lnTo>
                <a:lnTo>
                  <a:pt x="29016" y="6639689"/>
                </a:lnTo>
                <a:lnTo>
                  <a:pt x="5479" y="6595602"/>
                </a:lnTo>
                <a:lnTo>
                  <a:pt x="0" y="6558560"/>
                </a:lnTo>
                <a:lnTo>
                  <a:pt x="0" y="127988"/>
                </a:lnTo>
                <a:lnTo>
                  <a:pt x="9743" y="79058"/>
                </a:lnTo>
                <a:lnTo>
                  <a:pt x="37564" y="37454"/>
                </a:lnTo>
                <a:lnTo>
                  <a:pt x="79055" y="9747"/>
                </a:lnTo>
                <a:lnTo>
                  <a:pt x="128059" y="0"/>
                </a:lnTo>
                <a:lnTo>
                  <a:pt x="8815907" y="0"/>
                </a:lnTo>
                <a:lnTo>
                  <a:pt x="8864912" y="9747"/>
                </a:lnTo>
                <a:lnTo>
                  <a:pt x="8906503" y="37556"/>
                </a:lnTo>
                <a:lnTo>
                  <a:pt x="8934235" y="79091"/>
                </a:lnTo>
                <a:lnTo>
                  <a:pt x="8943967" y="127988"/>
                </a:lnTo>
                <a:lnTo>
                  <a:pt x="8943967" y="6558560"/>
                </a:lnTo>
                <a:lnTo>
                  <a:pt x="8934210" y="6607519"/>
                </a:lnTo>
                <a:lnTo>
                  <a:pt x="8906415" y="6649081"/>
                </a:lnTo>
                <a:lnTo>
                  <a:pt x="8864912" y="6676802"/>
                </a:lnTo>
                <a:lnTo>
                  <a:pt x="8815903" y="6686550"/>
                </a:lnTo>
                <a:close/>
              </a:path>
            </a:pathLst>
          </a:custGeom>
          <a:solidFill>
            <a:srgbClr val="FFFFFF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7277100" y="0"/>
            <a:ext cx="1704974" cy="761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66674" y="114300"/>
            <a:ext cx="1762125" cy="5048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781050" y="3857625"/>
            <a:ext cx="9525" cy="2105025"/>
          </a:xfrm>
          <a:custGeom>
            <a:avLst/>
            <a:gdLst/>
            <a:ahLst/>
            <a:cxnLst/>
            <a:rect l="l" t="t" r="r" b="b"/>
            <a:pathLst>
              <a:path w="9525" h="2105025">
                <a:moveTo>
                  <a:pt x="0" y="2105025"/>
                </a:moveTo>
                <a:lnTo>
                  <a:pt x="952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558653" y="3525563"/>
            <a:ext cx="442881" cy="3892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3152775" y="4943475"/>
            <a:ext cx="0" cy="714375"/>
          </a:xfrm>
          <a:custGeom>
            <a:avLst/>
            <a:gdLst/>
            <a:ahLst/>
            <a:cxnLst/>
            <a:rect l="l" t="t" r="r" b="b"/>
            <a:pathLst>
              <a:path h="714375">
                <a:moveTo>
                  <a:pt x="0" y="0"/>
                </a:moveTo>
                <a:lnTo>
                  <a:pt x="0" y="7143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3143250" y="49434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3143250" y="50387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3143250" y="51339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3143250" y="52292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3143250" y="53244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3143250" y="54197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3143250" y="55149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3143250" y="56102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3624374" y="4876171"/>
            <a:ext cx="82207" cy="1681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2562225" y="57054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2562225" y="57054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1390650" y="569595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1390650" y="569595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2571750" y="420052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2562225" y="4200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2562225" y="4295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2562225" y="4391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2562225" y="44862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2562225" y="4581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2562225" y="4676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2562225" y="4772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2562225" y="48672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bk object 48"/>
          <p:cNvSpPr/>
          <p:nvPr/>
        </p:nvSpPr>
        <p:spPr>
          <a:xfrm>
            <a:off x="2562225" y="4962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bk object 49"/>
          <p:cNvSpPr/>
          <p:nvPr/>
        </p:nvSpPr>
        <p:spPr>
          <a:xfrm>
            <a:off x="2562225" y="5057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bk object 50"/>
          <p:cNvSpPr/>
          <p:nvPr/>
        </p:nvSpPr>
        <p:spPr>
          <a:xfrm>
            <a:off x="2562225" y="5153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bk object 51"/>
          <p:cNvSpPr/>
          <p:nvPr/>
        </p:nvSpPr>
        <p:spPr>
          <a:xfrm>
            <a:off x="2562225" y="52482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bk object 52"/>
          <p:cNvSpPr/>
          <p:nvPr/>
        </p:nvSpPr>
        <p:spPr>
          <a:xfrm>
            <a:off x="2562225" y="5343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bk object 53"/>
          <p:cNvSpPr/>
          <p:nvPr/>
        </p:nvSpPr>
        <p:spPr>
          <a:xfrm>
            <a:off x="2562225" y="5438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bk object 54"/>
          <p:cNvSpPr/>
          <p:nvPr/>
        </p:nvSpPr>
        <p:spPr>
          <a:xfrm>
            <a:off x="2562225" y="5534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bk object 55"/>
          <p:cNvSpPr/>
          <p:nvPr/>
        </p:nvSpPr>
        <p:spPr>
          <a:xfrm>
            <a:off x="2562225" y="562927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bk object 56"/>
          <p:cNvSpPr/>
          <p:nvPr/>
        </p:nvSpPr>
        <p:spPr>
          <a:xfrm>
            <a:off x="1981200" y="420052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bk object 57"/>
          <p:cNvSpPr/>
          <p:nvPr/>
        </p:nvSpPr>
        <p:spPr>
          <a:xfrm>
            <a:off x="1971675" y="4200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bk object 58"/>
          <p:cNvSpPr/>
          <p:nvPr/>
        </p:nvSpPr>
        <p:spPr>
          <a:xfrm>
            <a:off x="1971675" y="4295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bk object 59"/>
          <p:cNvSpPr/>
          <p:nvPr/>
        </p:nvSpPr>
        <p:spPr>
          <a:xfrm>
            <a:off x="1971675" y="4391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bk object 60"/>
          <p:cNvSpPr/>
          <p:nvPr/>
        </p:nvSpPr>
        <p:spPr>
          <a:xfrm>
            <a:off x="1971675" y="44862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bk object 61"/>
          <p:cNvSpPr/>
          <p:nvPr/>
        </p:nvSpPr>
        <p:spPr>
          <a:xfrm>
            <a:off x="1971675" y="4581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bk object 62"/>
          <p:cNvSpPr/>
          <p:nvPr/>
        </p:nvSpPr>
        <p:spPr>
          <a:xfrm>
            <a:off x="1971675" y="4676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bk object 63"/>
          <p:cNvSpPr/>
          <p:nvPr/>
        </p:nvSpPr>
        <p:spPr>
          <a:xfrm>
            <a:off x="1971675" y="4772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bk object 64"/>
          <p:cNvSpPr/>
          <p:nvPr/>
        </p:nvSpPr>
        <p:spPr>
          <a:xfrm>
            <a:off x="1971675" y="48672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bk object 65"/>
          <p:cNvSpPr/>
          <p:nvPr/>
        </p:nvSpPr>
        <p:spPr>
          <a:xfrm>
            <a:off x="1971675" y="4962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bk object 66"/>
          <p:cNvSpPr/>
          <p:nvPr/>
        </p:nvSpPr>
        <p:spPr>
          <a:xfrm>
            <a:off x="1971675" y="5057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bk object 67"/>
          <p:cNvSpPr/>
          <p:nvPr/>
        </p:nvSpPr>
        <p:spPr>
          <a:xfrm>
            <a:off x="1971675" y="5153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bk object 68"/>
          <p:cNvSpPr/>
          <p:nvPr/>
        </p:nvSpPr>
        <p:spPr>
          <a:xfrm>
            <a:off x="1971675" y="52482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bk object 69"/>
          <p:cNvSpPr/>
          <p:nvPr/>
        </p:nvSpPr>
        <p:spPr>
          <a:xfrm>
            <a:off x="1971675" y="5343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bk object 70"/>
          <p:cNvSpPr/>
          <p:nvPr/>
        </p:nvSpPr>
        <p:spPr>
          <a:xfrm>
            <a:off x="1971675" y="5438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bk object 71"/>
          <p:cNvSpPr/>
          <p:nvPr/>
        </p:nvSpPr>
        <p:spPr>
          <a:xfrm>
            <a:off x="1971675" y="5534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bk object 72"/>
          <p:cNvSpPr/>
          <p:nvPr/>
        </p:nvSpPr>
        <p:spPr>
          <a:xfrm>
            <a:off x="1971675" y="562927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bk object 73"/>
          <p:cNvSpPr/>
          <p:nvPr/>
        </p:nvSpPr>
        <p:spPr>
          <a:xfrm>
            <a:off x="1390650" y="420052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bk object 74"/>
          <p:cNvSpPr/>
          <p:nvPr/>
        </p:nvSpPr>
        <p:spPr>
          <a:xfrm>
            <a:off x="1381125" y="4200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bk object 75"/>
          <p:cNvSpPr/>
          <p:nvPr/>
        </p:nvSpPr>
        <p:spPr>
          <a:xfrm>
            <a:off x="1381125" y="4295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bk object 76"/>
          <p:cNvSpPr/>
          <p:nvPr/>
        </p:nvSpPr>
        <p:spPr>
          <a:xfrm>
            <a:off x="1381125" y="4391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bk object 77"/>
          <p:cNvSpPr/>
          <p:nvPr/>
        </p:nvSpPr>
        <p:spPr>
          <a:xfrm>
            <a:off x="1381125" y="44862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bk object 78"/>
          <p:cNvSpPr/>
          <p:nvPr/>
        </p:nvSpPr>
        <p:spPr>
          <a:xfrm>
            <a:off x="1381125" y="4581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bk object 79"/>
          <p:cNvSpPr/>
          <p:nvPr/>
        </p:nvSpPr>
        <p:spPr>
          <a:xfrm>
            <a:off x="1381125" y="4676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bk object 80"/>
          <p:cNvSpPr/>
          <p:nvPr/>
        </p:nvSpPr>
        <p:spPr>
          <a:xfrm>
            <a:off x="1381125" y="4772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bk object 81"/>
          <p:cNvSpPr/>
          <p:nvPr/>
        </p:nvSpPr>
        <p:spPr>
          <a:xfrm>
            <a:off x="1381125" y="48672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bk object 82"/>
          <p:cNvSpPr/>
          <p:nvPr/>
        </p:nvSpPr>
        <p:spPr>
          <a:xfrm>
            <a:off x="1381125" y="4962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bk object 83"/>
          <p:cNvSpPr/>
          <p:nvPr/>
        </p:nvSpPr>
        <p:spPr>
          <a:xfrm>
            <a:off x="1381125" y="5057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bk object 84"/>
          <p:cNvSpPr/>
          <p:nvPr/>
        </p:nvSpPr>
        <p:spPr>
          <a:xfrm>
            <a:off x="1381125" y="5153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bk object 85"/>
          <p:cNvSpPr/>
          <p:nvPr/>
        </p:nvSpPr>
        <p:spPr>
          <a:xfrm>
            <a:off x="1381125" y="52482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bk object 86"/>
          <p:cNvSpPr/>
          <p:nvPr/>
        </p:nvSpPr>
        <p:spPr>
          <a:xfrm>
            <a:off x="1381125" y="53435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bk object 87"/>
          <p:cNvSpPr/>
          <p:nvPr/>
        </p:nvSpPr>
        <p:spPr>
          <a:xfrm>
            <a:off x="1381125" y="54387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bk object 88"/>
          <p:cNvSpPr/>
          <p:nvPr/>
        </p:nvSpPr>
        <p:spPr>
          <a:xfrm>
            <a:off x="1381125" y="55340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bk object 89"/>
          <p:cNvSpPr/>
          <p:nvPr/>
        </p:nvSpPr>
        <p:spPr>
          <a:xfrm>
            <a:off x="1381125" y="562927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bk object 90"/>
          <p:cNvSpPr/>
          <p:nvPr/>
        </p:nvSpPr>
        <p:spPr>
          <a:xfrm>
            <a:off x="790575" y="42005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bk object 91"/>
          <p:cNvSpPr/>
          <p:nvPr/>
        </p:nvSpPr>
        <p:spPr>
          <a:xfrm>
            <a:off x="790575" y="42005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bk object 92"/>
          <p:cNvSpPr/>
          <p:nvPr/>
        </p:nvSpPr>
        <p:spPr>
          <a:xfrm>
            <a:off x="1981200" y="42005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bk object 93"/>
          <p:cNvSpPr/>
          <p:nvPr/>
        </p:nvSpPr>
        <p:spPr>
          <a:xfrm>
            <a:off x="1981200" y="42005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bk object 94"/>
          <p:cNvSpPr/>
          <p:nvPr/>
        </p:nvSpPr>
        <p:spPr>
          <a:xfrm>
            <a:off x="781050" y="4943475"/>
            <a:ext cx="2743200" cy="9525"/>
          </a:xfrm>
          <a:custGeom>
            <a:avLst/>
            <a:gdLst/>
            <a:ahLst/>
            <a:cxnLst/>
            <a:rect l="l" t="t" r="r" b="b"/>
            <a:pathLst>
              <a:path w="2743200" h="9525">
                <a:moveTo>
                  <a:pt x="0" y="0"/>
                </a:moveTo>
                <a:lnTo>
                  <a:pt x="2743200" y="952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bk object 95"/>
          <p:cNvSpPr/>
          <p:nvPr/>
        </p:nvSpPr>
        <p:spPr>
          <a:xfrm>
            <a:off x="3467100" y="48958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0" y="0"/>
                </a:ln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bk object 96"/>
          <p:cNvSpPr/>
          <p:nvPr/>
        </p:nvSpPr>
        <p:spPr>
          <a:xfrm>
            <a:off x="1795413" y="4999299"/>
            <a:ext cx="157210" cy="1521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bk object 97"/>
          <p:cNvSpPr/>
          <p:nvPr/>
        </p:nvSpPr>
        <p:spPr>
          <a:xfrm>
            <a:off x="1188893" y="5242766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325" y="0"/>
                </a:lnTo>
              </a:path>
            </a:pathLst>
          </a:custGeom>
          <a:ln w="13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bk object 98"/>
          <p:cNvSpPr/>
          <p:nvPr/>
        </p:nvSpPr>
        <p:spPr>
          <a:xfrm>
            <a:off x="1206901" y="4996597"/>
            <a:ext cx="153007" cy="1512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bk object 99"/>
          <p:cNvSpPr/>
          <p:nvPr/>
        </p:nvSpPr>
        <p:spPr>
          <a:xfrm>
            <a:off x="1236205" y="5302885"/>
            <a:ext cx="89478" cy="14879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bk object 100"/>
          <p:cNvSpPr/>
          <p:nvPr/>
        </p:nvSpPr>
        <p:spPr>
          <a:xfrm>
            <a:off x="2255873" y="5242774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8375" y="0"/>
                </a:lnTo>
              </a:path>
            </a:pathLst>
          </a:custGeom>
          <a:ln w="133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bk object 101"/>
          <p:cNvSpPr/>
          <p:nvPr/>
        </p:nvSpPr>
        <p:spPr>
          <a:xfrm>
            <a:off x="2278730" y="4996488"/>
            <a:ext cx="261895" cy="1562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bk object 102"/>
          <p:cNvSpPr/>
          <p:nvPr/>
        </p:nvSpPr>
        <p:spPr>
          <a:xfrm>
            <a:off x="2359799" y="5302922"/>
            <a:ext cx="90075" cy="1488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bk object 103"/>
          <p:cNvSpPr/>
          <p:nvPr/>
        </p:nvSpPr>
        <p:spPr>
          <a:xfrm>
            <a:off x="2858930" y="4999299"/>
            <a:ext cx="255634" cy="15215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bk object 104"/>
          <p:cNvSpPr/>
          <p:nvPr/>
        </p:nvSpPr>
        <p:spPr>
          <a:xfrm>
            <a:off x="525465" y="4869456"/>
            <a:ext cx="155169" cy="16307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bk object 105"/>
          <p:cNvSpPr/>
          <p:nvPr/>
        </p:nvSpPr>
        <p:spPr>
          <a:xfrm>
            <a:off x="819150" y="569595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bk object 106"/>
          <p:cNvSpPr/>
          <p:nvPr/>
        </p:nvSpPr>
        <p:spPr>
          <a:xfrm>
            <a:off x="819150" y="568642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bk object 107"/>
          <p:cNvSpPr/>
          <p:nvPr/>
        </p:nvSpPr>
        <p:spPr>
          <a:xfrm>
            <a:off x="914400" y="568642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bk object 108"/>
          <p:cNvSpPr/>
          <p:nvPr/>
        </p:nvSpPr>
        <p:spPr>
          <a:xfrm>
            <a:off x="1009650" y="568642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bk object 109"/>
          <p:cNvSpPr/>
          <p:nvPr/>
        </p:nvSpPr>
        <p:spPr>
          <a:xfrm>
            <a:off x="1104900" y="568642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bk object 110"/>
          <p:cNvSpPr/>
          <p:nvPr/>
        </p:nvSpPr>
        <p:spPr>
          <a:xfrm>
            <a:off x="1200150" y="568642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bk object 111"/>
          <p:cNvSpPr/>
          <p:nvPr/>
        </p:nvSpPr>
        <p:spPr>
          <a:xfrm>
            <a:off x="1295400" y="568642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bk object 112"/>
          <p:cNvSpPr/>
          <p:nvPr/>
        </p:nvSpPr>
        <p:spPr>
          <a:xfrm>
            <a:off x="1390650" y="5686425"/>
            <a:ext cx="28575" cy="19050"/>
          </a:xfrm>
          <a:custGeom>
            <a:avLst/>
            <a:gdLst/>
            <a:ahLst/>
            <a:cxnLst/>
            <a:rect l="l" t="t" r="r" b="b"/>
            <a:pathLst>
              <a:path w="28575" h="19050">
                <a:moveTo>
                  <a:pt x="28575" y="19050"/>
                </a:moveTo>
                <a:lnTo>
                  <a:pt x="0" y="19050"/>
                </a:lnTo>
                <a:lnTo>
                  <a:pt x="0" y="0"/>
                </a:lnTo>
                <a:lnTo>
                  <a:pt x="28575" y="0"/>
                </a:lnTo>
                <a:lnTo>
                  <a:pt x="2857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bk object 113"/>
          <p:cNvSpPr/>
          <p:nvPr/>
        </p:nvSpPr>
        <p:spPr>
          <a:xfrm>
            <a:off x="527846" y="4121513"/>
            <a:ext cx="214503" cy="18978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bk object 114"/>
          <p:cNvSpPr/>
          <p:nvPr/>
        </p:nvSpPr>
        <p:spPr>
          <a:xfrm>
            <a:off x="361628" y="5578840"/>
            <a:ext cx="380909" cy="18978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bk object 115"/>
          <p:cNvSpPr/>
          <p:nvPr/>
        </p:nvSpPr>
        <p:spPr>
          <a:xfrm>
            <a:off x="695325" y="857250"/>
            <a:ext cx="4171950" cy="54292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01B4EE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01B4EE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3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746">
              <a:alpha val="8359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23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90500">
            <a:solidFill>
              <a:srgbClr val="FFC7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95250" y="85749"/>
            <a:ext cx="8943974" cy="668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9144"/>
            <a:ext cx="9143999" cy="68488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95253" y="85749"/>
            <a:ext cx="8943975" cy="6686550"/>
          </a:xfrm>
          <a:custGeom>
            <a:avLst/>
            <a:gdLst/>
            <a:ahLst/>
            <a:cxnLst/>
            <a:rect l="l" t="t" r="r" b="b"/>
            <a:pathLst>
              <a:path w="8943975" h="6686550">
                <a:moveTo>
                  <a:pt x="8815913" y="6686549"/>
                </a:moveTo>
                <a:lnTo>
                  <a:pt x="128054" y="6686549"/>
                </a:lnTo>
                <a:lnTo>
                  <a:pt x="115447" y="6685940"/>
                </a:lnTo>
                <a:lnTo>
                  <a:pt x="67632" y="6671409"/>
                </a:lnTo>
                <a:lnTo>
                  <a:pt x="29016" y="6639688"/>
                </a:lnTo>
                <a:lnTo>
                  <a:pt x="5479" y="6595603"/>
                </a:lnTo>
                <a:lnTo>
                  <a:pt x="0" y="6558561"/>
                </a:lnTo>
                <a:lnTo>
                  <a:pt x="0" y="127989"/>
                </a:lnTo>
                <a:lnTo>
                  <a:pt x="9750" y="79041"/>
                </a:lnTo>
                <a:lnTo>
                  <a:pt x="37558" y="37460"/>
                </a:lnTo>
                <a:lnTo>
                  <a:pt x="79055" y="9747"/>
                </a:lnTo>
                <a:lnTo>
                  <a:pt x="128064" y="0"/>
                </a:lnTo>
                <a:lnTo>
                  <a:pt x="8815903" y="0"/>
                </a:lnTo>
                <a:lnTo>
                  <a:pt x="8864912" y="9747"/>
                </a:lnTo>
                <a:lnTo>
                  <a:pt x="8906497" y="37549"/>
                </a:lnTo>
                <a:lnTo>
                  <a:pt x="8934242" y="79106"/>
                </a:lnTo>
                <a:lnTo>
                  <a:pt x="8943967" y="127989"/>
                </a:lnTo>
                <a:lnTo>
                  <a:pt x="8943967" y="6558561"/>
                </a:lnTo>
                <a:lnTo>
                  <a:pt x="8934208" y="6607524"/>
                </a:lnTo>
                <a:lnTo>
                  <a:pt x="8906408" y="6649088"/>
                </a:lnTo>
                <a:lnTo>
                  <a:pt x="8864912" y="6676799"/>
                </a:lnTo>
                <a:lnTo>
                  <a:pt x="8815913" y="6686549"/>
                </a:lnTo>
                <a:close/>
              </a:path>
            </a:pathLst>
          </a:custGeom>
          <a:solidFill>
            <a:srgbClr val="FFFFFF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4975" y="1016023"/>
            <a:ext cx="8274050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01B4EE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2575" y="2825750"/>
            <a:ext cx="8578850" cy="16694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32.pn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0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9" Type="http://schemas.openxmlformats.org/officeDocument/2006/relationships/image" Target="../media/image49.png"/><Relationship Id="rId28" Type="http://schemas.openxmlformats.org/officeDocument/2006/relationships/image" Target="../media/image48.png"/><Relationship Id="rId27" Type="http://schemas.openxmlformats.org/officeDocument/2006/relationships/image" Target="../media/image47.png"/><Relationship Id="rId26" Type="http://schemas.openxmlformats.org/officeDocument/2006/relationships/image" Target="../media/image46.png"/><Relationship Id="rId25" Type="http://schemas.openxmlformats.org/officeDocument/2006/relationships/image" Target="../media/image8.png"/><Relationship Id="rId24" Type="http://schemas.openxmlformats.org/officeDocument/2006/relationships/image" Target="../media/image45.png"/><Relationship Id="rId23" Type="http://schemas.openxmlformats.org/officeDocument/2006/relationships/image" Target="../media/image44.png"/><Relationship Id="rId22" Type="http://schemas.openxmlformats.org/officeDocument/2006/relationships/image" Target="../media/image43.png"/><Relationship Id="rId21" Type="http://schemas.openxmlformats.org/officeDocument/2006/relationships/image" Target="../media/image13.png"/><Relationship Id="rId20" Type="http://schemas.openxmlformats.org/officeDocument/2006/relationships/image" Target="../media/image42.png"/><Relationship Id="rId2" Type="http://schemas.openxmlformats.org/officeDocument/2006/relationships/image" Target="../media/image16.png"/><Relationship Id="rId19" Type="http://schemas.openxmlformats.org/officeDocument/2006/relationships/image" Target="../media/image11.png"/><Relationship Id="rId18" Type="http://schemas.openxmlformats.org/officeDocument/2006/relationships/image" Target="../media/image41.png"/><Relationship Id="rId17" Type="http://schemas.openxmlformats.org/officeDocument/2006/relationships/image" Target="../media/image9.png"/><Relationship Id="rId16" Type="http://schemas.openxmlformats.org/officeDocument/2006/relationships/image" Target="../media/image40.png"/><Relationship Id="rId15" Type="http://schemas.openxmlformats.org/officeDocument/2006/relationships/image" Target="../media/image39.png"/><Relationship Id="rId14" Type="http://schemas.openxmlformats.org/officeDocument/2006/relationships/image" Target="../media/image38.png"/><Relationship Id="rId13" Type="http://schemas.openxmlformats.org/officeDocument/2006/relationships/image" Target="../media/image37.png"/><Relationship Id="rId12" Type="http://schemas.openxmlformats.org/officeDocument/2006/relationships/image" Target="../media/image36.png"/><Relationship Id="rId11" Type="http://schemas.openxmlformats.org/officeDocument/2006/relationships/image" Target="../media/image35.png"/><Relationship Id="rId10" Type="http://schemas.openxmlformats.org/officeDocument/2006/relationships/image" Target="../media/image34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52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51.png"/><Relationship Id="rId24" Type="http://schemas.openxmlformats.org/officeDocument/2006/relationships/slideLayout" Target="../slideLayouts/slideLayout2.xml"/><Relationship Id="rId23" Type="http://schemas.openxmlformats.org/officeDocument/2006/relationships/image" Target="../media/image27.png"/><Relationship Id="rId22" Type="http://schemas.openxmlformats.org/officeDocument/2006/relationships/image" Target="../media/image16.png"/><Relationship Id="rId21" Type="http://schemas.openxmlformats.org/officeDocument/2006/relationships/image" Target="../media/image49.png"/><Relationship Id="rId20" Type="http://schemas.openxmlformats.org/officeDocument/2006/relationships/image" Target="../media/image60.png"/><Relationship Id="rId2" Type="http://schemas.openxmlformats.org/officeDocument/2006/relationships/image" Target="../media/image50.png"/><Relationship Id="rId19" Type="http://schemas.openxmlformats.org/officeDocument/2006/relationships/image" Target="../media/image13.png"/><Relationship Id="rId18" Type="http://schemas.openxmlformats.org/officeDocument/2006/relationships/image" Target="../media/image59.png"/><Relationship Id="rId17" Type="http://schemas.openxmlformats.org/officeDocument/2006/relationships/image" Target="../media/image58.png"/><Relationship Id="rId16" Type="http://schemas.openxmlformats.org/officeDocument/2006/relationships/image" Target="../media/image57.png"/><Relationship Id="rId15" Type="http://schemas.openxmlformats.org/officeDocument/2006/relationships/image" Target="../media/image9.png"/><Relationship Id="rId14" Type="http://schemas.openxmlformats.org/officeDocument/2006/relationships/image" Target="../media/image39.png"/><Relationship Id="rId13" Type="http://schemas.openxmlformats.org/officeDocument/2006/relationships/image" Target="../media/image38.png"/><Relationship Id="rId12" Type="http://schemas.openxmlformats.org/officeDocument/2006/relationships/image" Target="../media/image56.png"/><Relationship Id="rId11" Type="http://schemas.openxmlformats.org/officeDocument/2006/relationships/image" Target="../media/image55.png"/><Relationship Id="rId10" Type="http://schemas.openxmlformats.org/officeDocument/2006/relationships/image" Target="../media/image54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3.xml"/><Relationship Id="rId7" Type="http://schemas.openxmlformats.org/officeDocument/2006/relationships/image" Target="../media/image49.png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1.png"/><Relationship Id="rId8" Type="http://schemas.openxmlformats.org/officeDocument/2006/relationships/image" Target="../media/image70.png"/><Relationship Id="rId7" Type="http://schemas.openxmlformats.org/officeDocument/2006/relationships/image" Target="../media/image69.png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63.png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4.xml"/><Relationship Id="rId17" Type="http://schemas.openxmlformats.org/officeDocument/2006/relationships/image" Target="../media/image49.png"/><Relationship Id="rId16" Type="http://schemas.openxmlformats.org/officeDocument/2006/relationships/image" Target="../media/image78.png"/><Relationship Id="rId15" Type="http://schemas.openxmlformats.org/officeDocument/2006/relationships/image" Target="../media/image77.png"/><Relationship Id="rId14" Type="http://schemas.openxmlformats.org/officeDocument/2006/relationships/image" Target="../media/image76.png"/><Relationship Id="rId13" Type="http://schemas.openxmlformats.org/officeDocument/2006/relationships/image" Target="../media/image75.png"/><Relationship Id="rId12" Type="http://schemas.openxmlformats.org/officeDocument/2006/relationships/image" Target="../media/image74.png"/><Relationship Id="rId11" Type="http://schemas.openxmlformats.org/officeDocument/2006/relationships/image" Target="../media/image73.png"/><Relationship Id="rId10" Type="http://schemas.openxmlformats.org/officeDocument/2006/relationships/image" Target="../media/image72.png"/><Relationship Id="rId1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9.png"/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png"/><Relationship Id="rId7" Type="http://schemas.openxmlformats.org/officeDocument/2006/relationships/image" Target="../media/image86.png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7" Type="http://schemas.openxmlformats.org/officeDocument/2006/relationships/slideLayout" Target="../slideLayouts/slideLayout3.xml"/><Relationship Id="rId16" Type="http://schemas.openxmlformats.org/officeDocument/2006/relationships/image" Target="../media/image49.png"/><Relationship Id="rId15" Type="http://schemas.openxmlformats.org/officeDocument/2006/relationships/image" Target="../media/image94.png"/><Relationship Id="rId14" Type="http://schemas.openxmlformats.org/officeDocument/2006/relationships/image" Target="../media/image93.png"/><Relationship Id="rId13" Type="http://schemas.openxmlformats.org/officeDocument/2006/relationships/image" Target="../media/image92.png"/><Relationship Id="rId12" Type="http://schemas.openxmlformats.org/officeDocument/2006/relationships/image" Target="../media/image91.png"/><Relationship Id="rId11" Type="http://schemas.openxmlformats.org/officeDocument/2006/relationships/image" Target="../media/image90.png"/><Relationship Id="rId10" Type="http://schemas.openxmlformats.org/officeDocument/2006/relationships/image" Target="../media/image89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5.xml"/><Relationship Id="rId7" Type="http://schemas.openxmlformats.org/officeDocument/2006/relationships/image" Target="../media/image49.png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7.png"/><Relationship Id="rId8" Type="http://schemas.openxmlformats.org/officeDocument/2006/relationships/image" Target="../media/image106.png"/><Relationship Id="rId7" Type="http://schemas.openxmlformats.org/officeDocument/2006/relationships/image" Target="../media/image105.png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3" Type="http://schemas.openxmlformats.org/officeDocument/2006/relationships/image" Target="../media/image101.png"/><Relationship Id="rId29" Type="http://schemas.openxmlformats.org/officeDocument/2006/relationships/slideLayout" Target="../slideLayouts/slideLayout2.xml"/><Relationship Id="rId28" Type="http://schemas.openxmlformats.org/officeDocument/2006/relationships/image" Target="../media/image49.png"/><Relationship Id="rId27" Type="http://schemas.openxmlformats.org/officeDocument/2006/relationships/image" Target="../media/image125.png"/><Relationship Id="rId26" Type="http://schemas.openxmlformats.org/officeDocument/2006/relationships/image" Target="../media/image124.png"/><Relationship Id="rId25" Type="http://schemas.openxmlformats.org/officeDocument/2006/relationships/image" Target="../media/image123.png"/><Relationship Id="rId24" Type="http://schemas.openxmlformats.org/officeDocument/2006/relationships/image" Target="../media/image122.png"/><Relationship Id="rId23" Type="http://schemas.openxmlformats.org/officeDocument/2006/relationships/image" Target="../media/image121.png"/><Relationship Id="rId22" Type="http://schemas.openxmlformats.org/officeDocument/2006/relationships/image" Target="../media/image120.png"/><Relationship Id="rId21" Type="http://schemas.openxmlformats.org/officeDocument/2006/relationships/image" Target="../media/image119.png"/><Relationship Id="rId20" Type="http://schemas.openxmlformats.org/officeDocument/2006/relationships/image" Target="../media/image118.png"/><Relationship Id="rId2" Type="http://schemas.openxmlformats.org/officeDocument/2006/relationships/image" Target="../media/image100.png"/><Relationship Id="rId19" Type="http://schemas.openxmlformats.org/officeDocument/2006/relationships/image" Target="../media/image117.png"/><Relationship Id="rId18" Type="http://schemas.openxmlformats.org/officeDocument/2006/relationships/image" Target="../media/image116.png"/><Relationship Id="rId17" Type="http://schemas.openxmlformats.org/officeDocument/2006/relationships/image" Target="../media/image115.png"/><Relationship Id="rId16" Type="http://schemas.openxmlformats.org/officeDocument/2006/relationships/image" Target="../media/image114.png"/><Relationship Id="rId15" Type="http://schemas.openxmlformats.org/officeDocument/2006/relationships/image" Target="../media/image113.png"/><Relationship Id="rId14" Type="http://schemas.openxmlformats.org/officeDocument/2006/relationships/image" Target="../media/image112.png"/><Relationship Id="rId13" Type="http://schemas.openxmlformats.org/officeDocument/2006/relationships/image" Target="../media/image111.png"/><Relationship Id="rId12" Type="http://schemas.openxmlformats.org/officeDocument/2006/relationships/image" Target="../media/image110.png"/><Relationship Id="rId11" Type="http://schemas.openxmlformats.org/officeDocument/2006/relationships/image" Target="../media/image109.png"/><Relationship Id="rId10" Type="http://schemas.openxmlformats.org/officeDocument/2006/relationships/image" Target="../media/image108.png"/><Relationship Id="rId1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8.png"/><Relationship Id="rId8" Type="http://schemas.openxmlformats.org/officeDocument/2006/relationships/image" Target="../media/image67.png"/><Relationship Id="rId7" Type="http://schemas.openxmlformats.org/officeDocument/2006/relationships/image" Target="../media/image131.png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2" Type="http://schemas.openxmlformats.org/officeDocument/2006/relationships/slideLayout" Target="../slideLayouts/slideLayout2.xml"/><Relationship Id="rId41" Type="http://schemas.openxmlformats.org/officeDocument/2006/relationships/image" Target="../media/image49.png"/><Relationship Id="rId40" Type="http://schemas.openxmlformats.org/officeDocument/2006/relationships/image" Target="../media/image159.png"/><Relationship Id="rId4" Type="http://schemas.openxmlformats.org/officeDocument/2006/relationships/image" Target="../media/image128.png"/><Relationship Id="rId39" Type="http://schemas.openxmlformats.org/officeDocument/2006/relationships/image" Target="../media/image158.png"/><Relationship Id="rId38" Type="http://schemas.openxmlformats.org/officeDocument/2006/relationships/image" Target="../media/image157.png"/><Relationship Id="rId37" Type="http://schemas.openxmlformats.org/officeDocument/2006/relationships/image" Target="../media/image156.png"/><Relationship Id="rId36" Type="http://schemas.openxmlformats.org/officeDocument/2006/relationships/image" Target="../media/image155.png"/><Relationship Id="rId35" Type="http://schemas.openxmlformats.org/officeDocument/2006/relationships/image" Target="../media/image154.png"/><Relationship Id="rId34" Type="http://schemas.openxmlformats.org/officeDocument/2006/relationships/image" Target="../media/image76.png"/><Relationship Id="rId33" Type="http://schemas.openxmlformats.org/officeDocument/2006/relationships/image" Target="../media/image153.png"/><Relationship Id="rId32" Type="http://schemas.openxmlformats.org/officeDocument/2006/relationships/image" Target="../media/image152.png"/><Relationship Id="rId31" Type="http://schemas.openxmlformats.org/officeDocument/2006/relationships/image" Target="../media/image151.png"/><Relationship Id="rId30" Type="http://schemas.openxmlformats.org/officeDocument/2006/relationships/image" Target="../media/image74.png"/><Relationship Id="rId3" Type="http://schemas.openxmlformats.org/officeDocument/2006/relationships/image" Target="../media/image127.png"/><Relationship Id="rId29" Type="http://schemas.openxmlformats.org/officeDocument/2006/relationships/image" Target="../media/image150.png"/><Relationship Id="rId28" Type="http://schemas.openxmlformats.org/officeDocument/2006/relationships/image" Target="../media/image149.png"/><Relationship Id="rId27" Type="http://schemas.openxmlformats.org/officeDocument/2006/relationships/image" Target="../media/image148.png"/><Relationship Id="rId26" Type="http://schemas.openxmlformats.org/officeDocument/2006/relationships/image" Target="../media/image147.png"/><Relationship Id="rId25" Type="http://schemas.openxmlformats.org/officeDocument/2006/relationships/image" Target="../media/image146.png"/><Relationship Id="rId24" Type="http://schemas.openxmlformats.org/officeDocument/2006/relationships/image" Target="../media/image72.png"/><Relationship Id="rId23" Type="http://schemas.openxmlformats.org/officeDocument/2006/relationships/image" Target="../media/image145.png"/><Relationship Id="rId22" Type="http://schemas.openxmlformats.org/officeDocument/2006/relationships/image" Target="../media/image144.png"/><Relationship Id="rId21" Type="http://schemas.openxmlformats.org/officeDocument/2006/relationships/image" Target="../media/image143.png"/><Relationship Id="rId20" Type="http://schemas.openxmlformats.org/officeDocument/2006/relationships/image" Target="../media/image142.png"/><Relationship Id="rId2" Type="http://schemas.openxmlformats.org/officeDocument/2006/relationships/image" Target="../media/image126.png"/><Relationship Id="rId19" Type="http://schemas.openxmlformats.org/officeDocument/2006/relationships/image" Target="../media/image141.png"/><Relationship Id="rId18" Type="http://schemas.openxmlformats.org/officeDocument/2006/relationships/image" Target="../media/image140.png"/><Relationship Id="rId17" Type="http://schemas.openxmlformats.org/officeDocument/2006/relationships/image" Target="../media/image139.png"/><Relationship Id="rId16" Type="http://schemas.openxmlformats.org/officeDocument/2006/relationships/image" Target="../media/image138.png"/><Relationship Id="rId15" Type="http://schemas.openxmlformats.org/officeDocument/2006/relationships/image" Target="../media/image137.png"/><Relationship Id="rId14" Type="http://schemas.openxmlformats.org/officeDocument/2006/relationships/image" Target="../media/image136.png"/><Relationship Id="rId13" Type="http://schemas.openxmlformats.org/officeDocument/2006/relationships/image" Target="../media/image135.png"/><Relationship Id="rId12" Type="http://schemas.openxmlformats.org/officeDocument/2006/relationships/image" Target="../media/image134.png"/><Relationship Id="rId11" Type="http://schemas.openxmlformats.org/officeDocument/2006/relationships/image" Target="../media/image133.png"/><Relationship Id="rId10" Type="http://schemas.openxmlformats.org/officeDocument/2006/relationships/image" Target="../media/image132.png"/><Relationship Id="rId1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5.png"/><Relationship Id="rId8" Type="http://schemas.openxmlformats.org/officeDocument/2006/relationships/image" Target="../media/image164.png"/><Relationship Id="rId7" Type="http://schemas.openxmlformats.org/officeDocument/2006/relationships/image" Target="../media/image127.png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03.png"/><Relationship Id="rId30" Type="http://schemas.openxmlformats.org/officeDocument/2006/relationships/slideLayout" Target="../slideLayouts/slideLayout2.xml"/><Relationship Id="rId3" Type="http://schemas.openxmlformats.org/officeDocument/2006/relationships/image" Target="../media/image161.png"/><Relationship Id="rId29" Type="http://schemas.openxmlformats.org/officeDocument/2006/relationships/image" Target="../media/image49.png"/><Relationship Id="rId28" Type="http://schemas.openxmlformats.org/officeDocument/2006/relationships/image" Target="../media/image181.png"/><Relationship Id="rId27" Type="http://schemas.openxmlformats.org/officeDocument/2006/relationships/image" Target="../media/image180.png"/><Relationship Id="rId26" Type="http://schemas.openxmlformats.org/officeDocument/2006/relationships/image" Target="../media/image179.png"/><Relationship Id="rId25" Type="http://schemas.openxmlformats.org/officeDocument/2006/relationships/image" Target="../media/image178.png"/><Relationship Id="rId24" Type="http://schemas.openxmlformats.org/officeDocument/2006/relationships/image" Target="../media/image177.png"/><Relationship Id="rId23" Type="http://schemas.openxmlformats.org/officeDocument/2006/relationships/image" Target="../media/image176.png"/><Relationship Id="rId22" Type="http://schemas.openxmlformats.org/officeDocument/2006/relationships/image" Target="../media/image175.png"/><Relationship Id="rId21" Type="http://schemas.openxmlformats.org/officeDocument/2006/relationships/image" Target="../media/image174.png"/><Relationship Id="rId20" Type="http://schemas.openxmlformats.org/officeDocument/2006/relationships/image" Target="../media/image173.png"/><Relationship Id="rId2" Type="http://schemas.openxmlformats.org/officeDocument/2006/relationships/image" Target="../media/image160.png"/><Relationship Id="rId19" Type="http://schemas.openxmlformats.org/officeDocument/2006/relationships/image" Target="../media/image172.png"/><Relationship Id="rId18" Type="http://schemas.openxmlformats.org/officeDocument/2006/relationships/image" Target="../media/image102.png"/><Relationship Id="rId17" Type="http://schemas.openxmlformats.org/officeDocument/2006/relationships/image" Target="../media/image171.png"/><Relationship Id="rId16" Type="http://schemas.openxmlformats.org/officeDocument/2006/relationships/image" Target="../media/image170.png"/><Relationship Id="rId15" Type="http://schemas.openxmlformats.org/officeDocument/2006/relationships/image" Target="../media/image169.png"/><Relationship Id="rId14" Type="http://schemas.openxmlformats.org/officeDocument/2006/relationships/image" Target="../media/image168.png"/><Relationship Id="rId13" Type="http://schemas.openxmlformats.org/officeDocument/2006/relationships/image" Target="../media/image68.png"/><Relationship Id="rId12" Type="http://schemas.openxmlformats.org/officeDocument/2006/relationships/image" Target="../media/image67.png"/><Relationship Id="rId11" Type="http://schemas.openxmlformats.org/officeDocument/2006/relationships/image" Target="../media/image167.png"/><Relationship Id="rId10" Type="http://schemas.openxmlformats.org/officeDocument/2006/relationships/image" Target="../media/image166.png"/><Relationship Id="rId1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184.png"/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9.png"/><Relationship Id="rId8" Type="http://schemas.openxmlformats.org/officeDocument/2006/relationships/image" Target="../media/image51.png"/><Relationship Id="rId7" Type="http://schemas.openxmlformats.org/officeDocument/2006/relationships/image" Target="../media/image188.png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4" Type="http://schemas.openxmlformats.org/officeDocument/2006/relationships/image" Target="../media/image185.png"/><Relationship Id="rId3" Type="http://schemas.openxmlformats.org/officeDocument/2006/relationships/image" Target="../media/image27.png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9" Type="http://schemas.openxmlformats.org/officeDocument/2006/relationships/image" Target="../media/image49.png"/><Relationship Id="rId18" Type="http://schemas.openxmlformats.org/officeDocument/2006/relationships/image" Target="../media/image196.png"/><Relationship Id="rId17" Type="http://schemas.openxmlformats.org/officeDocument/2006/relationships/image" Target="../media/image195.png"/><Relationship Id="rId16" Type="http://schemas.openxmlformats.org/officeDocument/2006/relationships/image" Target="../media/image194.png"/><Relationship Id="rId15" Type="http://schemas.openxmlformats.org/officeDocument/2006/relationships/image" Target="../media/image193.png"/><Relationship Id="rId14" Type="http://schemas.openxmlformats.org/officeDocument/2006/relationships/image" Target="../media/image192.png"/><Relationship Id="rId13" Type="http://schemas.openxmlformats.org/officeDocument/2006/relationships/image" Target="../media/image191.png"/><Relationship Id="rId12" Type="http://schemas.openxmlformats.org/officeDocument/2006/relationships/image" Target="../media/image190.png"/><Relationship Id="rId11" Type="http://schemas.openxmlformats.org/officeDocument/2006/relationships/image" Target="../media/image43.png"/><Relationship Id="rId10" Type="http://schemas.openxmlformats.org/officeDocument/2006/relationships/image" Target="../media/image54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7.png"/><Relationship Id="rId8" Type="http://schemas.openxmlformats.org/officeDocument/2006/relationships/image" Target="../media/image51.png"/><Relationship Id="rId7" Type="http://schemas.openxmlformats.org/officeDocument/2006/relationships/image" Target="../media/image188.png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4" Type="http://schemas.openxmlformats.org/officeDocument/2006/relationships/image" Target="../media/image185.png"/><Relationship Id="rId3" Type="http://schemas.openxmlformats.org/officeDocument/2006/relationships/image" Target="../media/image27.png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49.png"/><Relationship Id="rId2" Type="http://schemas.openxmlformats.org/officeDocument/2006/relationships/image" Target="../media/image16.png"/><Relationship Id="rId19" Type="http://schemas.openxmlformats.org/officeDocument/2006/relationships/image" Target="../media/image202.png"/><Relationship Id="rId18" Type="http://schemas.openxmlformats.org/officeDocument/2006/relationships/image" Target="../media/image201.png"/><Relationship Id="rId17" Type="http://schemas.openxmlformats.org/officeDocument/2006/relationships/image" Target="../media/image200.png"/><Relationship Id="rId16" Type="http://schemas.openxmlformats.org/officeDocument/2006/relationships/image" Target="../media/image199.png"/><Relationship Id="rId15" Type="http://schemas.openxmlformats.org/officeDocument/2006/relationships/image" Target="../media/image198.png"/><Relationship Id="rId14" Type="http://schemas.openxmlformats.org/officeDocument/2006/relationships/image" Target="../media/image192.png"/><Relationship Id="rId13" Type="http://schemas.openxmlformats.org/officeDocument/2006/relationships/image" Target="../media/image191.png"/><Relationship Id="rId12" Type="http://schemas.openxmlformats.org/officeDocument/2006/relationships/image" Target="../media/image190.png"/><Relationship Id="rId11" Type="http://schemas.openxmlformats.org/officeDocument/2006/relationships/image" Target="../media/image43.png"/><Relationship Id="rId10" Type="http://schemas.openxmlformats.org/officeDocument/2006/relationships/image" Target="../media/image54.pn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0.png"/><Relationship Id="rId8" Type="http://schemas.openxmlformats.org/officeDocument/2006/relationships/image" Target="../media/image209.png"/><Relationship Id="rId7" Type="http://schemas.openxmlformats.org/officeDocument/2006/relationships/image" Target="../media/image208.png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Relationship Id="rId3" Type="http://schemas.openxmlformats.org/officeDocument/2006/relationships/image" Target="../media/image204.png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6.xml"/><Relationship Id="rId24" Type="http://schemas.openxmlformats.org/officeDocument/2006/relationships/image" Target="../media/image27.png"/><Relationship Id="rId23" Type="http://schemas.openxmlformats.org/officeDocument/2006/relationships/image" Target="../media/image16.png"/><Relationship Id="rId22" Type="http://schemas.openxmlformats.org/officeDocument/2006/relationships/image" Target="../media/image49.png"/><Relationship Id="rId21" Type="http://schemas.openxmlformats.org/officeDocument/2006/relationships/image" Target="../media/image222.png"/><Relationship Id="rId20" Type="http://schemas.openxmlformats.org/officeDocument/2006/relationships/image" Target="../media/image221.png"/><Relationship Id="rId2" Type="http://schemas.openxmlformats.org/officeDocument/2006/relationships/image" Target="../media/image203.png"/><Relationship Id="rId19" Type="http://schemas.openxmlformats.org/officeDocument/2006/relationships/image" Target="../media/image220.png"/><Relationship Id="rId18" Type="http://schemas.openxmlformats.org/officeDocument/2006/relationships/image" Target="../media/image219.png"/><Relationship Id="rId17" Type="http://schemas.openxmlformats.org/officeDocument/2006/relationships/image" Target="../media/image218.png"/><Relationship Id="rId16" Type="http://schemas.openxmlformats.org/officeDocument/2006/relationships/image" Target="../media/image217.png"/><Relationship Id="rId15" Type="http://schemas.openxmlformats.org/officeDocument/2006/relationships/image" Target="../media/image216.png"/><Relationship Id="rId14" Type="http://schemas.openxmlformats.org/officeDocument/2006/relationships/image" Target="../media/image215.png"/><Relationship Id="rId13" Type="http://schemas.openxmlformats.org/officeDocument/2006/relationships/image" Target="../media/image214.png"/><Relationship Id="rId12" Type="http://schemas.openxmlformats.org/officeDocument/2006/relationships/image" Target="../media/image213.png"/><Relationship Id="rId11" Type="http://schemas.openxmlformats.org/officeDocument/2006/relationships/image" Target="../media/image212.png"/><Relationship Id="rId10" Type="http://schemas.openxmlformats.org/officeDocument/2006/relationships/image" Target="../media/image211.png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27.png"/><Relationship Id="rId7" Type="http://schemas.openxmlformats.org/officeDocument/2006/relationships/image" Target="../media/image226.png"/><Relationship Id="rId6" Type="http://schemas.openxmlformats.org/officeDocument/2006/relationships/image" Target="../media/image225.png"/><Relationship Id="rId5" Type="http://schemas.openxmlformats.org/officeDocument/2006/relationships/image" Target="../media/image99.png"/><Relationship Id="rId4" Type="http://schemas.openxmlformats.org/officeDocument/2006/relationships/image" Target="../media/image97.png"/><Relationship Id="rId3" Type="http://schemas.openxmlformats.org/officeDocument/2006/relationships/image" Target="../media/image224.png"/><Relationship Id="rId21" Type="http://schemas.openxmlformats.org/officeDocument/2006/relationships/slideLayout" Target="../slideLayouts/slideLayout5.xml"/><Relationship Id="rId20" Type="http://schemas.openxmlformats.org/officeDocument/2006/relationships/tags" Target="../tags/tag7.xml"/><Relationship Id="rId2" Type="http://schemas.openxmlformats.org/officeDocument/2006/relationships/image" Target="../media/image223.png"/><Relationship Id="rId19" Type="http://schemas.openxmlformats.org/officeDocument/2006/relationships/image" Target="../media/image49.png"/><Relationship Id="rId18" Type="http://schemas.openxmlformats.org/officeDocument/2006/relationships/image" Target="../media/image44.png"/><Relationship Id="rId17" Type="http://schemas.openxmlformats.org/officeDocument/2006/relationships/image" Target="../media/image230.png"/><Relationship Id="rId16" Type="http://schemas.openxmlformats.org/officeDocument/2006/relationships/image" Target="../media/image13.png"/><Relationship Id="rId15" Type="http://schemas.openxmlformats.org/officeDocument/2006/relationships/image" Target="../media/image229.png"/><Relationship Id="rId14" Type="http://schemas.openxmlformats.org/officeDocument/2006/relationships/image" Target="../media/image11.png"/><Relationship Id="rId13" Type="http://schemas.openxmlformats.org/officeDocument/2006/relationships/image" Target="../media/image41.png"/><Relationship Id="rId12" Type="http://schemas.openxmlformats.org/officeDocument/2006/relationships/image" Target="../media/image46.png"/><Relationship Id="rId11" Type="http://schemas.openxmlformats.org/officeDocument/2006/relationships/image" Target="../media/image8.png"/><Relationship Id="rId10" Type="http://schemas.openxmlformats.org/officeDocument/2006/relationships/image" Target="../media/image228.png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6.png"/><Relationship Id="rId8" Type="http://schemas.openxmlformats.org/officeDocument/2006/relationships/image" Target="../media/image235.png"/><Relationship Id="rId7" Type="http://schemas.openxmlformats.org/officeDocument/2006/relationships/image" Target="../media/image234.png"/><Relationship Id="rId6" Type="http://schemas.openxmlformats.org/officeDocument/2006/relationships/image" Target="../media/image233.png"/><Relationship Id="rId5" Type="http://schemas.openxmlformats.org/officeDocument/2006/relationships/image" Target="../media/image232.png"/><Relationship Id="rId46" Type="http://schemas.openxmlformats.org/officeDocument/2006/relationships/slideLayout" Target="../slideLayouts/slideLayout2.xml"/><Relationship Id="rId45" Type="http://schemas.openxmlformats.org/officeDocument/2006/relationships/image" Target="../media/image267.png"/><Relationship Id="rId44" Type="http://schemas.openxmlformats.org/officeDocument/2006/relationships/image" Target="../media/image49.png"/><Relationship Id="rId43" Type="http://schemas.openxmlformats.org/officeDocument/2006/relationships/image" Target="../media/image266.png"/><Relationship Id="rId42" Type="http://schemas.openxmlformats.org/officeDocument/2006/relationships/image" Target="../media/image265.png"/><Relationship Id="rId41" Type="http://schemas.openxmlformats.org/officeDocument/2006/relationships/image" Target="../media/image264.png"/><Relationship Id="rId40" Type="http://schemas.openxmlformats.org/officeDocument/2006/relationships/image" Target="../media/image263.png"/><Relationship Id="rId4" Type="http://schemas.openxmlformats.org/officeDocument/2006/relationships/image" Target="../media/image103.png"/><Relationship Id="rId39" Type="http://schemas.openxmlformats.org/officeDocument/2006/relationships/image" Target="../media/image262.png"/><Relationship Id="rId38" Type="http://schemas.openxmlformats.org/officeDocument/2006/relationships/image" Target="../media/image261.png"/><Relationship Id="rId37" Type="http://schemas.openxmlformats.org/officeDocument/2006/relationships/image" Target="../media/image260.png"/><Relationship Id="rId36" Type="http://schemas.openxmlformats.org/officeDocument/2006/relationships/image" Target="../media/image259.png"/><Relationship Id="rId35" Type="http://schemas.openxmlformats.org/officeDocument/2006/relationships/image" Target="../media/image258.png"/><Relationship Id="rId34" Type="http://schemas.openxmlformats.org/officeDocument/2006/relationships/image" Target="../media/image257.png"/><Relationship Id="rId33" Type="http://schemas.openxmlformats.org/officeDocument/2006/relationships/image" Target="../media/image256.png"/><Relationship Id="rId32" Type="http://schemas.openxmlformats.org/officeDocument/2006/relationships/image" Target="../media/image255.png"/><Relationship Id="rId31" Type="http://schemas.openxmlformats.org/officeDocument/2006/relationships/image" Target="../media/image147.png"/><Relationship Id="rId30" Type="http://schemas.openxmlformats.org/officeDocument/2006/relationships/image" Target="../media/image254.png"/><Relationship Id="rId3" Type="http://schemas.openxmlformats.org/officeDocument/2006/relationships/image" Target="../media/image161.png"/><Relationship Id="rId29" Type="http://schemas.openxmlformats.org/officeDocument/2006/relationships/image" Target="../media/image149.png"/><Relationship Id="rId28" Type="http://schemas.openxmlformats.org/officeDocument/2006/relationships/image" Target="../media/image253.png"/><Relationship Id="rId27" Type="http://schemas.openxmlformats.org/officeDocument/2006/relationships/image" Target="../media/image252.png"/><Relationship Id="rId26" Type="http://schemas.openxmlformats.org/officeDocument/2006/relationships/image" Target="../media/image251.png"/><Relationship Id="rId25" Type="http://schemas.openxmlformats.org/officeDocument/2006/relationships/image" Target="../media/image250.png"/><Relationship Id="rId24" Type="http://schemas.openxmlformats.org/officeDocument/2006/relationships/image" Target="../media/image249.png"/><Relationship Id="rId23" Type="http://schemas.openxmlformats.org/officeDocument/2006/relationships/image" Target="../media/image248.png"/><Relationship Id="rId22" Type="http://schemas.openxmlformats.org/officeDocument/2006/relationships/image" Target="../media/image247.png"/><Relationship Id="rId21" Type="http://schemas.openxmlformats.org/officeDocument/2006/relationships/image" Target="../media/image246.png"/><Relationship Id="rId20" Type="http://schemas.openxmlformats.org/officeDocument/2006/relationships/image" Target="../media/image72.png"/><Relationship Id="rId2" Type="http://schemas.openxmlformats.org/officeDocument/2006/relationships/image" Target="../media/image231.png"/><Relationship Id="rId19" Type="http://schemas.openxmlformats.org/officeDocument/2006/relationships/image" Target="../media/image245.png"/><Relationship Id="rId18" Type="http://schemas.openxmlformats.org/officeDocument/2006/relationships/image" Target="../media/image244.png"/><Relationship Id="rId17" Type="http://schemas.openxmlformats.org/officeDocument/2006/relationships/image" Target="../media/image243.png"/><Relationship Id="rId16" Type="http://schemas.openxmlformats.org/officeDocument/2006/relationships/image" Target="../media/image242.png"/><Relationship Id="rId15" Type="http://schemas.openxmlformats.org/officeDocument/2006/relationships/image" Target="../media/image164.png"/><Relationship Id="rId14" Type="http://schemas.openxmlformats.org/officeDocument/2006/relationships/image" Target="../media/image241.png"/><Relationship Id="rId13" Type="http://schemas.openxmlformats.org/officeDocument/2006/relationships/image" Target="../media/image240.png"/><Relationship Id="rId12" Type="http://schemas.openxmlformats.org/officeDocument/2006/relationships/image" Target="../media/image239.png"/><Relationship Id="rId11" Type="http://schemas.openxmlformats.org/officeDocument/2006/relationships/image" Target="../media/image238.png"/><Relationship Id="rId10" Type="http://schemas.openxmlformats.org/officeDocument/2006/relationships/image" Target="../media/image237.png"/><Relationship Id="rId1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68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71.png"/><Relationship Id="rId2" Type="http://schemas.openxmlformats.org/officeDocument/2006/relationships/image" Target="../media/image270.png"/><Relationship Id="rId1" Type="http://schemas.openxmlformats.org/officeDocument/2006/relationships/image" Target="../media/image2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14300">
            <a:solidFill>
              <a:srgbClr val="FFC7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2"/>
            <a:ext cx="9143999" cy="685798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7987"/>
                </a:moveTo>
                <a:lnTo>
                  <a:pt x="9144000" y="6857987"/>
                </a:lnTo>
                <a:lnTo>
                  <a:pt x="9144000" y="0"/>
                </a:lnTo>
                <a:lnTo>
                  <a:pt x="0" y="0"/>
                </a:lnTo>
                <a:lnTo>
                  <a:pt x="0" y="6857987"/>
                </a:lnTo>
                <a:close/>
              </a:path>
            </a:pathLst>
          </a:custGeom>
          <a:solidFill>
            <a:srgbClr val="FFFFFF">
              <a:alpha val="8359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52400">
            <a:solidFill>
              <a:srgbClr val="FFAA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372225" y="5600712"/>
            <a:ext cx="2266949" cy="1057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34000" y="2362212"/>
            <a:ext cx="3809999" cy="3257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885166" y="4744486"/>
            <a:ext cx="1258833" cy="12076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770839" y="1555821"/>
            <a:ext cx="792198" cy="7555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76325" y="695338"/>
            <a:ext cx="7000875" cy="866775"/>
          </a:xfrm>
          <a:custGeom>
            <a:avLst/>
            <a:gdLst/>
            <a:ahLst/>
            <a:cxnLst/>
            <a:rect l="l" t="t" r="r" b="b"/>
            <a:pathLst>
              <a:path w="7000875" h="866775">
                <a:moveTo>
                  <a:pt x="6755063" y="866773"/>
                </a:moveTo>
                <a:lnTo>
                  <a:pt x="245811" y="866773"/>
                </a:lnTo>
                <a:lnTo>
                  <a:pt x="233736" y="866477"/>
                </a:lnTo>
                <a:lnTo>
                  <a:pt x="186069" y="859403"/>
                </a:lnTo>
                <a:lnTo>
                  <a:pt x="140699" y="843167"/>
                </a:lnTo>
                <a:lnTo>
                  <a:pt x="99369" y="818390"/>
                </a:lnTo>
                <a:lnTo>
                  <a:pt x="63664" y="786027"/>
                </a:lnTo>
                <a:lnTo>
                  <a:pt x="34962" y="747321"/>
                </a:lnTo>
                <a:lnTo>
                  <a:pt x="14362" y="703758"/>
                </a:lnTo>
                <a:lnTo>
                  <a:pt x="2657" y="657014"/>
                </a:lnTo>
                <a:lnTo>
                  <a:pt x="0" y="620966"/>
                </a:lnTo>
                <a:lnTo>
                  <a:pt x="0" y="245805"/>
                </a:lnTo>
                <a:lnTo>
                  <a:pt x="4724" y="197852"/>
                </a:lnTo>
                <a:lnTo>
                  <a:pt x="18711" y="151742"/>
                </a:lnTo>
                <a:lnTo>
                  <a:pt x="41425" y="109244"/>
                </a:lnTo>
                <a:lnTo>
                  <a:pt x="72143" y="71855"/>
                </a:lnTo>
                <a:lnTo>
                  <a:pt x="109246" y="41423"/>
                </a:lnTo>
                <a:lnTo>
                  <a:pt x="151744" y="18709"/>
                </a:lnTo>
                <a:lnTo>
                  <a:pt x="198038" y="4687"/>
                </a:lnTo>
                <a:lnTo>
                  <a:pt x="245731" y="0"/>
                </a:lnTo>
                <a:lnTo>
                  <a:pt x="6755143" y="0"/>
                </a:lnTo>
                <a:lnTo>
                  <a:pt x="6803205" y="4760"/>
                </a:lnTo>
                <a:lnTo>
                  <a:pt x="6849130" y="18709"/>
                </a:lnTo>
                <a:lnTo>
                  <a:pt x="6891628" y="41423"/>
                </a:lnTo>
                <a:lnTo>
                  <a:pt x="6929021" y="72144"/>
                </a:lnTo>
                <a:lnTo>
                  <a:pt x="6959446" y="109244"/>
                </a:lnTo>
                <a:lnTo>
                  <a:pt x="6982163" y="151742"/>
                </a:lnTo>
                <a:lnTo>
                  <a:pt x="6996152" y="197861"/>
                </a:lnTo>
                <a:lnTo>
                  <a:pt x="7000875" y="245805"/>
                </a:lnTo>
                <a:lnTo>
                  <a:pt x="7000875" y="620966"/>
                </a:lnTo>
                <a:lnTo>
                  <a:pt x="6996150" y="668915"/>
                </a:lnTo>
                <a:lnTo>
                  <a:pt x="6982163" y="715028"/>
                </a:lnTo>
                <a:lnTo>
                  <a:pt x="6959446" y="757526"/>
                </a:lnTo>
                <a:lnTo>
                  <a:pt x="6928744" y="794906"/>
                </a:lnTo>
                <a:lnTo>
                  <a:pt x="6891628" y="825344"/>
                </a:lnTo>
                <a:lnTo>
                  <a:pt x="6849130" y="848061"/>
                </a:lnTo>
                <a:lnTo>
                  <a:pt x="6803020" y="862048"/>
                </a:lnTo>
                <a:lnTo>
                  <a:pt x="6755063" y="866773"/>
                </a:lnTo>
                <a:close/>
              </a:path>
            </a:pathLst>
          </a:custGeom>
          <a:solidFill>
            <a:srgbClr val="FDF5DC">
              <a:alpha val="99609"/>
            </a:srgbClr>
          </a:solidFill>
        </p:spPr>
        <p:txBody>
          <a:bodyPr wrap="square" lIns="0" tIns="0" rIns="0" bIns="0" rtlCol="0"/>
          <a:lstStyle/>
          <a:p>
            <a:endParaRPr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xfrm>
            <a:off x="2805062" y="815986"/>
            <a:ext cx="4692650" cy="5854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15" dirty="0">
                <a:solidFill>
                  <a:srgbClr val="292B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图像法解交变电场问题</a:t>
            </a:r>
            <a:endParaRPr sz="3650" spc="15" dirty="0">
              <a:solidFill>
                <a:srgbClr val="292B33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397000" y="1047075"/>
            <a:ext cx="109093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b="1" spc="-55" dirty="0">
                <a:solidFill>
                  <a:srgbClr val="7C7C7C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期</a:t>
            </a:r>
            <a:r>
              <a:rPr sz="1850" b="1" spc="-50" dirty="0">
                <a:solidFill>
                  <a:srgbClr val="7C7C7C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中复</a:t>
            </a:r>
            <a:r>
              <a:rPr sz="1850" b="1" spc="-55" dirty="0">
                <a:solidFill>
                  <a:srgbClr val="7C7C7C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习</a:t>
            </a:r>
            <a:r>
              <a:rPr sz="1850" b="1" spc="40" dirty="0">
                <a:solidFill>
                  <a:srgbClr val="7C7C7C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2</a:t>
            </a:r>
            <a:endParaRPr sz="185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597150" y="1854211"/>
            <a:ext cx="4258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608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各位小彩虹们，准备好纸、笔、小脑袋瓜~</a:t>
            </a:r>
            <a:endParaRPr sz="1800" dirty="0">
              <a:solidFill>
                <a:srgbClr val="00608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74" name="object 72"/>
          <p:cNvSpPr txBox="1"/>
          <p:nvPr>
            <p:custDataLst>
              <p:tags r:id="rId6"/>
            </p:custDataLst>
          </p:nvPr>
        </p:nvSpPr>
        <p:spPr>
          <a:xfrm>
            <a:off x="6464300" y="5631826"/>
            <a:ext cx="2159000" cy="78549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800" dirty="0">
                <a:latin typeface="方正清刻本悦宋简体" panose="02000000000000000000" charset="-122"/>
                <a:cs typeface="方正清刻本悦宋简体" panose="02000000000000000000" charset="-122"/>
              </a:rPr>
              <a:t>主讲老师：</a:t>
            </a:r>
            <a:endParaRPr sz="1800">
              <a:latin typeface="方正清刻本悦宋简体" panose="02000000000000000000" charset="-122"/>
              <a:cs typeface="方正清刻本悦宋简体" panose="02000000000000000000" charset="-122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400" spc="-10" dirty="0">
                <a:latin typeface="宋体" panose="02010600030101010101" pitchFamily="2" charset="-122"/>
                <a:cs typeface="宋体" panose="02010600030101010101" pitchFamily="2" charset="-122"/>
              </a:rPr>
              <a:t>宋雨晴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（晴</a:t>
            </a:r>
            <a:r>
              <a:rPr sz="2400" spc="-10" dirty="0">
                <a:latin typeface="宋体" panose="02010600030101010101" pitchFamily="2" charset="-122"/>
                <a:cs typeface="宋体" panose="02010600030101010101" pitchFamily="2" charset="-122"/>
              </a:rPr>
              <a:t>宝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75" name="object 68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266700" y="2476512"/>
          <a:ext cx="5867400" cy="4286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925"/>
                <a:gridCol w="2447925"/>
                <a:gridCol w="2847975"/>
              </a:tblGrid>
              <a:tr h="381000">
                <a:tc gridSpan="3">
                  <a:txBody>
                    <a:bodyPr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65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「电场」</a:t>
                      </a:r>
                      <a:r>
                        <a:rPr sz="1650" spc="-30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 </a:t>
                      </a:r>
                      <a:r>
                        <a:rPr sz="165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课程大纲</a:t>
                      </a:r>
                      <a:endParaRPr sz="165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</a:txBody>
                  <a:tcPr marL="0" marR="0" marT="47625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419225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Times New Roman" panose="02020603050405020304"/>
                      </a:endParaRPr>
                    </a:p>
                    <a:p>
                      <a:pPr marL="20955" algn="ctr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1200" dirty="0">
                          <a:solidFill>
                            <a:srgbClr val="292B33"/>
                          </a:solidFill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Comic Sans MS" panose="030F0702030302020204"/>
                        </a:rPr>
                        <a:t>1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Comic Sans MS" panose="030F0702030302020204"/>
                      </a:endParaRPr>
                    </a:p>
                  </a:txBody>
                  <a:tcPr marL="0" marR="0" marT="0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Times New Roman" panose="02020603050405020304"/>
                      </a:endParaRPr>
                    </a:p>
                    <a:p>
                      <a:pPr marL="19050" algn="ctr">
                        <a:lnSpc>
                          <a:spcPct val="100000"/>
                        </a:lnSpc>
                      </a:pPr>
                      <a:r>
                        <a:rPr sz="15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宋体" panose="02010600030101010101" pitchFamily="2" charset="-122"/>
                        </a:rPr>
                        <a:t>电场中力与能</a:t>
                      </a:r>
                      <a:endParaRPr sz="15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200025" indent="-152400">
                        <a:lnSpc>
                          <a:spcPts val="1430"/>
                        </a:lnSpc>
                        <a:spcBef>
                          <a:spcPts val="450"/>
                        </a:spcBef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库仑力（静态平衡、动态平衡）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200025" indent="-152400">
                        <a:lnSpc>
                          <a:spcPts val="1425"/>
                        </a:lnSpc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大招：双球电摆问题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200025" indent="-152400">
                        <a:lnSpc>
                          <a:spcPts val="1425"/>
                        </a:lnSpc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电场强度（辨析、场强叠加）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200025" indent="-152400">
                        <a:lnSpc>
                          <a:spcPts val="1425"/>
                        </a:lnSpc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大招：挖补法求场强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200025" indent="-152400">
                        <a:lnSpc>
                          <a:spcPts val="1425"/>
                        </a:lnSpc>
                        <a:buSzPct val="109000"/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100" spc="-28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φ</a:t>
                      </a:r>
                      <a:r>
                        <a:rPr sz="1200" spc="4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、</a:t>
                      </a:r>
                      <a:r>
                        <a:rPr sz="1200" spc="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W</a:t>
                      </a:r>
                      <a:r>
                        <a:rPr sz="9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电</a:t>
                      </a:r>
                      <a:r>
                        <a:rPr sz="1200" spc="6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、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Ep</a:t>
                      </a:r>
                      <a:r>
                        <a:rPr sz="9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电</a:t>
                      </a:r>
                      <a:r>
                        <a:rPr sz="900" spc="-15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 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回顾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200025" indent="-152400">
                        <a:lnSpc>
                          <a:spcPts val="1425"/>
                        </a:lnSpc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电场线、等势面回顾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200025" indent="-152400">
                        <a:lnSpc>
                          <a:spcPts val="1435"/>
                        </a:lnSpc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大招：口诀法解轨迹问题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</a:txBody>
                  <a:tcPr marL="0" marR="0" marT="57150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</a:tr>
              <a:tr h="74295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5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Times New Roman" panose="02020603050405020304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92B33"/>
                          </a:solidFill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Comic Sans MS" panose="030F0702030302020204"/>
                        </a:rPr>
                        <a:t>2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Comic Sans MS" panose="030F0702030302020204"/>
                      </a:endParaRPr>
                    </a:p>
                  </a:txBody>
                  <a:tcPr marL="0" marR="0" marT="5715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Times New Roman" panose="02020603050405020304"/>
                      </a:endParaRPr>
                    </a:p>
                    <a:p>
                      <a:pPr marL="19050" algn="ctr">
                        <a:lnSpc>
                          <a:spcPct val="100000"/>
                        </a:lnSpc>
                      </a:pPr>
                      <a:r>
                        <a:rPr sz="15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宋体" panose="02010600030101010101" pitchFamily="2" charset="-122"/>
                        </a:rPr>
                        <a:t>电场中的典型问题</a:t>
                      </a:r>
                      <a:endParaRPr sz="15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4445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200025" indent="-152400">
                        <a:lnSpc>
                          <a:spcPct val="100000"/>
                        </a:lnSpc>
                        <a:spcBef>
                          <a:spcPts val="600"/>
                        </a:spcBef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等量电荷问题（场强、电势）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200025" indent="-152400">
                        <a:lnSpc>
                          <a:spcPts val="1430"/>
                        </a:lnSpc>
                        <a:spcBef>
                          <a:spcPts val="60"/>
                        </a:spcBef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spc="-3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φ-x</a:t>
                      </a:r>
                      <a:r>
                        <a:rPr sz="1200" spc="3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图、</a:t>
                      </a:r>
                      <a:r>
                        <a:rPr sz="1200" spc="6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E-x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图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200025" indent="-152400">
                        <a:lnSpc>
                          <a:spcPts val="1435"/>
                        </a:lnSpc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电容器及动态分析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</a:txBody>
                  <a:tcPr marL="0" marR="0" marT="76200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</a:tr>
              <a:tr h="733425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5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Times New Roman" panose="02020603050405020304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92B33"/>
                          </a:solidFill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Comic Sans MS" panose="030F0702030302020204"/>
                        </a:rPr>
                        <a:t>3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Comic Sans MS" panose="030F0702030302020204"/>
                      </a:endParaRPr>
                    </a:p>
                  </a:txBody>
                  <a:tcPr marL="0" marR="0" marT="5715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Times New Roman" panose="02020603050405020304"/>
                      </a:endParaRPr>
                    </a:p>
                    <a:p>
                      <a:pPr marL="19050" algn="ctr">
                        <a:lnSpc>
                          <a:spcPct val="100000"/>
                        </a:lnSpc>
                      </a:pPr>
                      <a:r>
                        <a:rPr sz="15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宋体" panose="02010600030101010101" pitchFamily="2" charset="-122"/>
                        </a:rPr>
                        <a:t>带电粒子在电场中的运动</a:t>
                      </a:r>
                      <a:endParaRPr sz="15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1905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200025" indent="-152400">
                        <a:lnSpc>
                          <a:spcPts val="1435"/>
                        </a:lnSpc>
                        <a:spcBef>
                          <a:spcPts val="600"/>
                        </a:spcBef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宋体" panose="02010600030101010101" pitchFamily="2" charset="-122"/>
                        </a:rPr>
                        <a:t>带电粒子在电场中的直线运动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宋体" panose="02010600030101010101" pitchFamily="2" charset="-122"/>
                      </a:endParaRPr>
                    </a:p>
                    <a:p>
                      <a:pPr marL="200025" indent="-152400">
                        <a:lnSpc>
                          <a:spcPts val="1425"/>
                        </a:lnSpc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宋体" panose="02010600030101010101" pitchFamily="2" charset="-122"/>
                        </a:rPr>
                        <a:t>带电粒子在电场中的曲线运动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宋体" panose="02010600030101010101" pitchFamily="2" charset="-122"/>
                      </a:endParaRPr>
                    </a:p>
                    <a:p>
                      <a:pPr marL="200025" indent="-152400">
                        <a:lnSpc>
                          <a:spcPts val="1435"/>
                        </a:lnSpc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宋体" panose="02010600030101010101" pitchFamily="2" charset="-122"/>
                        </a:rPr>
                        <a:t>大招：示波器推论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76200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</a:tr>
              <a:tr h="9906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Times New Roman" panose="02020603050405020304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200" dirty="0">
                          <a:solidFill>
                            <a:srgbClr val="292B33"/>
                          </a:solidFill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Comic Sans MS" panose="030F0702030302020204"/>
                        </a:rPr>
                        <a:t>4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Comic Sans MS" panose="030F0702030302020204"/>
                      </a:endParaRPr>
                    </a:p>
                  </a:txBody>
                  <a:tcPr marL="0" marR="0" marT="0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4330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00" spc="-5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app</a:t>
                      </a:r>
                      <a:r>
                        <a:rPr sz="15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中“期中复习”</a:t>
                      </a:r>
                      <a:endParaRPr sz="15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461645" marR="434975" algn="ctr">
                        <a:lnSpc>
                          <a:spcPts val="1800"/>
                        </a:lnSpc>
                        <a:spcBef>
                          <a:spcPts val="60"/>
                        </a:spcBef>
                      </a:pPr>
                      <a:r>
                        <a:rPr sz="1500" spc="-1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10</a:t>
                      </a:r>
                      <a:r>
                        <a:rPr sz="1500" spc="-2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月</a:t>
                      </a:r>
                      <a:r>
                        <a:rPr sz="1500" spc="-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14</a:t>
                      </a:r>
                      <a:r>
                        <a:rPr sz="15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号可解锁 </a:t>
                      </a:r>
                      <a:r>
                        <a:rPr sz="135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可以找辅导老师领取  “超前点播”二维码</a:t>
                      </a:r>
                      <a:endParaRPr sz="135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</a:txBody>
                  <a:tcPr marL="0" marR="0" marT="19050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47625">
                        <a:lnSpc>
                          <a:spcPts val="1435"/>
                        </a:lnSpc>
                        <a:spcBef>
                          <a:spcPts val="340"/>
                        </a:spcBef>
                        <a:buAutoNum type="arabicPeriod"/>
                        <a:tabLst>
                          <a:tab pos="200660" algn="l"/>
                        </a:tabLst>
                      </a:pPr>
                      <a:r>
                        <a:rPr sz="1200" spc="7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等分法</a:t>
                      </a:r>
                      <a:r>
                        <a:rPr sz="1200" spc="5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&amp;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正交法</a:t>
                      </a:r>
                      <a:r>
                        <a:rPr sz="1200" spc="-30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 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解</a:t>
                      </a:r>
                      <a:r>
                        <a:rPr sz="1200" spc="-30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 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匀强电场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47625">
                        <a:lnSpc>
                          <a:spcPts val="1425"/>
                        </a:lnSpc>
                        <a:buAutoNum type="arabicPeriod"/>
                        <a:tabLst>
                          <a:tab pos="200660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图像法</a:t>
                      </a:r>
                      <a:r>
                        <a:rPr sz="1200" spc="-30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 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解</a:t>
                      </a:r>
                      <a:r>
                        <a:rPr sz="1200" spc="-30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 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交变电场问题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47625" marR="276225">
                        <a:lnSpc>
                          <a:spcPts val="1420"/>
                        </a:lnSpc>
                        <a:spcBef>
                          <a:spcPts val="55"/>
                        </a:spcBef>
                        <a:buAutoNum type="arabicPeriod"/>
                        <a:tabLst>
                          <a:tab pos="200660" algn="l"/>
                        </a:tabLst>
                      </a:pP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电重复合场</a:t>
                      </a:r>
                      <a:r>
                        <a:rPr sz="1200" spc="25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----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直线＋曲线运动</a:t>
                      </a:r>
                      <a:endParaRPr sz="1200" dirty="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  <a:p>
                      <a:pPr marL="47625" marR="276225" indent="0">
                        <a:lnSpc>
                          <a:spcPts val="1420"/>
                        </a:lnSpc>
                        <a:spcBef>
                          <a:spcPts val="55"/>
                        </a:spcBef>
                        <a:buNone/>
                        <a:tabLst>
                          <a:tab pos="200660" algn="l"/>
                        </a:tabLst>
                      </a:pPr>
                      <a:r>
                        <a:rPr sz="1200" spc="1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4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. 大招：歪脖法</a:t>
                      </a:r>
                      <a:r>
                        <a:rPr sz="1200" spc="-31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 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解</a:t>
                      </a:r>
                      <a:r>
                        <a:rPr sz="1200" spc="-31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 </a:t>
                      </a:r>
                      <a:r>
                        <a:rPr sz="1200" dirty="0">
                          <a:latin typeface="可口可乐在乎体 楷体" panose="020B0A05030303020204" charset="-122"/>
                          <a:ea typeface="可口可乐在乎体 楷体" panose="020B0A05030303020204" charset="-122"/>
                          <a:cs typeface="可口可乐在乎体 楷体" panose="020B0A05030303020204" charset="-122"/>
                        </a:rPr>
                        <a:t>电重复合场圆周</a:t>
                      </a:r>
                      <a:endParaRPr sz="1200">
                        <a:latin typeface="可口可乐在乎体 楷体" panose="020B0A05030303020204" charset="-122"/>
                        <a:ea typeface="可口可乐在乎体 楷体" panose="020B0A05030303020204" charset="-122"/>
                        <a:cs typeface="可口可乐在乎体 楷体" panose="020B0A05030303020204" charset="-122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C58504"/>
                      </a:solidFill>
                      <a:prstDash val="solid"/>
                    </a:lnL>
                    <a:lnR w="28575">
                      <a:solidFill>
                        <a:srgbClr val="C58504"/>
                      </a:solidFill>
                      <a:prstDash val="solid"/>
                    </a:lnR>
                    <a:lnT w="28575">
                      <a:solidFill>
                        <a:srgbClr val="C58504"/>
                      </a:solidFill>
                      <a:prstDash val="solid"/>
                    </a:lnT>
                    <a:lnB w="28575">
                      <a:solidFill>
                        <a:srgbClr val="C58504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11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5300" y="838211"/>
            <a:ext cx="8143875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25700" y="5863495"/>
            <a:ext cx="4730750" cy="89535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950" b="1" dirty="0">
                <a:latin typeface="微软雅黑" panose="020B0503020204020204" charset="-122"/>
                <a:cs typeface="微软雅黑" panose="020B0503020204020204" charset="-122"/>
              </a:rPr>
              <a:t>我们刚学会带电粒子在</a:t>
            </a:r>
            <a:r>
              <a:rPr sz="1950" b="1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恒定电场</a:t>
            </a:r>
            <a:r>
              <a:rPr sz="1950" b="1" dirty="0">
                <a:latin typeface="微软雅黑" panose="020B0503020204020204" charset="-122"/>
                <a:cs typeface="微软雅黑" panose="020B0503020204020204" charset="-122"/>
              </a:rPr>
              <a:t>中的运动，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950" b="1" dirty="0">
                <a:latin typeface="微软雅黑" panose="020B0503020204020204" charset="-122"/>
                <a:cs typeface="微软雅黑" panose="020B0503020204020204" charset="-122"/>
              </a:rPr>
              <a:t>今天又来一个</a:t>
            </a:r>
            <a:r>
              <a:rPr sz="2700" b="1" spc="25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交变电场……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72300" y="4657737"/>
            <a:ext cx="1228724" cy="971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125" y="238137"/>
            <a:ext cx="2390774" cy="79057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972425" y="5019687"/>
            <a:ext cx="1114425" cy="1781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058025" y="1771662"/>
            <a:ext cx="914399" cy="7429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06500" y="1892312"/>
            <a:ext cx="5997575" cy="288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基础必备：交变电场图像转换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8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spc="50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考法</a:t>
            </a:r>
            <a:r>
              <a:rPr sz="3150" b="1" spc="45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：图像解交变场运动情况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8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spc="50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考法</a:t>
            </a:r>
            <a:r>
              <a:rPr sz="3150" b="1" spc="45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：口诀解交变场打板情况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11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95325" y="742962"/>
            <a:ext cx="4171949" cy="542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82650" y="815987"/>
            <a:ext cx="37401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0" dirty="0">
                <a:solidFill>
                  <a:srgbClr val="292B33"/>
                </a:solidFill>
                <a:latin typeface="我的手写字001" panose="02010600010101010101" charset="-122"/>
                <a:cs typeface="我的手写字001" panose="02010600010101010101" charset="-122"/>
              </a:rPr>
              <a:t>带电粒子在交变电场中的运动</a:t>
            </a:r>
            <a:endParaRPr sz="225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5750" y="771537"/>
            <a:ext cx="466724" cy="495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12517" y="1555634"/>
            <a:ext cx="763043" cy="2527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61380" y="1559673"/>
            <a:ext cx="995953" cy="2596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937730" y="1734628"/>
            <a:ext cx="55244" cy="85090"/>
          </a:xfrm>
          <a:custGeom>
            <a:avLst/>
            <a:gdLst/>
            <a:ahLst/>
            <a:cxnLst/>
            <a:rect l="l" t="t" r="r" b="b"/>
            <a:pathLst>
              <a:path w="55244" h="85089">
                <a:moveTo>
                  <a:pt x="21202" y="45386"/>
                </a:moveTo>
                <a:lnTo>
                  <a:pt x="15430" y="43567"/>
                </a:lnTo>
                <a:lnTo>
                  <a:pt x="12039" y="39004"/>
                </a:lnTo>
                <a:lnTo>
                  <a:pt x="5027" y="24506"/>
                </a:lnTo>
                <a:lnTo>
                  <a:pt x="5480" y="13173"/>
                </a:lnTo>
                <a:lnTo>
                  <a:pt x="13396" y="5004"/>
                </a:lnTo>
                <a:lnTo>
                  <a:pt x="28775" y="0"/>
                </a:lnTo>
                <a:lnTo>
                  <a:pt x="42259" y="3570"/>
                </a:lnTo>
                <a:lnTo>
                  <a:pt x="50995" y="11608"/>
                </a:lnTo>
                <a:lnTo>
                  <a:pt x="54986" y="24115"/>
                </a:lnTo>
                <a:lnTo>
                  <a:pt x="54281" y="40043"/>
                </a:lnTo>
                <a:lnTo>
                  <a:pt x="32165" y="40043"/>
                </a:lnTo>
                <a:lnTo>
                  <a:pt x="30571" y="44472"/>
                </a:lnTo>
                <a:lnTo>
                  <a:pt x="29365" y="44472"/>
                </a:lnTo>
                <a:lnTo>
                  <a:pt x="21202" y="45386"/>
                </a:lnTo>
                <a:close/>
              </a:path>
              <a:path w="55244" h="85089">
                <a:moveTo>
                  <a:pt x="12563" y="84648"/>
                </a:moveTo>
                <a:lnTo>
                  <a:pt x="0" y="76247"/>
                </a:lnTo>
                <a:lnTo>
                  <a:pt x="12726" y="67464"/>
                </a:lnTo>
                <a:lnTo>
                  <a:pt x="22330" y="58502"/>
                </a:lnTo>
                <a:lnTo>
                  <a:pt x="28810" y="49362"/>
                </a:lnTo>
                <a:lnTo>
                  <a:pt x="32165" y="40043"/>
                </a:lnTo>
                <a:lnTo>
                  <a:pt x="32165" y="42995"/>
                </a:lnTo>
                <a:lnTo>
                  <a:pt x="31232" y="44472"/>
                </a:lnTo>
                <a:lnTo>
                  <a:pt x="52953" y="44472"/>
                </a:lnTo>
                <a:lnTo>
                  <a:pt x="48604" y="55948"/>
                </a:lnTo>
                <a:lnTo>
                  <a:pt x="39782" y="68159"/>
                </a:lnTo>
                <a:lnTo>
                  <a:pt x="27769" y="77726"/>
                </a:lnTo>
                <a:lnTo>
                  <a:pt x="12563" y="84648"/>
                </a:lnTo>
                <a:close/>
              </a:path>
              <a:path w="55244" h="85089">
                <a:moveTo>
                  <a:pt x="52953" y="44472"/>
                </a:moveTo>
                <a:lnTo>
                  <a:pt x="31232" y="44472"/>
                </a:lnTo>
                <a:lnTo>
                  <a:pt x="32165" y="42995"/>
                </a:lnTo>
                <a:lnTo>
                  <a:pt x="32165" y="40043"/>
                </a:lnTo>
                <a:lnTo>
                  <a:pt x="54281" y="40043"/>
                </a:lnTo>
                <a:lnTo>
                  <a:pt x="54235" y="41090"/>
                </a:lnTo>
                <a:lnTo>
                  <a:pt x="52953" y="44472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91750" y="1561741"/>
            <a:ext cx="1542039" cy="2417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004656" y="1561740"/>
            <a:ext cx="1262653" cy="257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564010" y="1559782"/>
            <a:ext cx="1016837" cy="2516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63575" y="1501787"/>
            <a:ext cx="70573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宋体" panose="02010600030101010101" pitchFamily="2" charset="-122"/>
                <a:cs typeface="宋体" panose="02010600030101010101" pitchFamily="2" charset="-122"/>
              </a:rPr>
              <a:t>电荷量</a:t>
            </a:r>
            <a:r>
              <a:rPr sz="2100" b="1" spc="5" dirty="0">
                <a:latin typeface="Comic Sans MS" panose="030F0702030302020204"/>
                <a:cs typeface="Comic Sans MS" panose="030F0702030302020204"/>
              </a:rPr>
              <a:t>q</a:t>
            </a:r>
            <a:r>
              <a:rPr sz="2100" spc="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100" dirty="0">
                <a:latin typeface="宋体" panose="02010600030101010101" pitchFamily="2" charset="-122"/>
                <a:cs typeface="宋体" panose="02010600030101010101" pitchFamily="2" charset="-122"/>
              </a:rPr>
              <a:t>质量为</a:t>
            </a:r>
            <a:r>
              <a:rPr sz="2100" b="1" spc="0" dirty="0">
                <a:latin typeface="Comic Sans MS" panose="030F0702030302020204"/>
                <a:cs typeface="Comic Sans MS" panose="030F0702030302020204"/>
              </a:rPr>
              <a:t>m</a:t>
            </a:r>
            <a:r>
              <a:rPr sz="2100" spc="0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100" dirty="0">
                <a:latin typeface="宋体" panose="02010600030101010101" pitchFamily="2" charset="-122"/>
                <a:cs typeface="宋体" panose="02010600030101010101" pitchFamily="2" charset="-122"/>
              </a:rPr>
              <a:t>两板间电压为</a:t>
            </a:r>
            <a:r>
              <a:rPr sz="2100" b="1" spc="5" dirty="0">
                <a:latin typeface="Comic Sans MS" panose="030F0702030302020204"/>
                <a:cs typeface="Comic Sans MS" panose="030F0702030302020204"/>
              </a:rPr>
              <a:t>U</a:t>
            </a:r>
            <a:r>
              <a:rPr sz="2100" spc="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100" dirty="0">
                <a:latin typeface="宋体" panose="02010600030101010101" pitchFamily="2" charset="-122"/>
                <a:cs typeface="宋体" panose="02010600030101010101" pitchFamily="2" charset="-122"/>
              </a:rPr>
              <a:t>板间距为</a:t>
            </a:r>
            <a:r>
              <a:rPr sz="2100" b="1" spc="-30" dirty="0">
                <a:latin typeface="Comic Sans MS" panose="030F0702030302020204"/>
                <a:cs typeface="Comic Sans MS" panose="030F0702030302020204"/>
              </a:rPr>
              <a:t>d(</a:t>
            </a:r>
            <a:r>
              <a:rPr sz="2100" dirty="0">
                <a:latin typeface="宋体" panose="02010600030101010101" pitchFamily="2" charset="-122"/>
                <a:cs typeface="宋体" panose="02010600030101010101" pitchFamily="2" charset="-122"/>
              </a:rPr>
              <a:t>不计重力</a:t>
            </a:r>
            <a:r>
              <a:rPr sz="2100" b="1" dirty="0">
                <a:latin typeface="Comic Sans MS" panose="030F0702030302020204"/>
                <a:cs typeface="Comic Sans MS" panose="030F0702030302020204"/>
              </a:rPr>
              <a:t>)</a:t>
            </a:r>
            <a:endParaRPr sz="21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72325" y="2958175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10">
                <a:moveTo>
                  <a:pt x="12896" y="28965"/>
                </a:moveTo>
                <a:lnTo>
                  <a:pt x="0" y="28965"/>
                </a:lnTo>
                <a:lnTo>
                  <a:pt x="0" y="0"/>
                </a:lnTo>
                <a:lnTo>
                  <a:pt x="12896" y="0"/>
                </a:lnTo>
                <a:lnTo>
                  <a:pt x="12896" y="28965"/>
                </a:lnTo>
                <a:close/>
              </a:path>
            </a:pathLst>
          </a:custGeom>
          <a:solidFill>
            <a:srgbClr val="FF1F02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924425" y="2286012"/>
            <a:ext cx="1457325" cy="11620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504950" y="2076461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solidFill>
            <a:srgbClr val="A0E0FF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504950" y="2076461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09900" y="2076461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solidFill>
            <a:srgbClr val="FFE08B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09900" y="2076461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14375" y="2886086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57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14375" y="2886086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575" y="0"/>
                </a:lnTo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152775" y="2886086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152775" y="2886086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75" y="0"/>
                </a:lnTo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12659" y="2812946"/>
            <a:ext cx="127231" cy="1302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994034" y="2812946"/>
            <a:ext cx="127226" cy="1302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209800" y="2733687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69" y="285749"/>
                </a:moveTo>
                <a:lnTo>
                  <a:pt x="102090" y="279790"/>
                </a:lnTo>
                <a:lnTo>
                  <a:pt x="64327" y="262198"/>
                </a:lnTo>
                <a:lnTo>
                  <a:pt x="32429" y="233515"/>
                </a:lnTo>
                <a:lnTo>
                  <a:pt x="10837" y="197443"/>
                </a:lnTo>
                <a:lnTo>
                  <a:pt x="770" y="157567"/>
                </a:lnTo>
                <a:lnTo>
                  <a:pt x="0" y="142874"/>
                </a:lnTo>
                <a:lnTo>
                  <a:pt x="667" y="129238"/>
                </a:lnTo>
                <a:lnTo>
                  <a:pt x="10922" y="88099"/>
                </a:lnTo>
                <a:lnTo>
                  <a:pt x="32041" y="52728"/>
                </a:lnTo>
                <a:lnTo>
                  <a:pt x="62704" y="24634"/>
                </a:lnTo>
                <a:lnTo>
                  <a:pt x="101403" y="6149"/>
                </a:lnTo>
                <a:lnTo>
                  <a:pt x="142874" y="0"/>
                </a:lnTo>
                <a:lnTo>
                  <a:pt x="156877" y="685"/>
                </a:lnTo>
                <a:lnTo>
                  <a:pt x="197648" y="10921"/>
                </a:lnTo>
                <a:lnTo>
                  <a:pt x="233019" y="32042"/>
                </a:lnTo>
                <a:lnTo>
                  <a:pt x="261114" y="62703"/>
                </a:lnTo>
                <a:lnTo>
                  <a:pt x="279600" y="101403"/>
                </a:lnTo>
                <a:lnTo>
                  <a:pt x="285749" y="142875"/>
                </a:lnTo>
                <a:lnTo>
                  <a:pt x="285082" y="156496"/>
                </a:lnTo>
                <a:lnTo>
                  <a:pt x="274825" y="197655"/>
                </a:lnTo>
                <a:lnTo>
                  <a:pt x="253714" y="233010"/>
                </a:lnTo>
                <a:lnTo>
                  <a:pt x="223198" y="261001"/>
                </a:lnTo>
                <a:lnTo>
                  <a:pt x="184346" y="279600"/>
                </a:lnTo>
                <a:lnTo>
                  <a:pt x="142869" y="285749"/>
                </a:lnTo>
                <a:close/>
              </a:path>
            </a:pathLst>
          </a:custGeom>
          <a:solidFill>
            <a:srgbClr val="FFBDB4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00932" y="2724819"/>
            <a:ext cx="303483" cy="30414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2263775" y="2720987"/>
            <a:ext cx="17716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FB5255"/>
                </a:solidFill>
                <a:latin typeface="Comic Sans MS" panose="030F0702030302020204"/>
                <a:cs typeface="Comic Sans MS" panose="030F0702030302020204"/>
              </a:rPr>
              <a:t>+</a:t>
            </a:r>
            <a:endParaRPr sz="195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73200" y="3692536"/>
            <a:ext cx="193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1B4EE"/>
                </a:solidFill>
                <a:latin typeface="Comic Sans MS" panose="030F0702030302020204"/>
                <a:cs typeface="Comic Sans MS" panose="030F0702030302020204"/>
              </a:rPr>
              <a:t>A</a:t>
            </a:r>
            <a:endParaRPr sz="18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06725" y="3692536"/>
            <a:ext cx="169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B</a:t>
            </a:r>
            <a:endParaRPr sz="18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152525" y="4371987"/>
            <a:ext cx="9525" cy="2105025"/>
          </a:xfrm>
          <a:custGeom>
            <a:avLst/>
            <a:gdLst/>
            <a:ahLst/>
            <a:cxnLst/>
            <a:rect l="l" t="t" r="r" b="b"/>
            <a:pathLst>
              <a:path w="9525" h="2105025">
                <a:moveTo>
                  <a:pt x="0" y="2105025"/>
                </a:moveTo>
                <a:lnTo>
                  <a:pt x="952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30128" y="4039925"/>
            <a:ext cx="442881" cy="38921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24250" y="5457837"/>
            <a:ext cx="0" cy="714375"/>
          </a:xfrm>
          <a:custGeom>
            <a:avLst/>
            <a:gdLst/>
            <a:ahLst/>
            <a:cxnLst/>
            <a:rect l="l" t="t" r="r" b="b"/>
            <a:pathLst>
              <a:path h="714375">
                <a:moveTo>
                  <a:pt x="0" y="0"/>
                </a:moveTo>
                <a:lnTo>
                  <a:pt x="0" y="7143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514725" y="54578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514725" y="55530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514725" y="56483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514725" y="57435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14725" y="58388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514725" y="59340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514725" y="60293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514725" y="61245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995849" y="5390533"/>
            <a:ext cx="82207" cy="1681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933700" y="618173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933700" y="618173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62125" y="6172212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762125" y="6172212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943225" y="4714887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933700" y="4714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933700" y="4810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933700" y="4905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933700" y="5000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933700" y="5095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933700" y="5191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933700" y="5286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933700" y="5381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933700" y="5476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933700" y="5572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933700" y="5667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933700" y="5762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933700" y="5857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933700" y="5953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933700" y="6048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933700" y="6143637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352675" y="4714887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343150" y="4714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343150" y="4810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343150" y="4905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343150" y="5000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343150" y="5095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343150" y="5191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343150" y="5286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343150" y="5381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343150" y="5476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343150" y="5572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343150" y="5667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343150" y="5762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343150" y="5857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343150" y="5953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343150" y="6048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343150" y="6143637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762125" y="4714887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752600" y="4714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752600" y="4810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752600" y="4905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752600" y="5000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752600" y="5095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752600" y="5191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752600" y="5286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752600" y="5381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752600" y="5476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752600" y="5572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752600" y="5667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752600" y="5762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752600" y="5857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752600" y="5953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752600" y="6048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752600" y="6143637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162050" y="471488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162050" y="471488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352675" y="471488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352675" y="471488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152525" y="5457837"/>
            <a:ext cx="2743200" cy="9525"/>
          </a:xfrm>
          <a:custGeom>
            <a:avLst/>
            <a:gdLst/>
            <a:ahLst/>
            <a:cxnLst/>
            <a:rect l="l" t="t" r="r" b="b"/>
            <a:pathLst>
              <a:path w="2743200" h="9525">
                <a:moveTo>
                  <a:pt x="0" y="0"/>
                </a:moveTo>
                <a:lnTo>
                  <a:pt x="2743200" y="952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838575" y="541021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0" y="0"/>
                </a:ln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166888" y="5513661"/>
            <a:ext cx="157210" cy="15215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560368" y="5757128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325" y="0"/>
                </a:lnTo>
              </a:path>
            </a:pathLst>
          </a:custGeom>
          <a:ln w="13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578376" y="5510959"/>
            <a:ext cx="153007" cy="1512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607680" y="5817247"/>
            <a:ext cx="89478" cy="14879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627348" y="5757136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8375" y="0"/>
                </a:lnTo>
              </a:path>
            </a:pathLst>
          </a:custGeom>
          <a:ln w="133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650206" y="5510850"/>
            <a:ext cx="261894" cy="15623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731274" y="5817284"/>
            <a:ext cx="90075" cy="14886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230405" y="5513661"/>
            <a:ext cx="255634" cy="15215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896940" y="5383818"/>
            <a:ext cx="155169" cy="16307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190625" y="6172212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190625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285875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381125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476375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571625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666875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762125" y="6162687"/>
            <a:ext cx="28575" cy="19050"/>
          </a:xfrm>
          <a:custGeom>
            <a:avLst/>
            <a:gdLst/>
            <a:ahLst/>
            <a:cxnLst/>
            <a:rect l="l" t="t" r="r" b="b"/>
            <a:pathLst>
              <a:path w="28575" h="19050">
                <a:moveTo>
                  <a:pt x="28575" y="19050"/>
                </a:moveTo>
                <a:lnTo>
                  <a:pt x="0" y="19050"/>
                </a:lnTo>
                <a:lnTo>
                  <a:pt x="0" y="0"/>
                </a:lnTo>
                <a:lnTo>
                  <a:pt x="28575" y="0"/>
                </a:lnTo>
                <a:lnTo>
                  <a:pt x="2857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899321" y="4635876"/>
            <a:ext cx="214502" cy="18978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733103" y="6093201"/>
            <a:ext cx="380909" cy="18978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7172325" y="2958175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10">
                <a:moveTo>
                  <a:pt x="12896" y="28965"/>
                </a:moveTo>
                <a:lnTo>
                  <a:pt x="0" y="28965"/>
                </a:lnTo>
                <a:lnTo>
                  <a:pt x="0" y="0"/>
                </a:lnTo>
                <a:lnTo>
                  <a:pt x="12896" y="0"/>
                </a:lnTo>
                <a:lnTo>
                  <a:pt x="12896" y="28965"/>
                </a:lnTo>
                <a:close/>
              </a:path>
            </a:pathLst>
          </a:custGeom>
          <a:solidFill>
            <a:srgbClr val="FF1F02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 txBox="1"/>
          <p:nvPr/>
        </p:nvSpPr>
        <p:spPr>
          <a:xfrm>
            <a:off x="6416675" y="2501912"/>
            <a:ext cx="9734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b="1" spc="-7" baseline="-39000" dirty="0">
                <a:solidFill>
                  <a:srgbClr val="FF1F02"/>
                </a:solidFill>
                <a:latin typeface="Comic Sans MS" panose="030F0702030302020204"/>
                <a:cs typeface="Comic Sans MS" panose="030F0702030302020204"/>
              </a:rPr>
              <a:t>a=</a:t>
            </a:r>
            <a:r>
              <a:rPr sz="2700" b="1" u="heavy" spc="-350" dirty="0">
                <a:solidFill>
                  <a:srgbClr val="00B4A0"/>
                </a:solidFill>
                <a:uFill>
                  <a:solidFill>
                    <a:srgbClr val="FF1F02"/>
                  </a:solidFill>
                </a:uFill>
                <a:latin typeface="Comic Sans MS" panose="030F0702030302020204"/>
                <a:cs typeface="Comic Sans MS" panose="030F0702030302020204"/>
              </a:rPr>
              <a:t> </a:t>
            </a:r>
            <a:r>
              <a:rPr sz="2700" b="1" u="heavy" spc="0" dirty="0">
                <a:solidFill>
                  <a:srgbClr val="00B4A0"/>
                </a:solidFill>
                <a:uFill>
                  <a:solidFill>
                    <a:srgbClr val="FF1F02"/>
                  </a:solidFill>
                </a:uFill>
                <a:latin typeface="Comic Sans MS" panose="030F0702030302020204"/>
                <a:cs typeface="Comic Sans MS" panose="030F0702030302020204"/>
              </a:rPr>
              <a:t>q</a:t>
            </a:r>
            <a:r>
              <a:rPr sz="2700" b="1" u="heavy" spc="0" dirty="0">
                <a:solidFill>
                  <a:srgbClr val="FF1F02"/>
                </a:solidFill>
                <a:uFill>
                  <a:solidFill>
                    <a:srgbClr val="FF1F02"/>
                  </a:solidFill>
                </a:uFill>
                <a:latin typeface="Comic Sans MS" panose="030F0702030302020204"/>
                <a:cs typeface="Comic Sans MS" panose="030F0702030302020204"/>
              </a:rPr>
              <a:t>U</a:t>
            </a:r>
            <a:endParaRPr sz="27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6816725" y="2740037"/>
            <a:ext cx="5892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950" dirty="0">
                <a:latin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sz="4050" b="1" spc="-225" baseline="-30000" dirty="0">
                <a:solidFill>
                  <a:srgbClr val="00B4A0"/>
                </a:solidFill>
                <a:latin typeface="Comic Sans MS" panose="030F0702030302020204"/>
                <a:cs typeface="Comic Sans MS" panose="030F0702030302020204"/>
              </a:rPr>
              <a:t>m</a:t>
            </a:r>
            <a:r>
              <a:rPr sz="2700" spc="-2550" dirty="0">
                <a:latin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sz="4050" b="1" baseline="-30000" dirty="0">
                <a:solidFill>
                  <a:srgbClr val="00B4A0"/>
                </a:solidFill>
                <a:latin typeface="Comic Sans MS" panose="030F0702030302020204"/>
                <a:cs typeface="Comic Sans MS" panose="030F0702030302020204"/>
              </a:rPr>
              <a:t>d</a:t>
            </a:r>
            <a:endParaRPr sz="4050" baseline="-300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5372100" y="4371987"/>
            <a:ext cx="9525" cy="2105025"/>
          </a:xfrm>
          <a:custGeom>
            <a:avLst/>
            <a:gdLst/>
            <a:ahLst/>
            <a:cxnLst/>
            <a:rect l="l" t="t" r="r" b="b"/>
            <a:pathLst>
              <a:path w="9525" h="2105025">
                <a:moveTo>
                  <a:pt x="0" y="2105025"/>
                </a:moveTo>
                <a:lnTo>
                  <a:pt x="952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324475" y="431483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300" y="114300"/>
                </a:moveTo>
                <a:lnTo>
                  <a:pt x="0" y="114300"/>
                </a:lnTo>
                <a:lnTo>
                  <a:pt x="57150" y="0"/>
                </a:lnTo>
                <a:lnTo>
                  <a:pt x="11430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743825" y="5457837"/>
            <a:ext cx="0" cy="714375"/>
          </a:xfrm>
          <a:custGeom>
            <a:avLst/>
            <a:gdLst/>
            <a:ahLst/>
            <a:cxnLst/>
            <a:rect l="l" t="t" r="r" b="b"/>
            <a:pathLst>
              <a:path h="714375">
                <a:moveTo>
                  <a:pt x="0" y="0"/>
                </a:moveTo>
                <a:lnTo>
                  <a:pt x="0" y="7143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734300" y="54578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7734300" y="55530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7734300" y="56483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7734300" y="57435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7734300" y="58388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7734300" y="59340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7734300" y="60293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7734300" y="61245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314194" y="4101590"/>
            <a:ext cx="127900" cy="12241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8215424" y="5390533"/>
            <a:ext cx="82207" cy="1681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153275" y="618173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7153275" y="618173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5981700" y="6172212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5981700" y="6172212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7162800" y="4714887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7153275" y="4714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7153275" y="4810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7153275" y="4905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7153275" y="5000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7153275" y="5095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7153275" y="5191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7153275" y="5286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7153275" y="5381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7153275" y="5476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7153275" y="5572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7153275" y="5667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7153275" y="5762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7153275" y="5857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153275" y="5953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153275" y="6048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7153275" y="6143637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6572250" y="4714887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6562725" y="4714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6562725" y="4810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6562725" y="4905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6562725" y="5000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6562725" y="5095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6562725" y="5191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6562725" y="5286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6562725" y="5381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6562725" y="5476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6562725" y="5572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6562725" y="5667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6562725" y="5762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6562725" y="5857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6562725" y="5953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6562725" y="6048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6562725" y="6143637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5981700" y="4714887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5972175" y="4714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5972175" y="4810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5972175" y="4905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5972175" y="5000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5972175" y="5095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5972175" y="5191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5972175" y="5286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5972175" y="5381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5972175" y="5476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5972175" y="5572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5972175" y="5667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5972175" y="57626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5972175" y="58578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5972175" y="595313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5972175" y="6048387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5972175" y="6143637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5381625" y="471488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5381625" y="471488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6572250" y="471488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6572250" y="471488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5372100" y="5457837"/>
            <a:ext cx="2743200" cy="9525"/>
          </a:xfrm>
          <a:custGeom>
            <a:avLst/>
            <a:gdLst/>
            <a:ahLst/>
            <a:cxnLst/>
            <a:rect l="l" t="t" r="r" b="b"/>
            <a:pathLst>
              <a:path w="2743200" h="9525">
                <a:moveTo>
                  <a:pt x="0" y="0"/>
                </a:moveTo>
                <a:lnTo>
                  <a:pt x="2743200" y="952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8058150" y="541021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0" y="0"/>
                </a:ln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6386463" y="5513661"/>
            <a:ext cx="157210" cy="15215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5779943" y="5757128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325" y="0"/>
                </a:lnTo>
              </a:path>
            </a:pathLst>
          </a:custGeom>
          <a:ln w="13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5797951" y="5510959"/>
            <a:ext cx="153007" cy="15124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5827254" y="5817247"/>
            <a:ext cx="89478" cy="14879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6846923" y="5757136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8375" y="0"/>
                </a:lnTo>
              </a:path>
            </a:pathLst>
          </a:custGeom>
          <a:ln w="133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6869781" y="5510850"/>
            <a:ext cx="261894" cy="15623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6950849" y="5817284"/>
            <a:ext cx="90075" cy="14886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7449980" y="5513661"/>
            <a:ext cx="255634" cy="15215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5116515" y="5383818"/>
            <a:ext cx="155169" cy="16307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5410200" y="6172212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5410200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5505450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5600700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5695950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5791200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5886450" y="6162687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5981700" y="6162687"/>
            <a:ext cx="28575" cy="19050"/>
          </a:xfrm>
          <a:custGeom>
            <a:avLst/>
            <a:gdLst/>
            <a:ahLst/>
            <a:cxnLst/>
            <a:rect l="l" t="t" r="r" b="b"/>
            <a:pathLst>
              <a:path w="28575" h="19050">
                <a:moveTo>
                  <a:pt x="28575" y="19050"/>
                </a:moveTo>
                <a:lnTo>
                  <a:pt x="0" y="19050"/>
                </a:lnTo>
                <a:lnTo>
                  <a:pt x="0" y="0"/>
                </a:lnTo>
                <a:lnTo>
                  <a:pt x="28575" y="0"/>
                </a:lnTo>
                <a:lnTo>
                  <a:pt x="2857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010025" y="4914912"/>
            <a:ext cx="1152525" cy="115252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2009775" y="285761"/>
            <a:ext cx="5334000" cy="20955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 txBox="1"/>
          <p:nvPr/>
        </p:nvSpPr>
        <p:spPr>
          <a:xfrm>
            <a:off x="2044700" y="149237"/>
            <a:ext cx="41973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55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Part1</a:t>
            </a:r>
            <a:r>
              <a:rPr sz="2100" spc="-45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基础必备：交变电场图像转换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00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57250" y="1895475"/>
            <a:ext cx="9525" cy="2105025"/>
          </a:xfrm>
          <a:custGeom>
            <a:avLst/>
            <a:gdLst/>
            <a:ahLst/>
            <a:cxnLst/>
            <a:rect l="l" t="t" r="r" b="b"/>
            <a:pathLst>
              <a:path w="9525" h="2105025">
                <a:moveTo>
                  <a:pt x="0" y="2105025"/>
                </a:moveTo>
                <a:lnTo>
                  <a:pt x="952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09625" y="18383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300" y="114300"/>
                </a:moveTo>
                <a:lnTo>
                  <a:pt x="0" y="114300"/>
                </a:lnTo>
                <a:lnTo>
                  <a:pt x="57150" y="0"/>
                </a:lnTo>
                <a:lnTo>
                  <a:pt x="11430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28975" y="2981325"/>
            <a:ext cx="0" cy="714375"/>
          </a:xfrm>
          <a:custGeom>
            <a:avLst/>
            <a:gdLst/>
            <a:ahLst/>
            <a:cxnLst/>
            <a:rect l="l" t="t" r="r" b="b"/>
            <a:pathLst>
              <a:path h="714375">
                <a:moveTo>
                  <a:pt x="0" y="0"/>
                </a:moveTo>
                <a:lnTo>
                  <a:pt x="0" y="7143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19450" y="2981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19450" y="3076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19450" y="3171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19450" y="3267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19450" y="3362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19450" y="3457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19450" y="3552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19450" y="3648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99344" y="1625078"/>
            <a:ext cx="127900" cy="1224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700574" y="2914021"/>
            <a:ext cx="82207" cy="1681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38425" y="37052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38425" y="37052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466850" y="36957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66850" y="36957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47950" y="22383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638425" y="2238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638425" y="2333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638425" y="2428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638425" y="2524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638425" y="2619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638425" y="2714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638425" y="2809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638425" y="2905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638425" y="3000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638425" y="3095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638425" y="3190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638425" y="3286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638425" y="3381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638425" y="3476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638425" y="3571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638425" y="36671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057400" y="22383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047875" y="2238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047875" y="2333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047875" y="2428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047875" y="2524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047875" y="2619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047875" y="2714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047875" y="2809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047875" y="2905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047875" y="3000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047875" y="3095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047875" y="3190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47875" y="3286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047875" y="3381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047875" y="3476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047875" y="3571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047875" y="36671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466850" y="22383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457325" y="2238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457325" y="2333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457325" y="2428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457325" y="2524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457325" y="2619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457325" y="2714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457325" y="2809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457325" y="2905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457325" y="3000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457325" y="3095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457325" y="3190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457325" y="3286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457325" y="3381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457325" y="3476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457325" y="3571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457325" y="36671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66775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66775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057400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057400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57250" y="2981325"/>
            <a:ext cx="2743200" cy="9525"/>
          </a:xfrm>
          <a:custGeom>
            <a:avLst/>
            <a:gdLst/>
            <a:ahLst/>
            <a:cxnLst/>
            <a:rect l="l" t="t" r="r" b="b"/>
            <a:pathLst>
              <a:path w="2743200" h="9525">
                <a:moveTo>
                  <a:pt x="0" y="0"/>
                </a:moveTo>
                <a:lnTo>
                  <a:pt x="2743200" y="952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543300" y="2933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0" y="0"/>
                </a:ln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871613" y="3037150"/>
            <a:ext cx="157210" cy="1521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265093" y="3280616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325" y="0"/>
                </a:lnTo>
              </a:path>
            </a:pathLst>
          </a:custGeom>
          <a:ln w="13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283101" y="3034447"/>
            <a:ext cx="153007" cy="151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312405" y="3340736"/>
            <a:ext cx="89478" cy="148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332073" y="3280624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8375" y="0"/>
                </a:lnTo>
              </a:path>
            </a:pathLst>
          </a:custGeom>
          <a:ln w="133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354930" y="3034338"/>
            <a:ext cx="261895" cy="1562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435999" y="3340772"/>
            <a:ext cx="90075" cy="1488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935130" y="3037149"/>
            <a:ext cx="255634" cy="1521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01665" y="2907306"/>
            <a:ext cx="155169" cy="1630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895350" y="36957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895350" y="36861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990600" y="36861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085850" y="36861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181100" y="36861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276350" y="36861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371600" y="36861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466850" y="3686175"/>
            <a:ext cx="28575" cy="19050"/>
          </a:xfrm>
          <a:custGeom>
            <a:avLst/>
            <a:gdLst/>
            <a:ahLst/>
            <a:cxnLst/>
            <a:rect l="l" t="t" r="r" b="b"/>
            <a:pathLst>
              <a:path w="28575" h="19050">
                <a:moveTo>
                  <a:pt x="28575" y="19050"/>
                </a:moveTo>
                <a:lnTo>
                  <a:pt x="0" y="19050"/>
                </a:lnTo>
                <a:lnTo>
                  <a:pt x="0" y="0"/>
                </a:lnTo>
                <a:lnTo>
                  <a:pt x="28575" y="0"/>
                </a:lnTo>
                <a:lnTo>
                  <a:pt x="2857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581525" y="2085975"/>
            <a:ext cx="1400175" cy="12382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6016625" y="2540000"/>
            <a:ext cx="1993264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latin typeface="微软雅黑" panose="020B0503020204020204" charset="-122"/>
                <a:cs typeface="微软雅黑" panose="020B0503020204020204" charset="-122"/>
              </a:rPr>
              <a:t>还得变成</a:t>
            </a:r>
            <a:r>
              <a:rPr sz="1950" b="1" spc="25" dirty="0">
                <a:solidFill>
                  <a:srgbClr val="FF1F02"/>
                </a:solidFill>
                <a:latin typeface="Comic Sans MS" panose="030F0702030302020204"/>
                <a:cs typeface="Comic Sans MS" panose="030F0702030302020204"/>
              </a:rPr>
              <a:t>v</a:t>
            </a:r>
            <a:r>
              <a:rPr sz="1950" b="1" spc="0" dirty="0">
                <a:solidFill>
                  <a:srgbClr val="FF1F02"/>
                </a:solidFill>
                <a:latin typeface="Comic Sans MS" panose="030F0702030302020204"/>
                <a:cs typeface="Comic Sans MS" panose="030F0702030302020204"/>
              </a:rPr>
              <a:t>-</a:t>
            </a:r>
            <a:r>
              <a:rPr sz="1950" b="1" spc="-20" dirty="0">
                <a:solidFill>
                  <a:srgbClr val="FF1F02"/>
                </a:solidFill>
                <a:latin typeface="Comic Sans MS" panose="030F0702030302020204"/>
                <a:cs typeface="Comic Sans MS" panose="030F0702030302020204"/>
              </a:rPr>
              <a:t>t</a:t>
            </a:r>
            <a:r>
              <a:rPr sz="1950" b="1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图</a:t>
            </a:r>
            <a:r>
              <a:rPr sz="1950" b="1" spc="25" dirty="0">
                <a:solidFill>
                  <a:srgbClr val="FF1F02"/>
                </a:solidFill>
                <a:latin typeface="Comic Sans MS" panose="030F0702030302020204"/>
                <a:cs typeface="Comic Sans MS" panose="030F0702030302020204"/>
              </a:rPr>
              <a:t>…</a:t>
            </a:r>
            <a:r>
              <a:rPr sz="1950" b="1" dirty="0">
                <a:solidFill>
                  <a:srgbClr val="FF1F02"/>
                </a:solidFill>
                <a:latin typeface="Comic Sans MS" panose="030F0702030302020204"/>
                <a:cs typeface="Comic Sans MS" panose="030F0702030302020204"/>
              </a:rPr>
              <a:t>…</a:t>
            </a:r>
            <a:endParaRPr sz="195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857250" y="4486275"/>
            <a:ext cx="9525" cy="2105025"/>
          </a:xfrm>
          <a:custGeom>
            <a:avLst/>
            <a:gdLst/>
            <a:ahLst/>
            <a:cxnLst/>
            <a:rect l="l" t="t" r="r" b="b"/>
            <a:pathLst>
              <a:path w="9525" h="2105025">
                <a:moveTo>
                  <a:pt x="0" y="2105025"/>
                </a:moveTo>
                <a:lnTo>
                  <a:pt x="952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809625" y="44291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300" y="114300"/>
                </a:moveTo>
                <a:lnTo>
                  <a:pt x="0" y="114300"/>
                </a:lnTo>
                <a:lnTo>
                  <a:pt x="57150" y="0"/>
                </a:lnTo>
                <a:lnTo>
                  <a:pt x="11430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228975" y="3743325"/>
            <a:ext cx="0" cy="2543175"/>
          </a:xfrm>
          <a:custGeom>
            <a:avLst/>
            <a:gdLst/>
            <a:ahLst/>
            <a:cxnLst/>
            <a:rect l="l" t="t" r="r" b="b"/>
            <a:pathLst>
              <a:path h="2543175">
                <a:moveTo>
                  <a:pt x="0" y="0"/>
                </a:moveTo>
                <a:lnTo>
                  <a:pt x="0" y="25431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219450" y="3743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219450" y="3838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219450" y="3933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219450" y="4029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219450" y="4124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219450" y="4219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219450" y="4314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219450" y="4410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219450" y="4505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219450" y="4600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219450" y="4695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219450" y="4791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219450" y="4886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219450" y="4981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219450" y="5076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219450" y="5172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219450" y="5267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219450" y="5362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219450" y="5457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219450" y="5553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219450" y="5648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219450" y="5743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219450" y="5838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219450" y="5934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3219450" y="6029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3219450" y="6124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3219450" y="6219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795799" y="4215338"/>
            <a:ext cx="114013" cy="12322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3700574" y="5504820"/>
            <a:ext cx="82207" cy="16814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857250" y="5572125"/>
            <a:ext cx="2743200" cy="9525"/>
          </a:xfrm>
          <a:custGeom>
            <a:avLst/>
            <a:gdLst/>
            <a:ahLst/>
            <a:cxnLst/>
            <a:rect l="l" t="t" r="r" b="b"/>
            <a:pathLst>
              <a:path w="2743200" h="9525">
                <a:moveTo>
                  <a:pt x="0" y="0"/>
                </a:moveTo>
                <a:lnTo>
                  <a:pt x="2743200" y="952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543300" y="55245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0" y="0"/>
                </a:ln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871613" y="5627950"/>
            <a:ext cx="157210" cy="1521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265093" y="5871416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325" y="0"/>
                </a:lnTo>
              </a:path>
            </a:pathLst>
          </a:custGeom>
          <a:ln w="13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283101" y="5625247"/>
            <a:ext cx="153007" cy="151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312405" y="5931536"/>
            <a:ext cx="89478" cy="14879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2332073" y="5871424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8375" y="0"/>
                </a:lnTo>
              </a:path>
            </a:pathLst>
          </a:custGeom>
          <a:ln w="133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2354930" y="5625138"/>
            <a:ext cx="261895" cy="15623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2435999" y="5931572"/>
            <a:ext cx="90075" cy="1488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2935130" y="5627949"/>
            <a:ext cx="255634" cy="15215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601665" y="5498105"/>
            <a:ext cx="155169" cy="1630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2647950" y="3743325"/>
            <a:ext cx="0" cy="2543175"/>
          </a:xfrm>
          <a:custGeom>
            <a:avLst/>
            <a:gdLst/>
            <a:ahLst/>
            <a:cxnLst/>
            <a:rect l="l" t="t" r="r" b="b"/>
            <a:pathLst>
              <a:path h="2543175">
                <a:moveTo>
                  <a:pt x="0" y="0"/>
                </a:moveTo>
                <a:lnTo>
                  <a:pt x="0" y="25431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638425" y="3743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638425" y="3838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2638425" y="3933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638425" y="4029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2638425" y="4124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2638425" y="4219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2638425" y="4314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2638425" y="4410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2638425" y="4505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2638425" y="4600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2638425" y="4695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638425" y="4791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2638425" y="4886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638425" y="4981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638425" y="5076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638425" y="5172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638425" y="5267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638425" y="5362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638425" y="5457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638425" y="5553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638425" y="5648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638425" y="5743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2638425" y="5838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638425" y="5934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638425" y="6029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638425" y="6124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2638425" y="6219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2057400" y="3743325"/>
            <a:ext cx="0" cy="2543175"/>
          </a:xfrm>
          <a:custGeom>
            <a:avLst/>
            <a:gdLst/>
            <a:ahLst/>
            <a:cxnLst/>
            <a:rect l="l" t="t" r="r" b="b"/>
            <a:pathLst>
              <a:path h="2543175">
                <a:moveTo>
                  <a:pt x="0" y="0"/>
                </a:moveTo>
                <a:lnTo>
                  <a:pt x="0" y="25431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047875" y="3743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2047875" y="3838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047875" y="3933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047875" y="4029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047875" y="4124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2047875" y="4219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047875" y="4314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2047875" y="4410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2047875" y="4505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2047875" y="4600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2047875" y="4695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2047875" y="4791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2047875" y="4886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2047875" y="4981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2047875" y="5076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2047875" y="5172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2047875" y="5267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2047875" y="5362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2047875" y="5457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2047875" y="5553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2047875" y="5648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2047875" y="5743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2047875" y="5838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2047875" y="5934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2047875" y="6029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2047875" y="6124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2047875" y="6219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466850" y="3743325"/>
            <a:ext cx="0" cy="2543175"/>
          </a:xfrm>
          <a:custGeom>
            <a:avLst/>
            <a:gdLst/>
            <a:ahLst/>
            <a:cxnLst/>
            <a:rect l="l" t="t" r="r" b="b"/>
            <a:pathLst>
              <a:path h="2543175">
                <a:moveTo>
                  <a:pt x="0" y="0"/>
                </a:moveTo>
                <a:lnTo>
                  <a:pt x="0" y="25431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457325" y="3743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457325" y="3838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457325" y="3933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457325" y="4029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457325" y="4124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457325" y="4219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457325" y="4314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457325" y="4410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457325" y="4505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457325" y="4600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457325" y="4695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457325" y="4791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457325" y="4886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457325" y="4981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457325" y="5076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457325" y="5172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457325" y="5267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457325" y="5362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457325" y="5457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457325" y="5553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457325" y="5648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457325" y="5743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457325" y="5838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457325" y="5934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457325" y="6029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457325" y="6124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457325" y="6219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 txBox="1"/>
          <p:nvPr/>
        </p:nvSpPr>
        <p:spPr>
          <a:xfrm>
            <a:off x="4130675" y="4616450"/>
            <a:ext cx="34544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803B05"/>
                </a:solidFill>
                <a:latin typeface="微软雅黑" panose="020B0503020204020204" charset="-122"/>
                <a:cs typeface="微软雅黑" panose="020B0503020204020204" charset="-122"/>
              </a:rPr>
              <a:t>莫慌！简便方法来了！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4" name="object 224"/>
          <p:cNvSpPr/>
          <p:nvPr/>
        </p:nvSpPr>
        <p:spPr>
          <a:xfrm>
            <a:off x="7239000" y="3705225"/>
            <a:ext cx="1904999" cy="227647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2009775" y="285750"/>
            <a:ext cx="5334000" cy="20955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 txBox="1"/>
          <p:nvPr/>
        </p:nvSpPr>
        <p:spPr>
          <a:xfrm>
            <a:off x="2044700" y="149225"/>
            <a:ext cx="41973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55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Part1</a:t>
            </a:r>
            <a:r>
              <a:rPr sz="2100" spc="-45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基础必备：交变电场图像转换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227" name="object 227"/>
          <p:cNvSpPr/>
          <p:nvPr/>
        </p:nvSpPr>
        <p:spPr>
          <a:xfrm>
            <a:off x="695325" y="742950"/>
            <a:ext cx="4171949" cy="54292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 txBox="1">
            <a:spLocks noGrp="1"/>
          </p:cNvSpPr>
          <p:nvPr>
            <p:ph type="title"/>
          </p:nvPr>
        </p:nvSpPr>
        <p:spPr>
          <a:xfrm>
            <a:off x="882650" y="815975"/>
            <a:ext cx="37401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0" dirty="0">
                <a:solidFill>
                  <a:srgbClr val="292B33"/>
                </a:solidFill>
                <a:latin typeface="我的手写字001" panose="02010600010101010101" charset="-122"/>
                <a:cs typeface="我的手写字001" panose="02010600010101010101" charset="-122"/>
              </a:rPr>
              <a:t>带电粒子在交变电场中的运动</a:t>
            </a:r>
            <a:endParaRPr sz="225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285750" y="771525"/>
            <a:ext cx="466724" cy="49529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00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267450" y="1419225"/>
            <a:ext cx="1447800" cy="143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92100" y="6235700"/>
            <a:ext cx="453072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F8857A"/>
                </a:solidFill>
                <a:latin typeface="微软雅黑" panose="020B0503020204020204" charset="-122"/>
                <a:cs typeface="微软雅黑" panose="020B0503020204020204" charset="-122"/>
              </a:rPr>
              <a:t>晴宝小</a:t>
            </a:r>
            <a:r>
              <a:rPr sz="1950" b="1" spc="-10" dirty="0">
                <a:solidFill>
                  <a:srgbClr val="F8857A"/>
                </a:solidFill>
                <a:latin typeface="Comic Sans MS" panose="030F0702030302020204"/>
                <a:cs typeface="Comic Sans MS" panose="030F0702030302020204"/>
              </a:rPr>
              <a:t>tip</a:t>
            </a:r>
            <a:r>
              <a:rPr sz="1950" b="1" spc="-10" dirty="0">
                <a:solidFill>
                  <a:srgbClr val="F8857A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950" b="1" spc="-10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U&gt;0</a:t>
            </a:r>
            <a:r>
              <a:rPr sz="1950" b="1" spc="-10" dirty="0">
                <a:solidFill>
                  <a:srgbClr val="FFAA02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950" b="1" dirty="0">
                <a:solidFill>
                  <a:srgbClr val="FFAA02"/>
                </a:solidFill>
                <a:latin typeface="微软雅黑" panose="020B0503020204020204" charset="-122"/>
                <a:cs typeface="微软雅黑" panose="020B0503020204020204" charset="-122"/>
              </a:rPr>
              <a:t>图上坡</a:t>
            </a:r>
            <a:r>
              <a:rPr sz="1950" b="1" spc="-5" dirty="0">
                <a:solidFill>
                  <a:srgbClr val="FFAA02"/>
                </a:solidFill>
                <a:latin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950" b="1" spc="-5" dirty="0">
                <a:solidFill>
                  <a:srgbClr val="00B4A0"/>
                </a:solidFill>
                <a:latin typeface="Comic Sans MS" panose="030F0702030302020204"/>
                <a:cs typeface="Comic Sans MS" panose="030F0702030302020204"/>
              </a:rPr>
              <a:t>U&lt;0</a:t>
            </a:r>
            <a:r>
              <a:rPr sz="1950" b="1" spc="-5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950" b="1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图下坡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67225" y="3248025"/>
            <a:ext cx="3943350" cy="2495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66750" y="3248025"/>
            <a:ext cx="3676650" cy="23431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95325" y="742950"/>
            <a:ext cx="4171949" cy="5429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882650" y="815975"/>
            <a:ext cx="37401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0" dirty="0">
                <a:solidFill>
                  <a:srgbClr val="292B33"/>
                </a:solidFill>
                <a:latin typeface="我的手写字001" panose="02010600010101010101" charset="-122"/>
                <a:cs typeface="我的手写字001" panose="02010600010101010101" charset="-122"/>
              </a:rPr>
              <a:t>带电粒子在交变电场中的运动</a:t>
            </a:r>
            <a:endParaRPr sz="225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5750" y="771525"/>
            <a:ext cx="466724" cy="4952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009775" y="285750"/>
            <a:ext cx="5334000" cy="2095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044700" y="149225"/>
            <a:ext cx="41973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55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Part1</a:t>
            </a:r>
            <a:r>
              <a:rPr sz="2100" spc="-45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基础必备：交变电场图像转换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21" name="object 11"/>
          <p:cNvSpPr txBox="1"/>
          <p:nvPr>
            <p:custDataLst>
              <p:tags r:id="rId8"/>
            </p:custDataLst>
          </p:nvPr>
        </p:nvSpPr>
        <p:spPr>
          <a:xfrm>
            <a:off x="587375" y="1930400"/>
            <a:ext cx="565467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FB5255"/>
                </a:solidFill>
                <a:latin typeface="微软雅黑" panose="020B0503020204020204" charset="-122"/>
                <a:cs typeface="微软雅黑" panose="020B0503020204020204" charset="-122"/>
              </a:rPr>
              <a:t>简便方法：直接</a:t>
            </a:r>
            <a:r>
              <a:rPr sz="2700" b="1" dirty="0">
                <a:solidFill>
                  <a:srgbClr val="FB5255"/>
                </a:solidFill>
                <a:latin typeface="微软雅黑" panose="020B0503020204020204" charset="-122"/>
                <a:cs typeface="微软雅黑" panose="020B0503020204020204" charset="-122"/>
              </a:rPr>
              <a:t>在</a:t>
            </a:r>
            <a:r>
              <a:rPr sz="2700" b="1" spc="30" dirty="0">
                <a:solidFill>
                  <a:srgbClr val="FB5255"/>
                </a:solidFill>
                <a:latin typeface="Comic Sans MS" panose="030F0702030302020204"/>
                <a:cs typeface="Comic Sans MS" panose="030F0702030302020204"/>
              </a:rPr>
              <a:t>U</a:t>
            </a:r>
            <a:r>
              <a:rPr sz="2700" b="1" dirty="0">
                <a:solidFill>
                  <a:srgbClr val="FB5255"/>
                </a:solidFill>
                <a:latin typeface="Comic Sans MS" panose="030F0702030302020204"/>
                <a:cs typeface="Comic Sans MS" panose="030F0702030302020204"/>
              </a:rPr>
              <a:t>-t</a:t>
            </a:r>
            <a:r>
              <a:rPr sz="2700" b="1" dirty="0">
                <a:solidFill>
                  <a:srgbClr val="FB5255"/>
                </a:solidFill>
                <a:latin typeface="微软雅黑" panose="020B0503020204020204" charset="-122"/>
                <a:cs typeface="微软雅黑" panose="020B0503020204020204" charset="-122"/>
              </a:rPr>
              <a:t>图上</a:t>
            </a:r>
            <a:r>
              <a:rPr sz="2700" b="1" dirty="0">
                <a:solidFill>
                  <a:srgbClr val="FB5255"/>
                </a:solidFill>
                <a:latin typeface="微软雅黑" panose="020B0503020204020204" charset="-122"/>
                <a:cs typeface="微软雅黑" panose="020B0503020204020204" charset="-122"/>
              </a:rPr>
              <a:t>画</a:t>
            </a:r>
            <a:r>
              <a:rPr sz="2700" b="1" spc="30" dirty="0">
                <a:solidFill>
                  <a:srgbClr val="FB5255"/>
                </a:solidFill>
                <a:latin typeface="Comic Sans MS" panose="030F0702030302020204"/>
                <a:cs typeface="Comic Sans MS" panose="030F0702030302020204"/>
              </a:rPr>
              <a:t>v</a:t>
            </a:r>
            <a:r>
              <a:rPr sz="2700" b="1" dirty="0">
                <a:solidFill>
                  <a:srgbClr val="FB5255"/>
                </a:solidFill>
                <a:latin typeface="Comic Sans MS" panose="030F0702030302020204"/>
                <a:cs typeface="Comic Sans MS" panose="030F0702030302020204"/>
              </a:rPr>
              <a:t>-t</a:t>
            </a:r>
            <a:r>
              <a:rPr sz="2700" b="1" dirty="0">
                <a:solidFill>
                  <a:srgbClr val="FB5255"/>
                </a:solidFill>
                <a:latin typeface="微软雅黑" panose="020B0503020204020204" charset="-122"/>
                <a:cs typeface="微软雅黑" panose="020B0503020204020204" charset="-122"/>
              </a:rPr>
              <a:t>图！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0" y="114300"/>
            <a:ext cx="1733550" cy="5238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62525" y="2514600"/>
            <a:ext cx="3676650" cy="2343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2838" y="1090937"/>
            <a:ext cx="8647478" cy="2711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4826" y="1497828"/>
            <a:ext cx="1497605" cy="2642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46631" y="1618784"/>
            <a:ext cx="190931" cy="669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4052" y="1533559"/>
            <a:ext cx="120799" cy="1963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0500" y="990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357236" y="1492247"/>
            <a:ext cx="6537437" cy="2698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51959" y="1889926"/>
            <a:ext cx="5168118" cy="27048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61975" y="2286000"/>
            <a:ext cx="1333499" cy="15239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76127" y="3949472"/>
            <a:ext cx="230640" cy="18452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54100" y="3863975"/>
            <a:ext cx="2755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365" dirty="0">
                <a:latin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2100" spc="-509" dirty="0"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19175" y="3810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38475" y="2286000"/>
            <a:ext cx="1333499" cy="15239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62209" y="3948022"/>
            <a:ext cx="211537" cy="1884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530600" y="3863975"/>
            <a:ext cx="2660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290" dirty="0">
                <a:latin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sz="2100" spc="-509" dirty="0"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495675" y="3810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81025" y="4400550"/>
            <a:ext cx="1333499" cy="1523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18438" y="5949201"/>
            <a:ext cx="235953" cy="18504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57275" y="58102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057525" y="4400550"/>
            <a:ext cx="1333499" cy="15239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97998" y="5945895"/>
            <a:ext cx="242415" cy="18835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44475" y="5864225"/>
            <a:ext cx="3816350" cy="753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0425">
              <a:lnSpc>
                <a:spcPct val="100000"/>
              </a:lnSpc>
              <a:spcBef>
                <a:spcPts val="100"/>
              </a:spcBef>
              <a:tabLst>
                <a:tab pos="3336290" algn="l"/>
              </a:tabLst>
            </a:pPr>
            <a:r>
              <a:rPr sz="2100" spc="-35" dirty="0">
                <a:latin typeface="宋体" panose="02010600030101010101" pitchFamily="2" charset="-122"/>
                <a:cs typeface="宋体" panose="02010600030101010101" pitchFamily="2" charset="-122"/>
              </a:rPr>
              <a:t>C.	</a:t>
            </a:r>
            <a:r>
              <a:rPr sz="2100" spc="0" dirty="0">
                <a:latin typeface="宋体" panose="02010600030101010101" pitchFamily="2" charset="-122"/>
                <a:cs typeface="宋体" panose="02010600030101010101" pitchFamily="2" charset="-122"/>
              </a:rPr>
              <a:t>D.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1650" b="1" dirty="0">
                <a:solidFill>
                  <a:srgbClr val="F8857A"/>
                </a:solidFill>
                <a:latin typeface="微软雅黑" panose="020B0503020204020204" charset="-122"/>
                <a:cs typeface="微软雅黑" panose="020B0503020204020204" charset="-122"/>
              </a:rPr>
              <a:t>晴宝小</a:t>
            </a:r>
            <a:r>
              <a:rPr sz="1650" b="1" spc="-20" dirty="0">
                <a:solidFill>
                  <a:srgbClr val="F8857A"/>
                </a:solidFill>
                <a:latin typeface="Comic Sans MS" panose="030F0702030302020204"/>
                <a:cs typeface="Comic Sans MS" panose="030F0702030302020204"/>
              </a:rPr>
              <a:t>tip</a:t>
            </a:r>
            <a:r>
              <a:rPr sz="1650" b="1" spc="-20" dirty="0">
                <a:solidFill>
                  <a:srgbClr val="F8857A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650" b="1" spc="-20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U&gt;0</a:t>
            </a:r>
            <a:r>
              <a:rPr sz="1650" b="1" spc="-20" dirty="0">
                <a:solidFill>
                  <a:srgbClr val="FFAA02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50" b="1" dirty="0">
                <a:solidFill>
                  <a:srgbClr val="FFAA02"/>
                </a:solidFill>
                <a:latin typeface="微软雅黑" panose="020B0503020204020204" charset="-122"/>
                <a:cs typeface="微软雅黑" panose="020B0503020204020204" charset="-122"/>
              </a:rPr>
              <a:t>图上坡</a:t>
            </a:r>
            <a:r>
              <a:rPr sz="1650" b="1" spc="-20" dirty="0">
                <a:solidFill>
                  <a:srgbClr val="FFAA02"/>
                </a:solidFill>
                <a:latin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50" b="1" spc="-20" dirty="0">
                <a:solidFill>
                  <a:srgbClr val="00B4A0"/>
                </a:solidFill>
                <a:latin typeface="Comic Sans MS" panose="030F0702030302020204"/>
                <a:cs typeface="Comic Sans MS" panose="030F0702030302020204"/>
              </a:rPr>
              <a:t>U&lt;0</a:t>
            </a:r>
            <a:r>
              <a:rPr sz="1650" b="1" spc="-20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50" b="1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图下坡</a:t>
            </a:r>
            <a:endParaRPr sz="16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33775" y="58102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009775" y="285750"/>
            <a:ext cx="5334000" cy="20955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044700" y="149225"/>
            <a:ext cx="41973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55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Part1</a:t>
            </a:r>
            <a:r>
              <a:rPr sz="2100" b="0" spc="-45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b="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基础必备：交变电场图像转换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31" name="object 28"/>
          <p:cNvSpPr txBox="1"/>
          <p:nvPr>
            <p:custDataLst>
              <p:tags r:id="rId18"/>
            </p:custDataLst>
          </p:nvPr>
        </p:nvSpPr>
        <p:spPr>
          <a:xfrm>
            <a:off x="130175" y="589824"/>
            <a:ext cx="8778875" cy="37274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800" spc="-40" dirty="0">
                <a:solidFill>
                  <a:srgbClr val="007CA6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【</a:t>
            </a:r>
            <a:r>
              <a:rPr lang="zh-CN" sz="1800" spc="-40" dirty="0">
                <a:solidFill>
                  <a:srgbClr val="007CA6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经典</a:t>
            </a:r>
            <a:r>
              <a:rPr sz="1800" spc="-40" dirty="0">
                <a:solidFill>
                  <a:srgbClr val="007CA6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补充】</a:t>
            </a:r>
            <a:r>
              <a:rPr sz="1800" spc="-25" dirty="0">
                <a:solidFill>
                  <a:srgbClr val="007CA6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(</a:t>
            </a:r>
            <a:r>
              <a:rPr sz="1800" spc="-25" dirty="0">
                <a:solidFill>
                  <a:srgbClr val="007CA6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★★★☆☆)</a:t>
            </a:r>
            <a:r>
              <a:rPr sz="1800" spc="-365" dirty="0">
                <a:solidFill>
                  <a:srgbClr val="007CA6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sz="1800" spc="229" dirty="0">
                <a:solidFill>
                  <a:srgbClr val="007CA6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2022·</a:t>
            </a:r>
            <a:r>
              <a:rPr sz="1800" dirty="0">
                <a:solidFill>
                  <a:srgbClr val="007CA6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山西晋中市期中</a:t>
            </a:r>
            <a:endParaRPr sz="21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124" y="238125"/>
            <a:ext cx="2390775" cy="7905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972425" y="5019675"/>
            <a:ext cx="1114425" cy="1781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362825" y="2962275"/>
            <a:ext cx="914399" cy="7429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06500" y="1892300"/>
            <a:ext cx="5997575" cy="288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基础必备：交变电场图像转换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8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spc="50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考法</a:t>
            </a:r>
            <a:r>
              <a:rPr sz="3150" b="1" spc="45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：图像解交变场运动情况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8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spc="50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考法</a:t>
            </a:r>
            <a:r>
              <a:rPr sz="3150" b="1" spc="45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：口诀解交变场打板情况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00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8976" y="619125"/>
            <a:ext cx="7678420" cy="0"/>
          </a:xfrm>
          <a:custGeom>
            <a:avLst/>
            <a:gdLst/>
            <a:ahLst/>
            <a:cxnLst/>
            <a:rect l="l" t="t" r="r" b="b"/>
            <a:pathLst>
              <a:path w="7678420">
                <a:moveTo>
                  <a:pt x="0" y="0"/>
                </a:moveTo>
                <a:lnTo>
                  <a:pt x="7677912" y="0"/>
                </a:lnTo>
              </a:path>
            </a:pathLst>
          </a:custGeom>
          <a:ln w="19050">
            <a:solidFill>
              <a:srgbClr val="6666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9262" y="628650"/>
            <a:ext cx="0" cy="4857750"/>
          </a:xfrm>
          <a:custGeom>
            <a:avLst/>
            <a:gdLst/>
            <a:ahLst/>
            <a:cxnLst/>
            <a:rect l="l" t="t" r="r" b="b"/>
            <a:pathLst>
              <a:path h="4857750">
                <a:moveTo>
                  <a:pt x="0" y="0"/>
                </a:moveTo>
                <a:lnTo>
                  <a:pt x="0" y="4857750"/>
                </a:lnTo>
              </a:path>
            </a:pathLst>
          </a:custGeom>
          <a:ln w="20573">
            <a:solidFill>
              <a:srgbClr val="6666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8976" y="5486400"/>
            <a:ext cx="7678420" cy="115570"/>
          </a:xfrm>
          <a:custGeom>
            <a:avLst/>
            <a:gdLst/>
            <a:ahLst/>
            <a:cxnLst/>
            <a:rect l="l" t="t" r="r" b="b"/>
            <a:pathLst>
              <a:path w="7678420" h="115570">
                <a:moveTo>
                  <a:pt x="0" y="0"/>
                </a:moveTo>
                <a:lnTo>
                  <a:pt x="7677912" y="0"/>
                </a:lnTo>
                <a:lnTo>
                  <a:pt x="7677912" y="115569"/>
                </a:lnTo>
                <a:lnTo>
                  <a:pt x="0" y="115569"/>
                </a:lnTo>
                <a:lnTo>
                  <a:pt x="0" y="0"/>
                </a:lnTo>
                <a:close/>
              </a:path>
            </a:pathLst>
          </a:custGeom>
          <a:solidFill>
            <a:srgbClr val="666666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753350" y="628649"/>
            <a:ext cx="113664" cy="4857750"/>
          </a:xfrm>
          <a:custGeom>
            <a:avLst/>
            <a:gdLst/>
            <a:ahLst/>
            <a:cxnLst/>
            <a:rect l="l" t="t" r="r" b="b"/>
            <a:pathLst>
              <a:path w="113665" h="4857750">
                <a:moveTo>
                  <a:pt x="113538" y="4857749"/>
                </a:moveTo>
                <a:lnTo>
                  <a:pt x="0" y="4857749"/>
                </a:lnTo>
                <a:lnTo>
                  <a:pt x="0" y="0"/>
                </a:lnTo>
                <a:lnTo>
                  <a:pt x="113538" y="0"/>
                </a:lnTo>
                <a:lnTo>
                  <a:pt x="113538" y="4857749"/>
                </a:lnTo>
                <a:close/>
              </a:path>
            </a:pathLst>
          </a:custGeom>
          <a:solidFill>
            <a:srgbClr val="666666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09550" y="628650"/>
            <a:ext cx="7543800" cy="4857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057775" y="1485900"/>
            <a:ext cx="3781425" cy="3638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216150" y="5675629"/>
            <a:ext cx="5721350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950" b="1" dirty="0">
                <a:latin typeface="微软雅黑" panose="020B0503020204020204" charset="-122"/>
                <a:cs typeface="微软雅黑" panose="020B0503020204020204" charset="-122"/>
              </a:rPr>
              <a:t>某个时刻释放会</a:t>
            </a:r>
            <a:r>
              <a:rPr sz="1950" b="1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做什么运动？</a:t>
            </a:r>
            <a:r>
              <a:rPr sz="1950" b="1" dirty="0">
                <a:latin typeface="微软雅黑" panose="020B0503020204020204" charset="-122"/>
                <a:cs typeface="微软雅黑" panose="020B0503020204020204" charset="-122"/>
              </a:rPr>
              <a:t>粒子会</a:t>
            </a:r>
            <a:r>
              <a:rPr sz="1950" b="1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打在哪个板上？ 不同时刻释放</a:t>
            </a:r>
            <a:r>
              <a:rPr sz="1950" b="1" dirty="0">
                <a:latin typeface="微软雅黑" panose="020B0503020204020204" charset="-122"/>
                <a:cs typeface="微软雅黑" panose="020B0503020204020204" charset="-122"/>
              </a:rPr>
              <a:t>有什么区别？？？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62150" y="285750"/>
            <a:ext cx="5343525" cy="209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997075" y="149225"/>
            <a:ext cx="4492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6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Part2</a:t>
            </a:r>
            <a:r>
              <a:rPr sz="2100" b="0" spc="-1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b="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考法一：图像解交变场运动情况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2650" y="930275"/>
            <a:ext cx="37401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solidFill>
                  <a:srgbClr val="292B33"/>
                </a:solidFill>
                <a:latin typeface="我的手写字001" panose="02010600010101010101" charset="-122"/>
                <a:cs typeface="我的手写字001" panose="02010600010101010101" charset="-122"/>
              </a:rPr>
              <a:t>带电粒子在交变电场中的运动</a:t>
            </a:r>
            <a:endParaRPr sz="225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750" y="885825"/>
            <a:ext cx="466725" cy="4953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90575" y="4191000"/>
            <a:ext cx="609600" cy="742950"/>
          </a:xfrm>
          <a:custGeom>
            <a:avLst/>
            <a:gdLst/>
            <a:ahLst/>
            <a:cxnLst/>
            <a:rect l="l" t="t" r="r" b="b"/>
            <a:pathLst>
              <a:path w="609600" h="742950">
                <a:moveTo>
                  <a:pt x="0" y="742950"/>
                </a:moveTo>
                <a:lnTo>
                  <a:pt x="609600" y="0"/>
                </a:lnTo>
              </a:path>
            </a:pathLst>
          </a:custGeom>
          <a:ln w="28575">
            <a:solidFill>
              <a:srgbClr val="FFAA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90650" y="4191000"/>
            <a:ext cx="600075" cy="762000"/>
          </a:xfrm>
          <a:custGeom>
            <a:avLst/>
            <a:gdLst/>
            <a:ahLst/>
            <a:cxnLst/>
            <a:rect l="l" t="t" r="r" b="b"/>
            <a:pathLst>
              <a:path w="600075" h="762000">
                <a:moveTo>
                  <a:pt x="0" y="0"/>
                </a:moveTo>
                <a:lnTo>
                  <a:pt x="600075" y="762000"/>
                </a:lnTo>
              </a:path>
            </a:pathLst>
          </a:custGeom>
          <a:ln w="28575">
            <a:solidFill>
              <a:srgbClr val="FFAA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04900" y="4600575"/>
            <a:ext cx="276225" cy="333375"/>
          </a:xfrm>
          <a:custGeom>
            <a:avLst/>
            <a:gdLst/>
            <a:ahLst/>
            <a:cxnLst/>
            <a:rect l="l" t="t" r="r" b="b"/>
            <a:pathLst>
              <a:path w="276225" h="333375">
                <a:moveTo>
                  <a:pt x="0" y="333375"/>
                </a:moveTo>
                <a:lnTo>
                  <a:pt x="276225" y="0"/>
                </a:lnTo>
              </a:path>
            </a:pathLst>
          </a:custGeom>
          <a:ln w="28575">
            <a:solidFill>
              <a:srgbClr val="FB52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71675" y="4200525"/>
            <a:ext cx="609600" cy="742950"/>
          </a:xfrm>
          <a:custGeom>
            <a:avLst/>
            <a:gdLst/>
            <a:ahLst/>
            <a:cxnLst/>
            <a:rect l="l" t="t" r="r" b="b"/>
            <a:pathLst>
              <a:path w="609600" h="742950">
                <a:moveTo>
                  <a:pt x="0" y="742950"/>
                </a:moveTo>
                <a:lnTo>
                  <a:pt x="609600" y="0"/>
                </a:lnTo>
              </a:path>
            </a:pathLst>
          </a:custGeom>
          <a:ln w="28575">
            <a:solidFill>
              <a:srgbClr val="FFAA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71750" y="4200525"/>
            <a:ext cx="600075" cy="762000"/>
          </a:xfrm>
          <a:custGeom>
            <a:avLst/>
            <a:gdLst/>
            <a:ahLst/>
            <a:cxnLst/>
            <a:rect l="l" t="t" r="r" b="b"/>
            <a:pathLst>
              <a:path w="600075" h="762000">
                <a:moveTo>
                  <a:pt x="0" y="0"/>
                </a:moveTo>
                <a:lnTo>
                  <a:pt x="600075" y="762000"/>
                </a:lnTo>
              </a:path>
            </a:pathLst>
          </a:custGeom>
          <a:ln w="28575">
            <a:solidFill>
              <a:srgbClr val="FFAA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895975" y="10572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solidFill>
            <a:srgbClr val="A0E0FF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895975" y="10572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400925" y="10572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solidFill>
            <a:srgbClr val="FFE08B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400925" y="10572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05400" y="1866900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5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105400" y="1866900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575" y="0"/>
                </a:lnTo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543800" y="1866900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543800" y="1866900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75" y="0"/>
                </a:lnTo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003687" y="1790700"/>
            <a:ext cx="127223" cy="1302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385058" y="1790700"/>
            <a:ext cx="127227" cy="1302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600825" y="17145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285749"/>
                </a:moveTo>
                <a:lnTo>
                  <a:pt x="102029" y="279773"/>
                </a:lnTo>
                <a:lnTo>
                  <a:pt x="64327" y="262198"/>
                </a:lnTo>
                <a:lnTo>
                  <a:pt x="32429" y="233515"/>
                </a:lnTo>
                <a:lnTo>
                  <a:pt x="10839" y="197448"/>
                </a:lnTo>
                <a:lnTo>
                  <a:pt x="770" y="157563"/>
                </a:lnTo>
                <a:lnTo>
                  <a:pt x="0" y="142874"/>
                </a:lnTo>
                <a:lnTo>
                  <a:pt x="667" y="129240"/>
                </a:lnTo>
                <a:lnTo>
                  <a:pt x="10924" y="88095"/>
                </a:lnTo>
                <a:lnTo>
                  <a:pt x="32037" y="52733"/>
                </a:lnTo>
                <a:lnTo>
                  <a:pt x="62696" y="24639"/>
                </a:lnTo>
                <a:lnTo>
                  <a:pt x="101403" y="6149"/>
                </a:lnTo>
                <a:lnTo>
                  <a:pt x="142883" y="0"/>
                </a:lnTo>
                <a:lnTo>
                  <a:pt x="156877" y="685"/>
                </a:lnTo>
                <a:lnTo>
                  <a:pt x="197660" y="10926"/>
                </a:lnTo>
                <a:lnTo>
                  <a:pt x="233011" y="32036"/>
                </a:lnTo>
                <a:lnTo>
                  <a:pt x="261110" y="62698"/>
                </a:lnTo>
                <a:lnTo>
                  <a:pt x="279600" y="101402"/>
                </a:lnTo>
                <a:lnTo>
                  <a:pt x="285749" y="142874"/>
                </a:lnTo>
                <a:lnTo>
                  <a:pt x="285082" y="156498"/>
                </a:lnTo>
                <a:lnTo>
                  <a:pt x="274826" y="197651"/>
                </a:lnTo>
                <a:lnTo>
                  <a:pt x="253728" y="232993"/>
                </a:lnTo>
                <a:lnTo>
                  <a:pt x="223202" y="260998"/>
                </a:lnTo>
                <a:lnTo>
                  <a:pt x="184346" y="279600"/>
                </a:lnTo>
                <a:lnTo>
                  <a:pt x="142875" y="285749"/>
                </a:lnTo>
                <a:close/>
              </a:path>
            </a:pathLst>
          </a:custGeom>
          <a:solidFill>
            <a:srgbClr val="FFBDB4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886575" y="1847850"/>
            <a:ext cx="0" cy="19685"/>
          </a:xfrm>
          <a:custGeom>
            <a:avLst/>
            <a:gdLst/>
            <a:ahLst/>
            <a:cxnLst/>
            <a:rect l="l" t="t" r="r" b="b"/>
            <a:pathLst>
              <a:path h="19685">
                <a:moveTo>
                  <a:pt x="0" y="0"/>
                </a:moveTo>
                <a:lnTo>
                  <a:pt x="0" y="1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885806" y="1871010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-9525" y="519"/>
                </a:moveTo>
                <a:lnTo>
                  <a:pt x="9634" y="51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883616" y="1884280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382" y="0"/>
                </a:moveTo>
                <a:lnTo>
                  <a:pt x="215" y="964"/>
                </a:lnTo>
                <a:lnTo>
                  <a:pt x="0" y="192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880310" y="1898214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290" y="0"/>
                </a:moveTo>
                <a:lnTo>
                  <a:pt x="115" y="632"/>
                </a:lnTo>
                <a:lnTo>
                  <a:pt x="0" y="98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875651" y="1911945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-9525" y="102"/>
                </a:moveTo>
                <a:lnTo>
                  <a:pt x="9610" y="10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869322" y="1924307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591" y="0"/>
                </a:moveTo>
                <a:lnTo>
                  <a:pt x="381" y="418"/>
                </a:lnTo>
                <a:lnTo>
                  <a:pt x="0" y="109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861822" y="1935759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1298" y="0"/>
                </a:moveTo>
                <a:lnTo>
                  <a:pt x="673" y="987"/>
                </a:lnTo>
                <a:lnTo>
                  <a:pt x="0" y="194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853915" y="194749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640" y="0"/>
                </a:moveTo>
                <a:lnTo>
                  <a:pt x="230" y="525"/>
                </a:lnTo>
                <a:lnTo>
                  <a:pt x="0" y="79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833816" y="196759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790" y="0"/>
                </a:moveTo>
                <a:lnTo>
                  <a:pt x="523" y="230"/>
                </a:lnTo>
                <a:lnTo>
                  <a:pt x="0" y="63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822087" y="1975498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1940" y="0"/>
                </a:moveTo>
                <a:lnTo>
                  <a:pt x="984" y="672"/>
                </a:lnTo>
                <a:lnTo>
                  <a:pt x="0" y="1296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810636" y="1982999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1084" y="0"/>
                </a:moveTo>
                <a:lnTo>
                  <a:pt x="414" y="379"/>
                </a:lnTo>
                <a:lnTo>
                  <a:pt x="0" y="58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798276" y="1989328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195" y="0"/>
                </a:moveTo>
                <a:lnTo>
                  <a:pt x="97" y="43"/>
                </a:lnTo>
                <a:lnTo>
                  <a:pt x="0" y="8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784546" y="1993987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968" y="0"/>
                </a:moveTo>
                <a:lnTo>
                  <a:pt x="625" y="113"/>
                </a:lnTo>
                <a:lnTo>
                  <a:pt x="0" y="286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770613" y="1997292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1909" y="0"/>
                </a:moveTo>
                <a:lnTo>
                  <a:pt x="956" y="213"/>
                </a:lnTo>
                <a:lnTo>
                  <a:pt x="0" y="37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757344" y="199948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1021" y="0"/>
                </a:moveTo>
                <a:lnTo>
                  <a:pt x="358" y="81"/>
                </a:lnTo>
                <a:lnTo>
                  <a:pt x="0" y="10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591958" y="1870998"/>
            <a:ext cx="138098" cy="1381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601483" y="1842680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-9525" y="536"/>
                </a:moveTo>
                <a:lnTo>
                  <a:pt x="9638" y="5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603393" y="1828490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0" y="2025"/>
                </a:moveTo>
                <a:lnTo>
                  <a:pt x="175" y="1014"/>
                </a:lnTo>
                <a:lnTo>
                  <a:pt x="403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606782" y="1815492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1104"/>
                </a:moveTo>
                <a:lnTo>
                  <a:pt x="192" y="410"/>
                </a:lnTo>
                <a:lnTo>
                  <a:pt x="32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611662" y="1802595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-9525" y="105"/>
                </a:moveTo>
                <a:lnTo>
                  <a:pt x="9612" y="10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617492" y="1789373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1053"/>
                </a:moveTo>
                <a:lnTo>
                  <a:pt x="203" y="649"/>
                </a:lnTo>
                <a:lnTo>
                  <a:pt x="57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624370" y="1777198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1637"/>
                </a:moveTo>
                <a:lnTo>
                  <a:pt x="533" y="795"/>
                </a:lnTo>
                <a:lnTo>
                  <a:pt x="1093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632862" y="1766483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751"/>
                </a:moveTo>
                <a:lnTo>
                  <a:pt x="391" y="249"/>
                </a:lnTo>
                <a:lnTo>
                  <a:pt x="60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652807" y="1746536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608"/>
                </a:moveTo>
                <a:lnTo>
                  <a:pt x="250" y="392"/>
                </a:lnTo>
                <a:lnTo>
                  <a:pt x="753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663521" y="1738044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0" y="1096"/>
                </a:moveTo>
                <a:lnTo>
                  <a:pt x="796" y="535"/>
                </a:lnTo>
                <a:lnTo>
                  <a:pt x="164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675695" y="1731165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574"/>
                </a:moveTo>
                <a:lnTo>
                  <a:pt x="652" y="205"/>
                </a:lnTo>
                <a:lnTo>
                  <a:pt x="106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688916" y="1725334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0" y="91"/>
                </a:moveTo>
                <a:lnTo>
                  <a:pt x="110" y="42"/>
                </a:lnTo>
                <a:lnTo>
                  <a:pt x="22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701812" y="1720455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331"/>
                </a:moveTo>
                <a:lnTo>
                  <a:pt x="415" y="194"/>
                </a:lnTo>
                <a:lnTo>
                  <a:pt x="1117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714808" y="1717066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0" y="405"/>
                </a:moveTo>
                <a:lnTo>
                  <a:pt x="1020" y="176"/>
                </a:lnTo>
                <a:lnTo>
                  <a:pt x="203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728997" y="1715157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115"/>
                </a:moveTo>
                <a:lnTo>
                  <a:pt x="699" y="28"/>
                </a:lnTo>
                <a:lnTo>
                  <a:pt x="108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743692" y="171450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7" y="0"/>
                </a:lnTo>
                <a:lnTo>
                  <a:pt x="1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757313" y="1715157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0"/>
                </a:moveTo>
                <a:lnTo>
                  <a:pt x="389" y="28"/>
                </a:lnTo>
                <a:lnTo>
                  <a:pt x="1087" y="11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770556" y="1717067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0" y="0"/>
                </a:moveTo>
                <a:lnTo>
                  <a:pt x="1013" y="175"/>
                </a:lnTo>
                <a:lnTo>
                  <a:pt x="2024" y="40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784482" y="1720458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0"/>
                </a:moveTo>
                <a:lnTo>
                  <a:pt x="690" y="191"/>
                </a:lnTo>
                <a:lnTo>
                  <a:pt x="1091" y="323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798261" y="1725334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0" y="0"/>
                </a:moveTo>
                <a:lnTo>
                  <a:pt x="111" y="43"/>
                </a:lnTo>
                <a:lnTo>
                  <a:pt x="223" y="9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810624" y="1731156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0"/>
                </a:moveTo>
                <a:lnTo>
                  <a:pt x="426" y="214"/>
                </a:lnTo>
                <a:lnTo>
                  <a:pt x="1108" y="60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822076" y="1737948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0" y="0"/>
                </a:moveTo>
                <a:lnTo>
                  <a:pt x="995" y="630"/>
                </a:lnTo>
                <a:lnTo>
                  <a:pt x="1960" y="130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833806" y="1746512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0" y="0"/>
                </a:moveTo>
                <a:lnTo>
                  <a:pt x="534" y="416"/>
                </a:lnTo>
                <a:lnTo>
                  <a:pt x="809" y="65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853928" y="1766480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0"/>
                </a:moveTo>
                <a:lnTo>
                  <a:pt x="217" y="251"/>
                </a:lnTo>
                <a:lnTo>
                  <a:pt x="610" y="756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861933" y="1777195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0"/>
                </a:moveTo>
                <a:lnTo>
                  <a:pt x="561" y="797"/>
                </a:lnTo>
                <a:lnTo>
                  <a:pt x="1096" y="164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869334" y="1789370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0"/>
                </a:moveTo>
                <a:lnTo>
                  <a:pt x="369" y="652"/>
                </a:lnTo>
                <a:lnTo>
                  <a:pt x="574" y="105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875649" y="1802592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-9525" y="108"/>
                </a:moveTo>
                <a:lnTo>
                  <a:pt x="9615" y="10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880303" y="1815533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0"/>
                </a:moveTo>
                <a:lnTo>
                  <a:pt x="122" y="369"/>
                </a:lnTo>
                <a:lnTo>
                  <a:pt x="301" y="101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883613" y="1828530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0" y="0"/>
                </a:moveTo>
                <a:lnTo>
                  <a:pt x="218" y="974"/>
                </a:lnTo>
                <a:lnTo>
                  <a:pt x="387" y="194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885806" y="1842695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-9525" y="522"/>
                </a:moveTo>
                <a:lnTo>
                  <a:pt x="9635" y="5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886575" y="1847847"/>
            <a:ext cx="0" cy="19685"/>
          </a:xfrm>
          <a:custGeom>
            <a:avLst/>
            <a:gdLst/>
            <a:ahLst/>
            <a:cxnLst/>
            <a:rect l="l" t="t" r="r" b="b"/>
            <a:pathLst>
              <a:path h="19685">
                <a:moveTo>
                  <a:pt x="0" y="0"/>
                </a:moveTo>
                <a:lnTo>
                  <a:pt x="0" y="1905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6654800" y="1701800"/>
            <a:ext cx="17716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FB5255"/>
                </a:solidFill>
                <a:latin typeface="Comic Sans MS" panose="030F0702030302020204"/>
                <a:cs typeface="Comic Sans MS" panose="030F0702030302020204"/>
              </a:rPr>
              <a:t>+</a:t>
            </a:r>
            <a:endParaRPr sz="195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864225" y="2673350"/>
            <a:ext cx="193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1B4EE"/>
                </a:solidFill>
                <a:latin typeface="Comic Sans MS" panose="030F0702030302020204"/>
                <a:cs typeface="Comic Sans MS" panose="030F0702030302020204"/>
              </a:rPr>
              <a:t>A</a:t>
            </a:r>
            <a:endParaRPr sz="18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397750" y="2673350"/>
            <a:ext cx="169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B</a:t>
            </a:r>
            <a:endParaRPr sz="18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381125" y="4581525"/>
            <a:ext cx="600075" cy="762000"/>
          </a:xfrm>
          <a:custGeom>
            <a:avLst/>
            <a:gdLst/>
            <a:ahLst/>
            <a:cxnLst/>
            <a:rect l="l" t="t" r="r" b="b"/>
            <a:pathLst>
              <a:path w="600075" h="762000">
                <a:moveTo>
                  <a:pt x="0" y="0"/>
                </a:moveTo>
                <a:lnTo>
                  <a:pt x="600075" y="762000"/>
                </a:lnTo>
              </a:path>
            </a:pathLst>
          </a:custGeom>
          <a:ln w="28575">
            <a:solidFill>
              <a:srgbClr val="FB52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981200" y="4600575"/>
            <a:ext cx="609600" cy="742950"/>
          </a:xfrm>
          <a:custGeom>
            <a:avLst/>
            <a:gdLst/>
            <a:ahLst/>
            <a:cxnLst/>
            <a:rect l="l" t="t" r="r" b="b"/>
            <a:pathLst>
              <a:path w="609600" h="742950">
                <a:moveTo>
                  <a:pt x="0" y="742950"/>
                </a:moveTo>
                <a:lnTo>
                  <a:pt x="609600" y="0"/>
                </a:lnTo>
              </a:path>
            </a:pathLst>
          </a:custGeom>
          <a:ln w="28575">
            <a:solidFill>
              <a:srgbClr val="FB52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571750" y="4600575"/>
            <a:ext cx="600075" cy="762000"/>
          </a:xfrm>
          <a:custGeom>
            <a:avLst/>
            <a:gdLst/>
            <a:ahLst/>
            <a:cxnLst/>
            <a:rect l="l" t="t" r="r" b="b"/>
            <a:pathLst>
              <a:path w="600075" h="762000">
                <a:moveTo>
                  <a:pt x="0" y="0"/>
                </a:moveTo>
                <a:lnTo>
                  <a:pt x="600075" y="762000"/>
                </a:lnTo>
              </a:path>
            </a:pathLst>
          </a:custGeom>
          <a:ln w="28575">
            <a:solidFill>
              <a:srgbClr val="FB52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390650" y="4943475"/>
            <a:ext cx="600075" cy="762000"/>
          </a:xfrm>
          <a:custGeom>
            <a:avLst/>
            <a:gdLst/>
            <a:ahLst/>
            <a:cxnLst/>
            <a:rect l="l" t="t" r="r" b="b"/>
            <a:pathLst>
              <a:path w="600075" h="762000">
                <a:moveTo>
                  <a:pt x="0" y="0"/>
                </a:moveTo>
                <a:lnTo>
                  <a:pt x="600075" y="762000"/>
                </a:lnTo>
              </a:path>
            </a:pathLst>
          </a:custGeom>
          <a:ln w="28575">
            <a:solidFill>
              <a:srgbClr val="01B4E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962150" y="4962525"/>
            <a:ext cx="609600" cy="742950"/>
          </a:xfrm>
          <a:custGeom>
            <a:avLst/>
            <a:gdLst/>
            <a:ahLst/>
            <a:cxnLst/>
            <a:rect l="l" t="t" r="r" b="b"/>
            <a:pathLst>
              <a:path w="609600" h="742950">
                <a:moveTo>
                  <a:pt x="0" y="742950"/>
                </a:moveTo>
                <a:lnTo>
                  <a:pt x="609600" y="0"/>
                </a:lnTo>
              </a:path>
            </a:pathLst>
          </a:custGeom>
          <a:ln w="28575">
            <a:solidFill>
              <a:srgbClr val="01B4E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571750" y="4953000"/>
            <a:ext cx="600075" cy="762000"/>
          </a:xfrm>
          <a:custGeom>
            <a:avLst/>
            <a:gdLst/>
            <a:ahLst/>
            <a:cxnLst/>
            <a:rect l="l" t="t" r="r" b="b"/>
            <a:pathLst>
              <a:path w="600075" h="762000">
                <a:moveTo>
                  <a:pt x="0" y="0"/>
                </a:moveTo>
                <a:lnTo>
                  <a:pt x="600075" y="762000"/>
                </a:lnTo>
              </a:path>
            </a:pathLst>
          </a:custGeom>
          <a:ln w="28575">
            <a:solidFill>
              <a:srgbClr val="01B4E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178382" y="3824529"/>
            <a:ext cx="239190" cy="147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487740" y="3790798"/>
            <a:ext cx="120465" cy="1965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124325" y="36480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FFAA02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696810" y="3764340"/>
            <a:ext cx="1133615" cy="2552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124325" y="36480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FFAA02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178382" y="4891329"/>
            <a:ext cx="239190" cy="1476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511109" y="4976488"/>
            <a:ext cx="236220" cy="0"/>
          </a:xfrm>
          <a:custGeom>
            <a:avLst/>
            <a:gdLst/>
            <a:ahLst/>
            <a:cxnLst/>
            <a:rect l="l" t="t" r="r" b="b"/>
            <a:pathLst>
              <a:path w="236220">
                <a:moveTo>
                  <a:pt x="0" y="0"/>
                </a:moveTo>
                <a:lnTo>
                  <a:pt x="235937" y="0"/>
                </a:lnTo>
              </a:path>
            </a:pathLst>
          </a:custGeom>
          <a:ln w="17176">
            <a:solidFill>
              <a:srgbClr val="FB52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534159" y="4660584"/>
            <a:ext cx="195851" cy="19409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565369" y="5050489"/>
            <a:ext cx="127131" cy="1940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857247" y="4831140"/>
            <a:ext cx="1133615" cy="2552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124325" y="45815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FB5255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178382" y="5948604"/>
            <a:ext cx="239190" cy="14766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511109" y="6033764"/>
            <a:ext cx="236220" cy="0"/>
          </a:xfrm>
          <a:custGeom>
            <a:avLst/>
            <a:gdLst/>
            <a:ahLst/>
            <a:cxnLst/>
            <a:rect l="l" t="t" r="r" b="b"/>
            <a:pathLst>
              <a:path w="236220">
                <a:moveTo>
                  <a:pt x="0" y="0"/>
                </a:moveTo>
                <a:lnTo>
                  <a:pt x="235937" y="0"/>
                </a:lnTo>
              </a:path>
            </a:pathLst>
          </a:custGeom>
          <a:ln w="17176">
            <a:solidFill>
              <a:srgbClr val="01B4E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534159" y="5717860"/>
            <a:ext cx="195851" cy="19409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571668" y="6110914"/>
            <a:ext cx="114532" cy="190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124325" y="5638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1B4EE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857247" y="5888415"/>
            <a:ext cx="1133615" cy="2552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124325" y="5638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1B4EE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962150" y="285750"/>
            <a:ext cx="5343525" cy="20955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xfrm>
            <a:off x="1997075" y="149225"/>
            <a:ext cx="4492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6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Part2</a:t>
            </a:r>
            <a:r>
              <a:rPr sz="2100" b="0" spc="-1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b="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考法一：图像解交变场运动情况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00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5250" y="3248025"/>
            <a:ext cx="9048749" cy="2581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5250" y="4857750"/>
            <a:ext cx="9048749" cy="1552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5250" y="514350"/>
            <a:ext cx="9048749" cy="2581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5250" y="1962150"/>
            <a:ext cx="9048749" cy="1552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62650" y="1352550"/>
            <a:ext cx="3019424" cy="22288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800725" y="4133850"/>
            <a:ext cx="2809875" cy="2152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1310" y="5639017"/>
            <a:ext cx="347345" cy="304800"/>
          </a:xfrm>
          <a:custGeom>
            <a:avLst/>
            <a:gdLst/>
            <a:ahLst/>
            <a:cxnLst/>
            <a:rect l="l" t="t" r="r" b="b"/>
            <a:pathLst>
              <a:path w="347344" h="304800">
                <a:moveTo>
                  <a:pt x="335727" y="304352"/>
                </a:moveTo>
                <a:lnTo>
                  <a:pt x="11182" y="304352"/>
                </a:lnTo>
                <a:lnTo>
                  <a:pt x="7686" y="302942"/>
                </a:lnTo>
                <a:lnTo>
                  <a:pt x="1533" y="297284"/>
                </a:lnTo>
                <a:lnTo>
                  <a:pt x="0" y="293712"/>
                </a:lnTo>
                <a:lnTo>
                  <a:pt x="0" y="286664"/>
                </a:lnTo>
                <a:lnTo>
                  <a:pt x="161753" y="5086"/>
                </a:lnTo>
                <a:lnTo>
                  <a:pt x="170926" y="0"/>
                </a:lnTo>
                <a:lnTo>
                  <a:pt x="179060" y="0"/>
                </a:lnTo>
                <a:lnTo>
                  <a:pt x="183403" y="2457"/>
                </a:lnTo>
                <a:lnTo>
                  <a:pt x="186480" y="7372"/>
                </a:lnTo>
                <a:lnTo>
                  <a:pt x="208366" y="45319"/>
                </a:lnTo>
                <a:lnTo>
                  <a:pt x="173459" y="45319"/>
                </a:lnTo>
                <a:lnTo>
                  <a:pt x="41224" y="274139"/>
                </a:lnTo>
                <a:lnTo>
                  <a:pt x="157114" y="274139"/>
                </a:lnTo>
                <a:lnTo>
                  <a:pt x="158943" y="275824"/>
                </a:lnTo>
                <a:lnTo>
                  <a:pt x="165573" y="278158"/>
                </a:lnTo>
                <a:lnTo>
                  <a:pt x="342653" y="278158"/>
                </a:lnTo>
                <a:lnTo>
                  <a:pt x="346100" y="284140"/>
                </a:lnTo>
                <a:lnTo>
                  <a:pt x="346767" y="286664"/>
                </a:lnTo>
                <a:lnTo>
                  <a:pt x="346701" y="293712"/>
                </a:lnTo>
                <a:lnTo>
                  <a:pt x="345252" y="297084"/>
                </a:lnTo>
                <a:lnTo>
                  <a:pt x="342223" y="299961"/>
                </a:lnTo>
                <a:lnTo>
                  <a:pt x="339251" y="302895"/>
                </a:lnTo>
                <a:lnTo>
                  <a:pt x="335727" y="304352"/>
                </a:lnTo>
                <a:close/>
              </a:path>
              <a:path w="347344" h="304800">
                <a:moveTo>
                  <a:pt x="342653" y="278158"/>
                </a:moveTo>
                <a:lnTo>
                  <a:pt x="182089" y="278158"/>
                </a:lnTo>
                <a:lnTo>
                  <a:pt x="188633" y="275653"/>
                </a:lnTo>
                <a:lnTo>
                  <a:pt x="190072" y="274139"/>
                </a:lnTo>
                <a:lnTo>
                  <a:pt x="305695" y="274139"/>
                </a:lnTo>
                <a:lnTo>
                  <a:pt x="173459" y="45319"/>
                </a:lnTo>
                <a:lnTo>
                  <a:pt x="208366" y="45319"/>
                </a:lnTo>
                <a:lnTo>
                  <a:pt x="342653" y="278158"/>
                </a:lnTo>
                <a:close/>
              </a:path>
              <a:path w="347344" h="304800">
                <a:moveTo>
                  <a:pt x="188690" y="205235"/>
                </a:moveTo>
                <a:lnTo>
                  <a:pt x="158429" y="205235"/>
                </a:lnTo>
                <a:lnTo>
                  <a:pt x="156514" y="204444"/>
                </a:lnTo>
                <a:lnTo>
                  <a:pt x="153342" y="201263"/>
                </a:lnTo>
                <a:lnTo>
                  <a:pt x="152542" y="199529"/>
                </a:lnTo>
                <a:lnTo>
                  <a:pt x="152542" y="197643"/>
                </a:lnTo>
                <a:lnTo>
                  <a:pt x="145551" y="96888"/>
                </a:lnTo>
                <a:lnTo>
                  <a:pt x="145551" y="94107"/>
                </a:lnTo>
                <a:lnTo>
                  <a:pt x="146460" y="92039"/>
                </a:lnTo>
                <a:lnTo>
                  <a:pt x="148228" y="90716"/>
                </a:lnTo>
                <a:lnTo>
                  <a:pt x="150066" y="89373"/>
                </a:lnTo>
                <a:lnTo>
                  <a:pt x="151828" y="88706"/>
                </a:lnTo>
                <a:lnTo>
                  <a:pt x="195481" y="88706"/>
                </a:lnTo>
                <a:lnTo>
                  <a:pt x="197396" y="89496"/>
                </a:lnTo>
                <a:lnTo>
                  <a:pt x="200567" y="92668"/>
                </a:lnTo>
                <a:lnTo>
                  <a:pt x="201358" y="94602"/>
                </a:lnTo>
                <a:lnTo>
                  <a:pt x="201358" y="96888"/>
                </a:lnTo>
                <a:lnTo>
                  <a:pt x="194214" y="197643"/>
                </a:lnTo>
                <a:lnTo>
                  <a:pt x="194129" y="199529"/>
                </a:lnTo>
                <a:lnTo>
                  <a:pt x="193500" y="201015"/>
                </a:lnTo>
                <a:lnTo>
                  <a:pt x="190623" y="204387"/>
                </a:lnTo>
                <a:lnTo>
                  <a:pt x="188690" y="205235"/>
                </a:lnTo>
                <a:close/>
              </a:path>
              <a:path w="347344" h="304800">
                <a:moveTo>
                  <a:pt x="182089" y="278158"/>
                </a:moveTo>
                <a:lnTo>
                  <a:pt x="165573" y="278158"/>
                </a:lnTo>
                <a:lnTo>
                  <a:pt x="158943" y="275824"/>
                </a:lnTo>
                <a:lnTo>
                  <a:pt x="148828" y="266499"/>
                </a:lnTo>
                <a:lnTo>
                  <a:pt x="146294" y="260032"/>
                </a:lnTo>
                <a:lnTo>
                  <a:pt x="146294" y="243258"/>
                </a:lnTo>
                <a:lnTo>
                  <a:pt x="148723" y="236715"/>
                </a:lnTo>
                <a:lnTo>
                  <a:pt x="158496" y="227485"/>
                </a:lnTo>
                <a:lnTo>
                  <a:pt x="165220" y="225180"/>
                </a:lnTo>
                <a:lnTo>
                  <a:pt x="181546" y="225180"/>
                </a:lnTo>
                <a:lnTo>
                  <a:pt x="187966" y="227504"/>
                </a:lnTo>
                <a:lnTo>
                  <a:pt x="198091" y="236839"/>
                </a:lnTo>
                <a:lnTo>
                  <a:pt x="200575" y="243258"/>
                </a:lnTo>
                <a:lnTo>
                  <a:pt x="200615" y="259384"/>
                </a:lnTo>
                <a:lnTo>
                  <a:pt x="198215" y="265680"/>
                </a:lnTo>
                <a:lnTo>
                  <a:pt x="193395" y="270643"/>
                </a:lnTo>
                <a:lnTo>
                  <a:pt x="188633" y="275653"/>
                </a:lnTo>
                <a:lnTo>
                  <a:pt x="182089" y="278158"/>
                </a:lnTo>
                <a:close/>
              </a:path>
            </a:pathLst>
          </a:custGeom>
          <a:solidFill>
            <a:srgbClr val="FF1F02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49250" y="3702050"/>
            <a:ext cx="5613400" cy="2426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题型技巧</a:t>
            </a:r>
            <a:endParaRPr sz="2100">
              <a:latin typeface="微软雅黑" panose="020B0503020204020204" charset="-122"/>
              <a:cs typeface="微软雅黑" panose="020B0503020204020204" charset="-122"/>
            </a:endParaRPr>
          </a:p>
          <a:p>
            <a:pPr marL="184150" marR="129540">
              <a:lnSpc>
                <a:spcPct val="196000"/>
              </a:lnSpc>
              <a:spcBef>
                <a:spcPts val="1245"/>
              </a:spcBef>
            </a:pPr>
            <a:r>
              <a:rPr sz="1950" b="1" dirty="0">
                <a:solidFill>
                  <a:srgbClr val="00B4A0"/>
                </a:solidFill>
                <a:latin typeface="Comic Sans MS" panose="030F0702030302020204"/>
                <a:cs typeface="Comic Sans MS" panose="030F0702030302020204"/>
              </a:rPr>
              <a:t>step1</a:t>
            </a:r>
            <a:r>
              <a:rPr sz="1950" b="1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950" b="1" dirty="0">
                <a:solidFill>
                  <a:srgbClr val="00B4A0"/>
                </a:solidFill>
                <a:latin typeface="Comic Sans MS" panose="030F0702030302020204"/>
                <a:cs typeface="Comic Sans MS" panose="030F0702030302020204"/>
              </a:rPr>
              <a:t>U&gt;0</a:t>
            </a:r>
            <a:r>
              <a:rPr sz="1950" b="1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，图上坡</a:t>
            </a:r>
            <a:r>
              <a:rPr sz="1950" b="1" spc="-5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950" b="1" spc="-5" dirty="0">
                <a:solidFill>
                  <a:srgbClr val="00B4A0"/>
                </a:solidFill>
                <a:latin typeface="Comic Sans MS" panose="030F0702030302020204"/>
                <a:cs typeface="Comic Sans MS" panose="030F0702030302020204"/>
              </a:rPr>
              <a:t>U&lt;0</a:t>
            </a:r>
            <a:r>
              <a:rPr sz="1950" b="1" spc="-5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950" b="1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图下坡 </a:t>
            </a:r>
            <a:endParaRPr sz="1950" b="1" dirty="0">
              <a:solidFill>
                <a:srgbClr val="00B4A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84150" marR="129540">
              <a:lnSpc>
                <a:spcPct val="196000"/>
              </a:lnSpc>
              <a:spcBef>
                <a:spcPts val="1245"/>
              </a:spcBef>
            </a:pPr>
            <a:r>
              <a:rPr sz="1950" b="1" spc="25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s</a:t>
            </a:r>
            <a:r>
              <a:rPr sz="1950" b="1" spc="-20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t</a:t>
            </a:r>
            <a:r>
              <a:rPr sz="1950" b="1" spc="25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e</a:t>
            </a:r>
            <a:r>
              <a:rPr sz="1950" b="1" spc="0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p2</a:t>
            </a:r>
            <a:r>
              <a:rPr sz="1950" b="1" dirty="0">
                <a:solidFill>
                  <a:srgbClr val="FFAA02"/>
                </a:solidFill>
                <a:latin typeface="微软雅黑" panose="020B0503020204020204" charset="-122"/>
                <a:cs typeface="微软雅黑" panose="020B0503020204020204" charset="-122"/>
              </a:rPr>
              <a:t>：上面积朝正向走，下面积朝反向走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184150">
              <a:lnSpc>
                <a:spcPct val="100000"/>
              </a:lnSpc>
              <a:spcBef>
                <a:spcPts val="2310"/>
              </a:spcBef>
            </a:pPr>
            <a:r>
              <a:rPr lang="en-US" sz="1950" b="1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950" b="1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注意：规定</a:t>
            </a:r>
            <a:r>
              <a:rPr sz="1950" b="1" spc="0" dirty="0">
                <a:solidFill>
                  <a:srgbClr val="FF1F02"/>
                </a:solidFill>
                <a:latin typeface="Comic Sans MS" panose="030F0702030302020204"/>
                <a:cs typeface="Comic Sans MS" panose="030F0702030302020204"/>
              </a:rPr>
              <a:t>0</a:t>
            </a:r>
            <a:r>
              <a:rPr sz="1950" b="1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时刻粒子受力方向为正方向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62375" y="1790700"/>
            <a:ext cx="2562225" cy="1343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933575" y="285750"/>
            <a:ext cx="5343525" cy="2095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49250" y="149225"/>
            <a:ext cx="6111875" cy="1164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1950">
              <a:lnSpc>
                <a:spcPct val="100000"/>
              </a:lnSpc>
              <a:spcBef>
                <a:spcPts val="100"/>
              </a:spcBef>
            </a:pPr>
            <a:r>
              <a:rPr sz="2100" spc="6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Part2</a:t>
            </a:r>
            <a:r>
              <a:rPr sz="2100" spc="-1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考法一：图像解交变场运动情况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sz="21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题型特征</a:t>
            </a:r>
            <a:endParaRPr sz="2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9"/>
          <p:cNvSpPr txBox="1"/>
          <p:nvPr>
            <p:custDataLst>
              <p:tags r:id="rId8"/>
            </p:custDataLst>
          </p:nvPr>
        </p:nvSpPr>
        <p:spPr>
          <a:xfrm>
            <a:off x="520700" y="2139950"/>
            <a:ext cx="32639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宋体" panose="02010600030101010101" pitchFamily="2" charset="-122"/>
                <a:cs typeface="宋体" panose="02010600030101010101" pitchFamily="2" charset="-122"/>
              </a:rPr>
              <a:t>交变电场</a:t>
            </a:r>
            <a:r>
              <a:rPr sz="2100" dirty="0">
                <a:latin typeface="宋体" panose="02010600030101010101" pitchFamily="2" charset="-122"/>
                <a:cs typeface="宋体" panose="02010600030101010101" pitchFamily="2" charset="-122"/>
              </a:rPr>
              <a:t>中判断运动情况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0" y="114300"/>
            <a:ext cx="1733550" cy="5238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12590" y="1147958"/>
            <a:ext cx="1871641" cy="255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52756" y="1166596"/>
            <a:ext cx="193219" cy="204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2400" y="10382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35870" y="1313064"/>
            <a:ext cx="85308" cy="81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2400" y="10382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34104" y="1176034"/>
            <a:ext cx="208250" cy="1952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2400" y="10382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025942" y="1137457"/>
            <a:ext cx="5924787" cy="2722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35029" y="1537507"/>
            <a:ext cx="601980" cy="272415"/>
          </a:xfrm>
          <a:custGeom>
            <a:avLst/>
            <a:gdLst/>
            <a:ahLst/>
            <a:cxnLst/>
            <a:rect l="l" t="t" r="r" b="b"/>
            <a:pathLst>
              <a:path w="601980" h="272414">
                <a:moveTo>
                  <a:pt x="101934" y="52957"/>
                </a:moveTo>
                <a:lnTo>
                  <a:pt x="97726" y="50606"/>
                </a:lnTo>
                <a:lnTo>
                  <a:pt x="89075" y="43870"/>
                </a:lnTo>
                <a:lnTo>
                  <a:pt x="79009" y="34442"/>
                </a:lnTo>
                <a:lnTo>
                  <a:pt x="71389" y="22544"/>
                </a:lnTo>
                <a:lnTo>
                  <a:pt x="74187" y="16798"/>
                </a:lnTo>
                <a:lnTo>
                  <a:pt x="87405" y="17204"/>
                </a:lnTo>
                <a:lnTo>
                  <a:pt x="111042" y="23764"/>
                </a:lnTo>
                <a:lnTo>
                  <a:pt x="118227" y="32980"/>
                </a:lnTo>
                <a:lnTo>
                  <a:pt x="120579" y="41424"/>
                </a:lnTo>
                <a:lnTo>
                  <a:pt x="118098" y="49096"/>
                </a:lnTo>
                <a:lnTo>
                  <a:pt x="116308" y="50785"/>
                </a:lnTo>
                <a:lnTo>
                  <a:pt x="109050" y="51951"/>
                </a:lnTo>
                <a:lnTo>
                  <a:pt x="101934" y="52957"/>
                </a:lnTo>
                <a:close/>
              </a:path>
              <a:path w="601980" h="272414">
                <a:moveTo>
                  <a:pt x="192682" y="55997"/>
                </a:moveTo>
                <a:lnTo>
                  <a:pt x="110785" y="55997"/>
                </a:lnTo>
                <a:lnTo>
                  <a:pt x="116308" y="50785"/>
                </a:lnTo>
                <a:lnTo>
                  <a:pt x="155124" y="44643"/>
                </a:lnTo>
                <a:lnTo>
                  <a:pt x="159286" y="43948"/>
                </a:lnTo>
                <a:lnTo>
                  <a:pt x="166962" y="43441"/>
                </a:lnTo>
                <a:lnTo>
                  <a:pt x="174231" y="44323"/>
                </a:lnTo>
                <a:lnTo>
                  <a:pt x="181092" y="46596"/>
                </a:lnTo>
                <a:lnTo>
                  <a:pt x="187547" y="50263"/>
                </a:lnTo>
                <a:lnTo>
                  <a:pt x="192682" y="55997"/>
                </a:lnTo>
                <a:close/>
              </a:path>
              <a:path w="601980" h="272414">
                <a:moveTo>
                  <a:pt x="110785" y="55997"/>
                </a:moveTo>
                <a:lnTo>
                  <a:pt x="104963" y="54649"/>
                </a:lnTo>
                <a:lnTo>
                  <a:pt x="101934" y="52957"/>
                </a:lnTo>
                <a:lnTo>
                  <a:pt x="109050" y="51951"/>
                </a:lnTo>
                <a:lnTo>
                  <a:pt x="116308" y="50785"/>
                </a:lnTo>
                <a:lnTo>
                  <a:pt x="110785" y="55997"/>
                </a:lnTo>
                <a:close/>
              </a:path>
              <a:path w="601980" h="272414">
                <a:moveTo>
                  <a:pt x="30927" y="85163"/>
                </a:moveTo>
                <a:lnTo>
                  <a:pt x="27498" y="85163"/>
                </a:lnTo>
                <a:lnTo>
                  <a:pt x="19564" y="84296"/>
                </a:lnTo>
                <a:lnTo>
                  <a:pt x="13592" y="81372"/>
                </a:lnTo>
                <a:lnTo>
                  <a:pt x="9601" y="76371"/>
                </a:lnTo>
                <a:lnTo>
                  <a:pt x="5653" y="68506"/>
                </a:lnTo>
                <a:lnTo>
                  <a:pt x="9448" y="63941"/>
                </a:lnTo>
                <a:lnTo>
                  <a:pt x="20993" y="62636"/>
                </a:lnTo>
                <a:lnTo>
                  <a:pt x="49832" y="59734"/>
                </a:lnTo>
                <a:lnTo>
                  <a:pt x="79184" y="56172"/>
                </a:lnTo>
                <a:lnTo>
                  <a:pt x="101934" y="52957"/>
                </a:lnTo>
                <a:lnTo>
                  <a:pt x="104963" y="54649"/>
                </a:lnTo>
                <a:lnTo>
                  <a:pt x="110785" y="55997"/>
                </a:lnTo>
                <a:lnTo>
                  <a:pt x="192682" y="55997"/>
                </a:lnTo>
                <a:lnTo>
                  <a:pt x="194787" y="58348"/>
                </a:lnTo>
                <a:lnTo>
                  <a:pt x="196322" y="64429"/>
                </a:lnTo>
                <a:lnTo>
                  <a:pt x="193782" y="66913"/>
                </a:lnTo>
                <a:lnTo>
                  <a:pt x="124148" y="66913"/>
                </a:lnTo>
                <a:lnTo>
                  <a:pt x="121329" y="68303"/>
                </a:lnTo>
                <a:lnTo>
                  <a:pt x="125204" y="68524"/>
                </a:lnTo>
                <a:lnTo>
                  <a:pt x="126082" y="69865"/>
                </a:lnTo>
                <a:lnTo>
                  <a:pt x="126128" y="70189"/>
                </a:lnTo>
                <a:lnTo>
                  <a:pt x="85124" y="70189"/>
                </a:lnTo>
                <a:lnTo>
                  <a:pt x="79914" y="70580"/>
                </a:lnTo>
                <a:lnTo>
                  <a:pt x="80352" y="74056"/>
                </a:lnTo>
                <a:lnTo>
                  <a:pt x="82086" y="75418"/>
                </a:lnTo>
                <a:lnTo>
                  <a:pt x="89551" y="75418"/>
                </a:lnTo>
                <a:lnTo>
                  <a:pt x="90133" y="77152"/>
                </a:lnTo>
                <a:lnTo>
                  <a:pt x="66960" y="77152"/>
                </a:lnTo>
                <a:lnTo>
                  <a:pt x="61681" y="77756"/>
                </a:lnTo>
                <a:lnTo>
                  <a:pt x="55743" y="78912"/>
                </a:lnTo>
                <a:lnTo>
                  <a:pt x="49147" y="80621"/>
                </a:lnTo>
                <a:lnTo>
                  <a:pt x="41890" y="82886"/>
                </a:lnTo>
                <a:lnTo>
                  <a:pt x="35728" y="84401"/>
                </a:lnTo>
                <a:lnTo>
                  <a:pt x="30927" y="85163"/>
                </a:lnTo>
                <a:close/>
              </a:path>
              <a:path w="601980" h="272414">
                <a:moveTo>
                  <a:pt x="125204" y="68524"/>
                </a:moveTo>
                <a:lnTo>
                  <a:pt x="121329" y="68303"/>
                </a:lnTo>
                <a:lnTo>
                  <a:pt x="124148" y="66913"/>
                </a:lnTo>
                <a:lnTo>
                  <a:pt x="125204" y="68524"/>
                </a:lnTo>
                <a:close/>
              </a:path>
              <a:path w="601980" h="272414">
                <a:moveTo>
                  <a:pt x="182279" y="70580"/>
                </a:moveTo>
                <a:lnTo>
                  <a:pt x="169383" y="70580"/>
                </a:lnTo>
                <a:lnTo>
                  <a:pt x="125204" y="68524"/>
                </a:lnTo>
                <a:lnTo>
                  <a:pt x="124148" y="66913"/>
                </a:lnTo>
                <a:lnTo>
                  <a:pt x="193782" y="66913"/>
                </a:lnTo>
                <a:lnTo>
                  <a:pt x="192152" y="68506"/>
                </a:lnTo>
                <a:lnTo>
                  <a:pt x="182279" y="70580"/>
                </a:lnTo>
                <a:close/>
              </a:path>
              <a:path w="601980" h="272414">
                <a:moveTo>
                  <a:pt x="82086" y="75418"/>
                </a:moveTo>
                <a:lnTo>
                  <a:pt x="80352" y="74056"/>
                </a:lnTo>
                <a:lnTo>
                  <a:pt x="79914" y="70580"/>
                </a:lnTo>
                <a:lnTo>
                  <a:pt x="85124" y="70189"/>
                </a:lnTo>
                <a:lnTo>
                  <a:pt x="88706" y="72904"/>
                </a:lnTo>
                <a:lnTo>
                  <a:pt x="89122" y="74143"/>
                </a:lnTo>
                <a:lnTo>
                  <a:pt x="85124" y="74685"/>
                </a:lnTo>
                <a:lnTo>
                  <a:pt x="82086" y="75418"/>
                </a:lnTo>
                <a:close/>
              </a:path>
              <a:path w="601980" h="272414">
                <a:moveTo>
                  <a:pt x="89122" y="74143"/>
                </a:moveTo>
                <a:lnTo>
                  <a:pt x="88706" y="72904"/>
                </a:lnTo>
                <a:lnTo>
                  <a:pt x="85124" y="70189"/>
                </a:lnTo>
                <a:lnTo>
                  <a:pt x="126128" y="70189"/>
                </a:lnTo>
                <a:lnTo>
                  <a:pt x="126481" y="72666"/>
                </a:lnTo>
                <a:lnTo>
                  <a:pt x="100755" y="72666"/>
                </a:lnTo>
                <a:lnTo>
                  <a:pt x="95107" y="73332"/>
                </a:lnTo>
                <a:lnTo>
                  <a:pt x="89122" y="74143"/>
                </a:lnTo>
                <a:close/>
              </a:path>
              <a:path w="601980" h="272414">
                <a:moveTo>
                  <a:pt x="108970" y="135002"/>
                </a:moveTo>
                <a:lnTo>
                  <a:pt x="105066" y="129848"/>
                </a:lnTo>
                <a:lnTo>
                  <a:pt x="102222" y="123698"/>
                </a:lnTo>
                <a:lnTo>
                  <a:pt x="100562" y="117071"/>
                </a:lnTo>
                <a:lnTo>
                  <a:pt x="100490" y="114014"/>
                </a:lnTo>
                <a:lnTo>
                  <a:pt x="100840" y="110709"/>
                </a:lnTo>
                <a:lnTo>
                  <a:pt x="103058" y="94933"/>
                </a:lnTo>
                <a:lnTo>
                  <a:pt x="103441" y="89005"/>
                </a:lnTo>
                <a:lnTo>
                  <a:pt x="103533" y="83096"/>
                </a:lnTo>
                <a:lnTo>
                  <a:pt x="103319" y="78331"/>
                </a:lnTo>
                <a:lnTo>
                  <a:pt x="102060" y="72666"/>
                </a:lnTo>
                <a:lnTo>
                  <a:pt x="126481" y="72666"/>
                </a:lnTo>
                <a:lnTo>
                  <a:pt x="127009" y="76371"/>
                </a:lnTo>
                <a:lnTo>
                  <a:pt x="127117" y="80621"/>
                </a:lnTo>
                <a:lnTo>
                  <a:pt x="125930" y="85163"/>
                </a:lnTo>
                <a:lnTo>
                  <a:pt x="125813" y="85753"/>
                </a:lnTo>
                <a:lnTo>
                  <a:pt x="125071" y="91954"/>
                </a:lnTo>
                <a:lnTo>
                  <a:pt x="124905" y="96954"/>
                </a:lnTo>
                <a:lnTo>
                  <a:pt x="125014" y="108413"/>
                </a:lnTo>
                <a:lnTo>
                  <a:pt x="124890" y="116547"/>
                </a:lnTo>
                <a:lnTo>
                  <a:pt x="124809" y="120197"/>
                </a:lnTo>
                <a:lnTo>
                  <a:pt x="122877" y="128660"/>
                </a:lnTo>
                <a:lnTo>
                  <a:pt x="121455" y="131130"/>
                </a:lnTo>
                <a:lnTo>
                  <a:pt x="118729" y="131130"/>
                </a:lnTo>
                <a:lnTo>
                  <a:pt x="115204" y="132892"/>
                </a:lnTo>
                <a:lnTo>
                  <a:pt x="108970" y="135002"/>
                </a:lnTo>
                <a:close/>
              </a:path>
              <a:path w="601980" h="272414">
                <a:moveTo>
                  <a:pt x="89551" y="75418"/>
                </a:moveTo>
                <a:lnTo>
                  <a:pt x="82086" y="75418"/>
                </a:lnTo>
                <a:lnTo>
                  <a:pt x="85124" y="74685"/>
                </a:lnTo>
                <a:lnTo>
                  <a:pt x="89122" y="74143"/>
                </a:lnTo>
                <a:lnTo>
                  <a:pt x="89551" y="75418"/>
                </a:lnTo>
                <a:close/>
              </a:path>
              <a:path w="601980" h="272414">
                <a:moveTo>
                  <a:pt x="76276" y="140246"/>
                </a:moveTo>
                <a:lnTo>
                  <a:pt x="64096" y="112155"/>
                </a:lnTo>
                <a:lnTo>
                  <a:pt x="64427" y="110709"/>
                </a:lnTo>
                <a:lnTo>
                  <a:pt x="65331" y="108023"/>
                </a:lnTo>
                <a:lnTo>
                  <a:pt x="67191" y="101136"/>
                </a:lnTo>
                <a:lnTo>
                  <a:pt x="68006" y="94326"/>
                </a:lnTo>
                <a:lnTo>
                  <a:pt x="68065" y="91954"/>
                </a:lnTo>
                <a:lnTo>
                  <a:pt x="67952" y="85264"/>
                </a:lnTo>
                <a:lnTo>
                  <a:pt x="66960" y="77152"/>
                </a:lnTo>
                <a:lnTo>
                  <a:pt x="90133" y="77152"/>
                </a:lnTo>
                <a:lnTo>
                  <a:pt x="90658" y="78714"/>
                </a:lnTo>
                <a:lnTo>
                  <a:pt x="90627" y="81372"/>
                </a:lnTo>
                <a:lnTo>
                  <a:pt x="90249" y="83991"/>
                </a:lnTo>
                <a:lnTo>
                  <a:pt x="89420" y="87249"/>
                </a:lnTo>
                <a:lnTo>
                  <a:pt x="87515" y="94326"/>
                </a:lnTo>
                <a:lnTo>
                  <a:pt x="86887" y="101374"/>
                </a:lnTo>
                <a:lnTo>
                  <a:pt x="87498" y="108023"/>
                </a:lnTo>
                <a:lnTo>
                  <a:pt x="87376" y="114766"/>
                </a:lnTo>
                <a:lnTo>
                  <a:pt x="87270" y="118997"/>
                </a:lnTo>
                <a:lnTo>
                  <a:pt x="85370" y="127540"/>
                </a:lnTo>
                <a:lnTo>
                  <a:pt x="85258" y="127922"/>
                </a:lnTo>
                <a:lnTo>
                  <a:pt x="81641" y="134913"/>
                </a:lnTo>
                <a:lnTo>
                  <a:pt x="76276" y="140246"/>
                </a:lnTo>
                <a:close/>
              </a:path>
              <a:path w="601980" h="272414">
                <a:moveTo>
                  <a:pt x="28870" y="141427"/>
                </a:moveTo>
                <a:lnTo>
                  <a:pt x="21531" y="139241"/>
                </a:lnTo>
                <a:lnTo>
                  <a:pt x="17360" y="134453"/>
                </a:lnTo>
                <a:lnTo>
                  <a:pt x="16472" y="127922"/>
                </a:lnTo>
                <a:lnTo>
                  <a:pt x="16400" y="126855"/>
                </a:lnTo>
                <a:lnTo>
                  <a:pt x="18516" y="117071"/>
                </a:lnTo>
                <a:lnTo>
                  <a:pt x="19688" y="114766"/>
                </a:lnTo>
                <a:lnTo>
                  <a:pt x="22688" y="111623"/>
                </a:lnTo>
                <a:lnTo>
                  <a:pt x="27498" y="107632"/>
                </a:lnTo>
                <a:lnTo>
                  <a:pt x="32670" y="103593"/>
                </a:lnTo>
                <a:lnTo>
                  <a:pt x="35490" y="100031"/>
                </a:lnTo>
                <a:lnTo>
                  <a:pt x="35966" y="96954"/>
                </a:lnTo>
                <a:lnTo>
                  <a:pt x="40652" y="86993"/>
                </a:lnTo>
                <a:lnTo>
                  <a:pt x="45210" y="83096"/>
                </a:lnTo>
                <a:lnTo>
                  <a:pt x="49639" y="85264"/>
                </a:lnTo>
                <a:lnTo>
                  <a:pt x="53940" y="93497"/>
                </a:lnTo>
                <a:lnTo>
                  <a:pt x="55254" y="99718"/>
                </a:lnTo>
                <a:lnTo>
                  <a:pt x="55398" y="103593"/>
                </a:lnTo>
                <a:lnTo>
                  <a:pt x="55381" y="106699"/>
                </a:lnTo>
                <a:lnTo>
                  <a:pt x="35219" y="139446"/>
                </a:lnTo>
                <a:lnTo>
                  <a:pt x="28870" y="141427"/>
                </a:lnTo>
                <a:close/>
              </a:path>
              <a:path w="601980" h="272414">
                <a:moveTo>
                  <a:pt x="172821" y="127540"/>
                </a:moveTo>
                <a:lnTo>
                  <a:pt x="135521" y="100469"/>
                </a:lnTo>
                <a:lnTo>
                  <a:pt x="134164" y="89005"/>
                </a:lnTo>
                <a:lnTo>
                  <a:pt x="139853" y="84045"/>
                </a:lnTo>
                <a:lnTo>
                  <a:pt x="152589" y="85587"/>
                </a:lnTo>
                <a:lnTo>
                  <a:pt x="172373" y="93630"/>
                </a:lnTo>
                <a:lnTo>
                  <a:pt x="179717" y="99098"/>
                </a:lnTo>
                <a:lnTo>
                  <a:pt x="183384" y="106699"/>
                </a:lnTo>
                <a:lnTo>
                  <a:pt x="183350" y="116547"/>
                </a:lnTo>
                <a:lnTo>
                  <a:pt x="181515" y="123150"/>
                </a:lnTo>
                <a:lnTo>
                  <a:pt x="177993" y="126855"/>
                </a:lnTo>
                <a:lnTo>
                  <a:pt x="172821" y="127540"/>
                </a:lnTo>
                <a:close/>
              </a:path>
              <a:path w="601980" h="272414">
                <a:moveTo>
                  <a:pt x="113909" y="139141"/>
                </a:moveTo>
                <a:lnTo>
                  <a:pt x="108970" y="135002"/>
                </a:lnTo>
                <a:lnTo>
                  <a:pt x="115204" y="132892"/>
                </a:lnTo>
                <a:lnTo>
                  <a:pt x="118729" y="131130"/>
                </a:lnTo>
                <a:lnTo>
                  <a:pt x="121095" y="131757"/>
                </a:lnTo>
                <a:lnTo>
                  <a:pt x="119279" y="134913"/>
                </a:lnTo>
                <a:lnTo>
                  <a:pt x="113909" y="139141"/>
                </a:lnTo>
                <a:close/>
              </a:path>
              <a:path w="601980" h="272414">
                <a:moveTo>
                  <a:pt x="121095" y="131757"/>
                </a:moveTo>
                <a:lnTo>
                  <a:pt x="118729" y="131130"/>
                </a:lnTo>
                <a:lnTo>
                  <a:pt x="121455" y="131130"/>
                </a:lnTo>
                <a:lnTo>
                  <a:pt x="121095" y="131757"/>
                </a:lnTo>
                <a:close/>
              </a:path>
              <a:path w="601980" h="272414">
                <a:moveTo>
                  <a:pt x="140242" y="139141"/>
                </a:moveTo>
                <a:lnTo>
                  <a:pt x="113909" y="139141"/>
                </a:lnTo>
                <a:lnTo>
                  <a:pt x="119208" y="135002"/>
                </a:lnTo>
                <a:lnTo>
                  <a:pt x="121095" y="131757"/>
                </a:lnTo>
                <a:lnTo>
                  <a:pt x="130955" y="134370"/>
                </a:lnTo>
                <a:lnTo>
                  <a:pt x="139903" y="138804"/>
                </a:lnTo>
                <a:lnTo>
                  <a:pt x="140242" y="139141"/>
                </a:lnTo>
                <a:close/>
              </a:path>
              <a:path w="601980" h="272414">
                <a:moveTo>
                  <a:pt x="47800" y="158331"/>
                </a:moveTo>
                <a:lnTo>
                  <a:pt x="43143" y="155843"/>
                </a:lnTo>
                <a:lnTo>
                  <a:pt x="43489" y="150692"/>
                </a:lnTo>
                <a:lnTo>
                  <a:pt x="52701" y="144941"/>
                </a:lnTo>
                <a:lnTo>
                  <a:pt x="68378" y="144188"/>
                </a:lnTo>
                <a:lnTo>
                  <a:pt x="84021" y="141928"/>
                </a:lnTo>
                <a:lnTo>
                  <a:pt x="99629" y="138162"/>
                </a:lnTo>
                <a:lnTo>
                  <a:pt x="108970" y="135002"/>
                </a:lnTo>
                <a:lnTo>
                  <a:pt x="113909" y="139141"/>
                </a:lnTo>
                <a:lnTo>
                  <a:pt x="140242" y="139141"/>
                </a:lnTo>
                <a:lnTo>
                  <a:pt x="145571" y="144432"/>
                </a:lnTo>
                <a:lnTo>
                  <a:pt x="147961" y="151257"/>
                </a:lnTo>
                <a:lnTo>
                  <a:pt x="147961" y="154419"/>
                </a:lnTo>
                <a:lnTo>
                  <a:pt x="146983" y="155809"/>
                </a:lnTo>
                <a:lnTo>
                  <a:pt x="108051" y="155809"/>
                </a:lnTo>
                <a:lnTo>
                  <a:pt x="101154" y="157438"/>
                </a:lnTo>
                <a:lnTo>
                  <a:pt x="56283" y="157438"/>
                </a:lnTo>
                <a:lnTo>
                  <a:pt x="47800" y="158331"/>
                </a:lnTo>
                <a:close/>
              </a:path>
              <a:path w="601980" h="272414">
                <a:moveTo>
                  <a:pt x="126731" y="176517"/>
                </a:moveTo>
                <a:lnTo>
                  <a:pt x="96393" y="176517"/>
                </a:lnTo>
                <a:lnTo>
                  <a:pt x="102812" y="168621"/>
                </a:lnTo>
                <a:lnTo>
                  <a:pt x="106699" y="161715"/>
                </a:lnTo>
                <a:lnTo>
                  <a:pt x="108051" y="155809"/>
                </a:lnTo>
                <a:lnTo>
                  <a:pt x="146983" y="155809"/>
                </a:lnTo>
                <a:lnTo>
                  <a:pt x="146246" y="156857"/>
                </a:lnTo>
                <a:lnTo>
                  <a:pt x="138131" y="160886"/>
                </a:lnTo>
                <a:lnTo>
                  <a:pt x="134569" y="163887"/>
                </a:lnTo>
                <a:lnTo>
                  <a:pt x="132140" y="167535"/>
                </a:lnTo>
                <a:lnTo>
                  <a:pt x="130921" y="168744"/>
                </a:lnTo>
                <a:lnTo>
                  <a:pt x="129016" y="171964"/>
                </a:lnTo>
                <a:lnTo>
                  <a:pt x="126731" y="176517"/>
                </a:lnTo>
                <a:close/>
              </a:path>
              <a:path w="601980" h="272414">
                <a:moveTo>
                  <a:pt x="69046" y="164344"/>
                </a:moveTo>
                <a:lnTo>
                  <a:pt x="51662" y="160393"/>
                </a:lnTo>
                <a:lnTo>
                  <a:pt x="47800" y="158331"/>
                </a:lnTo>
                <a:lnTo>
                  <a:pt x="56283" y="157438"/>
                </a:lnTo>
                <a:lnTo>
                  <a:pt x="61403" y="158117"/>
                </a:lnTo>
                <a:lnTo>
                  <a:pt x="69794" y="161523"/>
                </a:lnTo>
                <a:lnTo>
                  <a:pt x="74002" y="163737"/>
                </a:lnTo>
                <a:lnTo>
                  <a:pt x="72917" y="163944"/>
                </a:lnTo>
                <a:lnTo>
                  <a:pt x="69046" y="164344"/>
                </a:lnTo>
                <a:close/>
              </a:path>
              <a:path w="601980" h="272414">
                <a:moveTo>
                  <a:pt x="74002" y="163737"/>
                </a:moveTo>
                <a:lnTo>
                  <a:pt x="69794" y="161523"/>
                </a:lnTo>
                <a:lnTo>
                  <a:pt x="61403" y="158117"/>
                </a:lnTo>
                <a:lnTo>
                  <a:pt x="56283" y="157438"/>
                </a:lnTo>
                <a:lnTo>
                  <a:pt x="101154" y="157438"/>
                </a:lnTo>
                <a:lnTo>
                  <a:pt x="98936" y="157962"/>
                </a:lnTo>
                <a:lnTo>
                  <a:pt x="87859" y="160751"/>
                </a:lnTo>
                <a:lnTo>
                  <a:pt x="79187" y="162746"/>
                </a:lnTo>
                <a:lnTo>
                  <a:pt x="74002" y="163737"/>
                </a:lnTo>
                <a:close/>
              </a:path>
              <a:path w="601980" h="272414">
                <a:moveTo>
                  <a:pt x="13049" y="233105"/>
                </a:moveTo>
                <a:lnTo>
                  <a:pt x="2066" y="228714"/>
                </a:lnTo>
                <a:lnTo>
                  <a:pt x="0" y="223685"/>
                </a:lnTo>
                <a:lnTo>
                  <a:pt x="6858" y="217998"/>
                </a:lnTo>
                <a:lnTo>
                  <a:pt x="31823" y="213331"/>
                </a:lnTo>
                <a:lnTo>
                  <a:pt x="52669" y="207544"/>
                </a:lnTo>
                <a:lnTo>
                  <a:pt x="69395" y="200636"/>
                </a:lnTo>
                <a:lnTo>
                  <a:pt x="82000" y="192605"/>
                </a:lnTo>
                <a:lnTo>
                  <a:pt x="68952" y="184341"/>
                </a:lnTo>
                <a:lnTo>
                  <a:pt x="58526" y="178438"/>
                </a:lnTo>
                <a:lnTo>
                  <a:pt x="50721" y="174897"/>
                </a:lnTo>
                <a:lnTo>
                  <a:pt x="45539" y="173716"/>
                </a:lnTo>
                <a:lnTo>
                  <a:pt x="33099" y="167449"/>
                </a:lnTo>
                <a:lnTo>
                  <a:pt x="30744" y="162648"/>
                </a:lnTo>
                <a:lnTo>
                  <a:pt x="38472" y="159312"/>
                </a:lnTo>
                <a:lnTo>
                  <a:pt x="47800" y="158331"/>
                </a:lnTo>
                <a:lnTo>
                  <a:pt x="51662" y="160393"/>
                </a:lnTo>
                <a:lnTo>
                  <a:pt x="69046" y="164344"/>
                </a:lnTo>
                <a:lnTo>
                  <a:pt x="75157" y="164344"/>
                </a:lnTo>
                <a:lnTo>
                  <a:pt x="81456" y="167657"/>
                </a:lnTo>
                <a:lnTo>
                  <a:pt x="96393" y="176517"/>
                </a:lnTo>
                <a:lnTo>
                  <a:pt x="126731" y="176517"/>
                </a:lnTo>
                <a:lnTo>
                  <a:pt x="126406" y="177165"/>
                </a:lnTo>
                <a:lnTo>
                  <a:pt x="121329" y="185156"/>
                </a:lnTo>
                <a:lnTo>
                  <a:pt x="118576" y="189414"/>
                </a:lnTo>
                <a:lnTo>
                  <a:pt x="118138" y="189928"/>
                </a:lnTo>
                <a:lnTo>
                  <a:pt x="130770" y="197840"/>
                </a:lnTo>
                <a:lnTo>
                  <a:pt x="144119" y="204644"/>
                </a:lnTo>
                <a:lnTo>
                  <a:pt x="148634" y="206473"/>
                </a:lnTo>
                <a:lnTo>
                  <a:pt x="101993" y="206473"/>
                </a:lnTo>
                <a:lnTo>
                  <a:pt x="83811" y="218537"/>
                </a:lnTo>
                <a:lnTo>
                  <a:pt x="62925" y="226997"/>
                </a:lnTo>
                <a:lnTo>
                  <a:pt x="39338" y="231853"/>
                </a:lnTo>
                <a:lnTo>
                  <a:pt x="13049" y="233105"/>
                </a:lnTo>
                <a:close/>
              </a:path>
              <a:path w="601980" h="272414">
                <a:moveTo>
                  <a:pt x="75157" y="164344"/>
                </a:moveTo>
                <a:lnTo>
                  <a:pt x="69046" y="164344"/>
                </a:lnTo>
                <a:lnTo>
                  <a:pt x="72917" y="163944"/>
                </a:lnTo>
                <a:lnTo>
                  <a:pt x="74002" y="163737"/>
                </a:lnTo>
                <a:lnTo>
                  <a:pt x="75157" y="164344"/>
                </a:lnTo>
                <a:close/>
              </a:path>
              <a:path w="601980" h="272414">
                <a:moveTo>
                  <a:pt x="160628" y="247147"/>
                </a:moveTo>
                <a:lnTo>
                  <a:pt x="148020" y="244977"/>
                </a:lnTo>
                <a:lnTo>
                  <a:pt x="143341" y="238696"/>
                </a:lnTo>
                <a:lnTo>
                  <a:pt x="131333" y="229068"/>
                </a:lnTo>
                <a:lnTo>
                  <a:pt x="120438" y="220488"/>
                </a:lnTo>
                <a:lnTo>
                  <a:pt x="110659" y="212956"/>
                </a:lnTo>
                <a:lnTo>
                  <a:pt x="101993" y="206473"/>
                </a:lnTo>
                <a:lnTo>
                  <a:pt x="148634" y="206473"/>
                </a:lnTo>
                <a:lnTo>
                  <a:pt x="194976" y="218903"/>
                </a:lnTo>
                <a:lnTo>
                  <a:pt x="199967" y="218903"/>
                </a:lnTo>
                <a:lnTo>
                  <a:pt x="203958" y="219275"/>
                </a:lnTo>
                <a:lnTo>
                  <a:pt x="206949" y="220017"/>
                </a:lnTo>
                <a:lnTo>
                  <a:pt x="215636" y="220884"/>
                </a:lnTo>
                <a:lnTo>
                  <a:pt x="220970" y="223313"/>
                </a:lnTo>
                <a:lnTo>
                  <a:pt x="222970" y="227304"/>
                </a:lnTo>
                <a:lnTo>
                  <a:pt x="222970" y="232209"/>
                </a:lnTo>
                <a:lnTo>
                  <a:pt x="218522" y="236162"/>
                </a:lnTo>
                <a:lnTo>
                  <a:pt x="209626" y="239153"/>
                </a:lnTo>
                <a:lnTo>
                  <a:pt x="181163" y="245206"/>
                </a:lnTo>
                <a:lnTo>
                  <a:pt x="160628" y="247147"/>
                </a:lnTo>
                <a:close/>
              </a:path>
              <a:path w="601980" h="272414">
                <a:moveTo>
                  <a:pt x="307800" y="270471"/>
                </a:moveTo>
                <a:lnTo>
                  <a:pt x="307800" y="255498"/>
                </a:lnTo>
                <a:lnTo>
                  <a:pt x="331710" y="227341"/>
                </a:lnTo>
                <a:lnTo>
                  <a:pt x="348361" y="198019"/>
                </a:lnTo>
                <a:lnTo>
                  <a:pt x="357752" y="167534"/>
                </a:lnTo>
                <a:lnTo>
                  <a:pt x="359883" y="135883"/>
                </a:lnTo>
                <a:lnTo>
                  <a:pt x="357752" y="104147"/>
                </a:lnTo>
                <a:lnTo>
                  <a:pt x="348361" y="73460"/>
                </a:lnTo>
                <a:lnTo>
                  <a:pt x="331710" y="43821"/>
                </a:lnTo>
                <a:lnTo>
                  <a:pt x="307800" y="15230"/>
                </a:lnTo>
                <a:lnTo>
                  <a:pt x="307800" y="0"/>
                </a:lnTo>
                <a:lnTo>
                  <a:pt x="343944" y="31076"/>
                </a:lnTo>
                <a:lnTo>
                  <a:pt x="369294" y="64084"/>
                </a:lnTo>
                <a:lnTo>
                  <a:pt x="383853" y="99020"/>
                </a:lnTo>
                <a:lnTo>
                  <a:pt x="387619" y="135883"/>
                </a:lnTo>
                <a:lnTo>
                  <a:pt x="383853" y="173086"/>
                </a:lnTo>
                <a:lnTo>
                  <a:pt x="369294" y="207917"/>
                </a:lnTo>
                <a:lnTo>
                  <a:pt x="343944" y="240378"/>
                </a:lnTo>
                <a:lnTo>
                  <a:pt x="307800" y="270471"/>
                </a:lnTo>
                <a:close/>
              </a:path>
              <a:path w="601980" h="272414">
                <a:moveTo>
                  <a:pt x="568080" y="232971"/>
                </a:moveTo>
                <a:lnTo>
                  <a:pt x="562308" y="231143"/>
                </a:lnTo>
                <a:lnTo>
                  <a:pt x="558917" y="226590"/>
                </a:lnTo>
                <a:lnTo>
                  <a:pt x="551905" y="212091"/>
                </a:lnTo>
                <a:lnTo>
                  <a:pt x="552358" y="200758"/>
                </a:lnTo>
                <a:lnTo>
                  <a:pt x="560274" y="192589"/>
                </a:lnTo>
                <a:lnTo>
                  <a:pt x="575652" y="187585"/>
                </a:lnTo>
                <a:lnTo>
                  <a:pt x="589133" y="191155"/>
                </a:lnTo>
                <a:lnTo>
                  <a:pt x="597869" y="199193"/>
                </a:lnTo>
                <a:lnTo>
                  <a:pt x="601863" y="211700"/>
                </a:lnTo>
                <a:lnTo>
                  <a:pt x="601159" y="227628"/>
                </a:lnTo>
                <a:lnTo>
                  <a:pt x="579034" y="227628"/>
                </a:lnTo>
                <a:lnTo>
                  <a:pt x="577442" y="232057"/>
                </a:lnTo>
                <a:lnTo>
                  <a:pt x="576243" y="232057"/>
                </a:lnTo>
                <a:lnTo>
                  <a:pt x="568080" y="232971"/>
                </a:lnTo>
                <a:close/>
              </a:path>
              <a:path w="601980" h="272414">
                <a:moveTo>
                  <a:pt x="559441" y="272234"/>
                </a:moveTo>
                <a:lnTo>
                  <a:pt x="546877" y="263832"/>
                </a:lnTo>
                <a:lnTo>
                  <a:pt x="559604" y="255049"/>
                </a:lnTo>
                <a:lnTo>
                  <a:pt x="569206" y="246087"/>
                </a:lnTo>
                <a:lnTo>
                  <a:pt x="575684" y="236947"/>
                </a:lnTo>
                <a:lnTo>
                  <a:pt x="579034" y="227628"/>
                </a:lnTo>
                <a:lnTo>
                  <a:pt x="579034" y="230581"/>
                </a:lnTo>
                <a:lnTo>
                  <a:pt x="578100" y="232057"/>
                </a:lnTo>
                <a:lnTo>
                  <a:pt x="599831" y="232057"/>
                </a:lnTo>
                <a:lnTo>
                  <a:pt x="595480" y="243533"/>
                </a:lnTo>
                <a:lnTo>
                  <a:pt x="586656" y="255745"/>
                </a:lnTo>
                <a:lnTo>
                  <a:pt x="574642" y="265311"/>
                </a:lnTo>
                <a:lnTo>
                  <a:pt x="559441" y="272234"/>
                </a:lnTo>
                <a:close/>
              </a:path>
              <a:path w="601980" h="272414">
                <a:moveTo>
                  <a:pt x="599831" y="232057"/>
                </a:moveTo>
                <a:lnTo>
                  <a:pt x="578100" y="232057"/>
                </a:lnTo>
                <a:lnTo>
                  <a:pt x="579034" y="230581"/>
                </a:lnTo>
                <a:lnTo>
                  <a:pt x="579034" y="227628"/>
                </a:lnTo>
                <a:lnTo>
                  <a:pt x="601159" y="227628"/>
                </a:lnTo>
                <a:lnTo>
                  <a:pt x="601113" y="228676"/>
                </a:lnTo>
                <a:lnTo>
                  <a:pt x="599831" y="232057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68265" y="1580988"/>
            <a:ext cx="120465" cy="1965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52400" y="10382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283690" y="1555693"/>
            <a:ext cx="476627" cy="2451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52400" y="10382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857804" y="1576084"/>
            <a:ext cx="208250" cy="1952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52400" y="10382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123593" y="1541930"/>
            <a:ext cx="1344634" cy="2616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52400" y="10382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543406" y="1566646"/>
            <a:ext cx="193219" cy="204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52400" y="10382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803870" y="1539911"/>
            <a:ext cx="5160845" cy="26983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23486" y="1939962"/>
            <a:ext cx="8733891" cy="2698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5076" y="2337610"/>
            <a:ext cx="2528000" cy="27047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889949" y="2351303"/>
            <a:ext cx="731520" cy="248285"/>
          </a:xfrm>
          <a:custGeom>
            <a:avLst/>
            <a:gdLst/>
            <a:ahLst/>
            <a:cxnLst/>
            <a:rect l="l" t="t" r="r" b="b"/>
            <a:pathLst>
              <a:path w="731520" h="248285">
                <a:moveTo>
                  <a:pt x="57683" y="245106"/>
                </a:moveTo>
                <a:lnTo>
                  <a:pt x="25487" y="216084"/>
                </a:lnTo>
                <a:lnTo>
                  <a:pt x="2112" y="158720"/>
                </a:lnTo>
                <a:lnTo>
                  <a:pt x="0" y="125253"/>
                </a:lnTo>
                <a:lnTo>
                  <a:pt x="2475" y="92154"/>
                </a:lnTo>
                <a:lnTo>
                  <a:pt x="25621" y="34043"/>
                </a:lnTo>
                <a:lnTo>
                  <a:pt x="52930" y="1257"/>
                </a:lnTo>
                <a:lnTo>
                  <a:pt x="58921" y="38"/>
                </a:lnTo>
                <a:lnTo>
                  <a:pt x="64255" y="5381"/>
                </a:lnTo>
                <a:lnTo>
                  <a:pt x="66998" y="10848"/>
                </a:lnTo>
                <a:lnTo>
                  <a:pt x="65493" y="16944"/>
                </a:lnTo>
                <a:lnTo>
                  <a:pt x="59769" y="23679"/>
                </a:lnTo>
                <a:lnTo>
                  <a:pt x="44087" y="45826"/>
                </a:lnTo>
                <a:lnTo>
                  <a:pt x="33173" y="70149"/>
                </a:lnTo>
                <a:lnTo>
                  <a:pt x="27027" y="96647"/>
                </a:lnTo>
                <a:lnTo>
                  <a:pt x="25650" y="125320"/>
                </a:lnTo>
                <a:lnTo>
                  <a:pt x="27022" y="154561"/>
                </a:lnTo>
                <a:lnTo>
                  <a:pt x="33154" y="180890"/>
                </a:lnTo>
                <a:lnTo>
                  <a:pt x="44046" y="204306"/>
                </a:lnTo>
                <a:lnTo>
                  <a:pt x="59702" y="224809"/>
                </a:lnTo>
                <a:lnTo>
                  <a:pt x="64998" y="231143"/>
                </a:lnTo>
                <a:lnTo>
                  <a:pt x="65979" y="236810"/>
                </a:lnTo>
                <a:lnTo>
                  <a:pt x="62636" y="241801"/>
                </a:lnTo>
                <a:lnTo>
                  <a:pt x="57683" y="245106"/>
                </a:lnTo>
                <a:close/>
              </a:path>
              <a:path w="731520" h="248285">
                <a:moveTo>
                  <a:pt x="676313" y="247688"/>
                </a:moveTo>
                <a:lnTo>
                  <a:pt x="671617" y="247421"/>
                </a:lnTo>
                <a:lnTo>
                  <a:pt x="668283" y="242392"/>
                </a:lnTo>
                <a:lnTo>
                  <a:pt x="664892" y="239001"/>
                </a:lnTo>
                <a:lnTo>
                  <a:pt x="665283" y="234534"/>
                </a:lnTo>
                <a:lnTo>
                  <a:pt x="669455" y="228971"/>
                </a:lnTo>
                <a:lnTo>
                  <a:pt x="685351" y="208856"/>
                </a:lnTo>
                <a:lnTo>
                  <a:pt x="696847" y="184701"/>
                </a:lnTo>
                <a:lnTo>
                  <a:pt x="703942" y="156507"/>
                </a:lnTo>
                <a:lnTo>
                  <a:pt x="706631" y="124272"/>
                </a:lnTo>
                <a:lnTo>
                  <a:pt x="703957" y="94238"/>
                </a:lnTo>
                <a:lnTo>
                  <a:pt x="696978" y="66701"/>
                </a:lnTo>
                <a:lnTo>
                  <a:pt x="685694" y="41660"/>
                </a:lnTo>
                <a:lnTo>
                  <a:pt x="670102" y="19116"/>
                </a:lnTo>
                <a:lnTo>
                  <a:pt x="667016" y="13954"/>
                </a:lnTo>
                <a:lnTo>
                  <a:pt x="666235" y="9115"/>
                </a:lnTo>
                <a:lnTo>
                  <a:pt x="667759" y="4600"/>
                </a:lnTo>
                <a:lnTo>
                  <a:pt x="672360" y="0"/>
                </a:lnTo>
                <a:lnTo>
                  <a:pt x="677675" y="714"/>
                </a:lnTo>
                <a:lnTo>
                  <a:pt x="704922" y="31114"/>
                </a:lnTo>
                <a:lnTo>
                  <a:pt x="728686" y="89911"/>
                </a:lnTo>
                <a:lnTo>
                  <a:pt x="731243" y="124339"/>
                </a:lnTo>
                <a:lnTo>
                  <a:pt x="728187" y="159627"/>
                </a:lnTo>
                <a:lnTo>
                  <a:pt x="719019" y="191196"/>
                </a:lnTo>
                <a:lnTo>
                  <a:pt x="703738" y="219045"/>
                </a:lnTo>
                <a:lnTo>
                  <a:pt x="682342" y="243173"/>
                </a:lnTo>
                <a:lnTo>
                  <a:pt x="676313" y="247688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52400" y="2657475"/>
            <a:ext cx="4848225" cy="176212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09352" y="4643810"/>
            <a:ext cx="1632006" cy="2518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914631" y="4662271"/>
            <a:ext cx="193219" cy="204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52400" y="45339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172606" y="4649346"/>
            <a:ext cx="779459" cy="23869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18934" y="5081956"/>
            <a:ext cx="1612903" cy="2518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905429" y="5109860"/>
            <a:ext cx="208250" cy="1952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52400" y="49720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165611" y="5087496"/>
            <a:ext cx="779459" cy="23869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13563" y="5519976"/>
            <a:ext cx="1370618" cy="25201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57456" y="5538571"/>
            <a:ext cx="193219" cy="204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52400" y="5410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915431" y="5523971"/>
            <a:ext cx="1844173" cy="25769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52400" y="5410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829479" y="5548009"/>
            <a:ext cx="208250" cy="19523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52400" y="5410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093381" y="5525646"/>
            <a:ext cx="1846583" cy="25602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52400" y="5410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010381" y="5538571"/>
            <a:ext cx="193219" cy="204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52400" y="5410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268794" y="5521971"/>
            <a:ext cx="2646368" cy="25969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16623" y="5958131"/>
            <a:ext cx="1377080" cy="25200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667304" y="5986160"/>
            <a:ext cx="208250" cy="1952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52400" y="5848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927486" y="5962121"/>
            <a:ext cx="1844173" cy="25769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52400" y="5848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848206" y="5976722"/>
            <a:ext cx="193219" cy="20464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52400" y="5848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102906" y="5963796"/>
            <a:ext cx="1846583" cy="25602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52400" y="5848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020229" y="5986160"/>
            <a:ext cx="208250" cy="19523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52400" y="5848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280858" y="5960121"/>
            <a:ext cx="2646349" cy="25969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962150" y="285750"/>
            <a:ext cx="5343525" cy="20955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1997075" y="149225"/>
            <a:ext cx="4492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6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Part2</a:t>
            </a:r>
            <a:r>
              <a:rPr sz="2100" b="0" spc="-1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b="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考法一：图像解交变场运动情况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30175" y="549002"/>
            <a:ext cx="8865235" cy="41338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1800" spc="-40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【晴宝补充】</a:t>
            </a:r>
            <a:r>
              <a:rPr sz="1800" spc="-25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1800" spc="-25" dirty="0">
                <a:solidFill>
                  <a:srgbClr val="007CA6"/>
                </a:solidFill>
                <a:latin typeface="微软雅黑" panose="020B0503020204020204" charset="-122"/>
                <a:cs typeface="微软雅黑" panose="020B0503020204020204" charset="-122"/>
              </a:rPr>
              <a:t>★★★☆☆</a:t>
            </a:r>
            <a:r>
              <a:rPr sz="1800" spc="-25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sz="1800" spc="-365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spc="229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2022·</a:t>
            </a:r>
            <a:r>
              <a:rPr sz="1800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河北承德市高二月考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0" y="114300"/>
            <a:ext cx="1733550" cy="5238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1013" y="1033506"/>
            <a:ext cx="3720914" cy="261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050655" y="1198764"/>
            <a:ext cx="85308" cy="814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48315" y="1056200"/>
            <a:ext cx="199390" cy="256540"/>
          </a:xfrm>
          <a:custGeom>
            <a:avLst/>
            <a:gdLst/>
            <a:ahLst/>
            <a:cxnLst/>
            <a:rect l="l" t="t" r="r" b="b"/>
            <a:pathLst>
              <a:path w="199389" h="256540">
                <a:moveTo>
                  <a:pt x="114309" y="202747"/>
                </a:moveTo>
                <a:lnTo>
                  <a:pt x="101664" y="202747"/>
                </a:lnTo>
                <a:lnTo>
                  <a:pt x="101664" y="203888"/>
                </a:lnTo>
                <a:lnTo>
                  <a:pt x="101471" y="204268"/>
                </a:lnTo>
                <a:lnTo>
                  <a:pt x="101289" y="205979"/>
                </a:lnTo>
                <a:lnTo>
                  <a:pt x="100894" y="212538"/>
                </a:lnTo>
                <a:lnTo>
                  <a:pt x="100797" y="225560"/>
                </a:lnTo>
                <a:lnTo>
                  <a:pt x="102278" y="238909"/>
                </a:lnTo>
                <a:lnTo>
                  <a:pt x="106718" y="248444"/>
                </a:lnTo>
                <a:lnTo>
                  <a:pt x="114119" y="254165"/>
                </a:lnTo>
                <a:lnTo>
                  <a:pt x="124481" y="256072"/>
                </a:lnTo>
                <a:lnTo>
                  <a:pt x="132183" y="255692"/>
                </a:lnTo>
                <a:lnTo>
                  <a:pt x="139499" y="252935"/>
                </a:lnTo>
                <a:lnTo>
                  <a:pt x="153363" y="242670"/>
                </a:lnTo>
                <a:lnTo>
                  <a:pt x="158561" y="236491"/>
                </a:lnTo>
                <a:lnTo>
                  <a:pt x="164490" y="224134"/>
                </a:lnTo>
                <a:lnTo>
                  <a:pt x="128813" y="224134"/>
                </a:lnTo>
                <a:lnTo>
                  <a:pt x="124384" y="222613"/>
                </a:lnTo>
                <a:lnTo>
                  <a:pt x="118223" y="216530"/>
                </a:lnTo>
                <a:lnTo>
                  <a:pt x="116201" y="212538"/>
                </a:lnTo>
                <a:lnTo>
                  <a:pt x="114309" y="202747"/>
                </a:lnTo>
                <a:close/>
              </a:path>
              <a:path w="199389" h="256540">
                <a:moveTo>
                  <a:pt x="171558" y="197614"/>
                </a:moveTo>
                <a:lnTo>
                  <a:pt x="168477" y="197614"/>
                </a:lnTo>
                <a:lnTo>
                  <a:pt x="167226" y="198945"/>
                </a:lnTo>
                <a:lnTo>
                  <a:pt x="166043" y="201702"/>
                </a:lnTo>
                <a:lnTo>
                  <a:pt x="164145" y="208260"/>
                </a:lnTo>
                <a:lnTo>
                  <a:pt x="160102" y="213678"/>
                </a:lnTo>
                <a:lnTo>
                  <a:pt x="147779" y="222043"/>
                </a:lnTo>
                <a:lnTo>
                  <a:pt x="141328" y="224134"/>
                </a:lnTo>
                <a:lnTo>
                  <a:pt x="164490" y="224134"/>
                </a:lnTo>
                <a:lnTo>
                  <a:pt x="165493" y="222043"/>
                </a:lnTo>
                <a:lnTo>
                  <a:pt x="168189" y="215770"/>
                </a:lnTo>
                <a:lnTo>
                  <a:pt x="172040" y="205124"/>
                </a:lnTo>
                <a:lnTo>
                  <a:pt x="173002" y="201702"/>
                </a:lnTo>
                <a:lnTo>
                  <a:pt x="172981" y="200086"/>
                </a:lnTo>
                <a:lnTo>
                  <a:pt x="172617" y="198470"/>
                </a:lnTo>
                <a:lnTo>
                  <a:pt x="171558" y="197614"/>
                </a:lnTo>
                <a:close/>
              </a:path>
              <a:path w="199389" h="256540">
                <a:moveTo>
                  <a:pt x="130353" y="0"/>
                </a:moveTo>
                <a:lnTo>
                  <a:pt x="123037" y="0"/>
                </a:lnTo>
                <a:lnTo>
                  <a:pt x="105003" y="1835"/>
                </a:lnTo>
                <a:lnTo>
                  <a:pt x="69045" y="16521"/>
                </a:lnTo>
                <a:lnTo>
                  <a:pt x="30109" y="51114"/>
                </a:lnTo>
                <a:lnTo>
                  <a:pt x="7798" y="89147"/>
                </a:lnTo>
                <a:lnTo>
                  <a:pt x="0" y="131173"/>
                </a:lnTo>
                <a:lnTo>
                  <a:pt x="96" y="141914"/>
                </a:lnTo>
                <a:lnTo>
                  <a:pt x="16264" y="181717"/>
                </a:lnTo>
                <a:lnTo>
                  <a:pt x="59803" y="206009"/>
                </a:lnTo>
                <a:lnTo>
                  <a:pt x="73071" y="207025"/>
                </a:lnTo>
                <a:lnTo>
                  <a:pt x="80387" y="207025"/>
                </a:lnTo>
                <a:lnTo>
                  <a:pt x="88474" y="205979"/>
                </a:lnTo>
                <a:lnTo>
                  <a:pt x="97332" y="203888"/>
                </a:lnTo>
                <a:lnTo>
                  <a:pt x="101664" y="202747"/>
                </a:lnTo>
                <a:lnTo>
                  <a:pt x="114309" y="202747"/>
                </a:lnTo>
                <a:lnTo>
                  <a:pt x="113813" y="200181"/>
                </a:lnTo>
                <a:lnTo>
                  <a:pt x="113794" y="198470"/>
                </a:lnTo>
                <a:lnTo>
                  <a:pt x="118704" y="196189"/>
                </a:lnTo>
                <a:lnTo>
                  <a:pt x="119828" y="195618"/>
                </a:lnTo>
                <a:lnTo>
                  <a:pt x="68546" y="195618"/>
                </a:lnTo>
                <a:lnTo>
                  <a:pt x="64695" y="192387"/>
                </a:lnTo>
                <a:lnTo>
                  <a:pt x="64695" y="189915"/>
                </a:lnTo>
                <a:lnTo>
                  <a:pt x="52757" y="189915"/>
                </a:lnTo>
                <a:lnTo>
                  <a:pt x="30723" y="153290"/>
                </a:lnTo>
                <a:lnTo>
                  <a:pt x="29880" y="137107"/>
                </a:lnTo>
                <a:lnTo>
                  <a:pt x="30867" y="121798"/>
                </a:lnTo>
                <a:lnTo>
                  <a:pt x="47655" y="68438"/>
                </a:lnTo>
                <a:lnTo>
                  <a:pt x="81013" y="26626"/>
                </a:lnTo>
                <a:lnTo>
                  <a:pt x="116358" y="11566"/>
                </a:lnTo>
                <a:lnTo>
                  <a:pt x="123325" y="11121"/>
                </a:lnTo>
                <a:lnTo>
                  <a:pt x="166171" y="11121"/>
                </a:lnTo>
                <a:lnTo>
                  <a:pt x="162172" y="8412"/>
                </a:lnTo>
                <a:lnTo>
                  <a:pt x="150222" y="3314"/>
                </a:lnTo>
                <a:lnTo>
                  <a:pt x="136900" y="285"/>
                </a:lnTo>
                <a:lnTo>
                  <a:pt x="134974" y="94"/>
                </a:lnTo>
                <a:lnTo>
                  <a:pt x="130353" y="0"/>
                </a:lnTo>
                <a:close/>
              </a:path>
              <a:path w="199389" h="256540">
                <a:moveTo>
                  <a:pt x="105449" y="167102"/>
                </a:moveTo>
                <a:lnTo>
                  <a:pt x="82891" y="167102"/>
                </a:lnTo>
                <a:lnTo>
                  <a:pt x="83083" y="167293"/>
                </a:lnTo>
                <a:lnTo>
                  <a:pt x="83468" y="167388"/>
                </a:lnTo>
                <a:lnTo>
                  <a:pt x="87127" y="167388"/>
                </a:lnTo>
                <a:lnTo>
                  <a:pt x="88956" y="167578"/>
                </a:lnTo>
                <a:lnTo>
                  <a:pt x="91266" y="167958"/>
                </a:lnTo>
                <a:lnTo>
                  <a:pt x="97620" y="170049"/>
                </a:lnTo>
                <a:lnTo>
                  <a:pt x="101182" y="176323"/>
                </a:lnTo>
                <a:lnTo>
                  <a:pt x="101953" y="186778"/>
                </a:lnTo>
                <a:lnTo>
                  <a:pt x="102242" y="189630"/>
                </a:lnTo>
                <a:lnTo>
                  <a:pt x="96068" y="192250"/>
                </a:lnTo>
                <a:lnTo>
                  <a:pt x="89678" y="194121"/>
                </a:lnTo>
                <a:lnTo>
                  <a:pt x="83071" y="195244"/>
                </a:lnTo>
                <a:lnTo>
                  <a:pt x="76248" y="195618"/>
                </a:lnTo>
                <a:lnTo>
                  <a:pt x="119828" y="195618"/>
                </a:lnTo>
                <a:lnTo>
                  <a:pt x="128434" y="191252"/>
                </a:lnTo>
                <a:lnTo>
                  <a:pt x="137983" y="185281"/>
                </a:lnTo>
                <a:lnTo>
                  <a:pt x="138269" y="185067"/>
                </a:lnTo>
                <a:lnTo>
                  <a:pt x="111195" y="185067"/>
                </a:lnTo>
                <a:lnTo>
                  <a:pt x="110040" y="179840"/>
                </a:lnTo>
                <a:lnTo>
                  <a:pt x="108884" y="174897"/>
                </a:lnTo>
                <a:lnTo>
                  <a:pt x="107729" y="171855"/>
                </a:lnTo>
                <a:lnTo>
                  <a:pt x="105449" y="167102"/>
                </a:lnTo>
                <a:close/>
              </a:path>
              <a:path w="199389" h="256540">
                <a:moveTo>
                  <a:pt x="90593" y="156552"/>
                </a:moveTo>
                <a:lnTo>
                  <a:pt x="85779" y="156552"/>
                </a:lnTo>
                <a:lnTo>
                  <a:pt x="77114" y="156742"/>
                </a:lnTo>
                <a:lnTo>
                  <a:pt x="69605" y="160068"/>
                </a:lnTo>
                <a:lnTo>
                  <a:pt x="56897" y="172996"/>
                </a:lnTo>
                <a:lnTo>
                  <a:pt x="53806" y="179840"/>
                </a:lnTo>
                <a:lnTo>
                  <a:pt x="53720" y="189915"/>
                </a:lnTo>
                <a:lnTo>
                  <a:pt x="64695" y="189915"/>
                </a:lnTo>
                <a:lnTo>
                  <a:pt x="64773" y="183927"/>
                </a:lnTo>
                <a:lnTo>
                  <a:pt x="64888" y="180980"/>
                </a:lnTo>
                <a:lnTo>
                  <a:pt x="67006" y="176608"/>
                </a:lnTo>
                <a:lnTo>
                  <a:pt x="75093" y="169004"/>
                </a:lnTo>
                <a:lnTo>
                  <a:pt x="79040" y="167102"/>
                </a:lnTo>
                <a:lnTo>
                  <a:pt x="105449" y="167102"/>
                </a:lnTo>
                <a:lnTo>
                  <a:pt x="104263" y="164631"/>
                </a:lnTo>
                <a:lnTo>
                  <a:pt x="101664" y="161779"/>
                </a:lnTo>
                <a:lnTo>
                  <a:pt x="94732" y="157597"/>
                </a:lnTo>
                <a:lnTo>
                  <a:pt x="90593" y="156552"/>
                </a:lnTo>
                <a:close/>
              </a:path>
              <a:path w="199389" h="256540">
                <a:moveTo>
                  <a:pt x="166171" y="11121"/>
                </a:moveTo>
                <a:lnTo>
                  <a:pt x="128909" y="11121"/>
                </a:lnTo>
                <a:lnTo>
                  <a:pt x="134012" y="12071"/>
                </a:lnTo>
                <a:lnTo>
                  <a:pt x="143254" y="15873"/>
                </a:lnTo>
                <a:lnTo>
                  <a:pt x="166811" y="46017"/>
                </a:lnTo>
                <a:lnTo>
                  <a:pt x="169209" y="68438"/>
                </a:lnTo>
                <a:lnTo>
                  <a:pt x="168957" y="75852"/>
                </a:lnTo>
                <a:lnTo>
                  <a:pt x="161377" y="115863"/>
                </a:lnTo>
                <a:lnTo>
                  <a:pt x="139590" y="158387"/>
                </a:lnTo>
                <a:lnTo>
                  <a:pt x="111195" y="185067"/>
                </a:lnTo>
                <a:lnTo>
                  <a:pt x="138269" y="185067"/>
                </a:lnTo>
                <a:lnTo>
                  <a:pt x="175241" y="148567"/>
                </a:lnTo>
                <a:lnTo>
                  <a:pt x="196613" y="101801"/>
                </a:lnTo>
                <a:lnTo>
                  <a:pt x="199285" y="76707"/>
                </a:lnTo>
                <a:lnTo>
                  <a:pt x="198093" y="61701"/>
                </a:lnTo>
                <a:lnTo>
                  <a:pt x="194808" y="48049"/>
                </a:lnTo>
                <a:lnTo>
                  <a:pt x="189429" y="35751"/>
                </a:lnTo>
                <a:lnTo>
                  <a:pt x="181956" y="24808"/>
                </a:lnTo>
                <a:lnTo>
                  <a:pt x="172750" y="15576"/>
                </a:lnTo>
                <a:lnTo>
                  <a:pt x="166171" y="11121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48315" y="1056200"/>
            <a:ext cx="199390" cy="256540"/>
          </a:xfrm>
          <a:custGeom>
            <a:avLst/>
            <a:gdLst/>
            <a:ahLst/>
            <a:cxnLst/>
            <a:rect l="l" t="t" r="r" b="b"/>
            <a:pathLst>
              <a:path w="199389" h="256540">
                <a:moveTo>
                  <a:pt x="100797" y="223564"/>
                </a:moveTo>
                <a:lnTo>
                  <a:pt x="100797" y="217290"/>
                </a:lnTo>
                <a:lnTo>
                  <a:pt x="100894" y="212538"/>
                </a:lnTo>
                <a:lnTo>
                  <a:pt x="101086" y="209306"/>
                </a:lnTo>
                <a:lnTo>
                  <a:pt x="101279" y="206074"/>
                </a:lnTo>
                <a:lnTo>
                  <a:pt x="101471" y="204268"/>
                </a:lnTo>
                <a:lnTo>
                  <a:pt x="101664" y="203888"/>
                </a:lnTo>
                <a:lnTo>
                  <a:pt x="101664" y="202747"/>
                </a:lnTo>
                <a:lnTo>
                  <a:pt x="97332" y="203888"/>
                </a:lnTo>
                <a:lnTo>
                  <a:pt x="88474" y="205979"/>
                </a:lnTo>
                <a:lnTo>
                  <a:pt x="80387" y="207025"/>
                </a:lnTo>
                <a:lnTo>
                  <a:pt x="73071" y="207025"/>
                </a:lnTo>
                <a:lnTo>
                  <a:pt x="35976" y="197882"/>
                </a:lnTo>
                <a:lnTo>
                  <a:pt x="9025" y="170810"/>
                </a:lnTo>
                <a:lnTo>
                  <a:pt x="0" y="137826"/>
                </a:lnTo>
                <a:lnTo>
                  <a:pt x="0" y="131172"/>
                </a:lnTo>
                <a:lnTo>
                  <a:pt x="7798" y="89147"/>
                </a:lnTo>
                <a:lnTo>
                  <a:pt x="30109" y="51114"/>
                </a:lnTo>
                <a:lnTo>
                  <a:pt x="69045" y="16521"/>
                </a:lnTo>
                <a:lnTo>
                  <a:pt x="105003" y="1835"/>
                </a:lnTo>
                <a:lnTo>
                  <a:pt x="123037" y="0"/>
                </a:lnTo>
                <a:lnTo>
                  <a:pt x="130353" y="0"/>
                </a:lnTo>
                <a:lnTo>
                  <a:pt x="172750" y="15576"/>
                </a:lnTo>
                <a:lnTo>
                  <a:pt x="194808" y="48049"/>
                </a:lnTo>
                <a:lnTo>
                  <a:pt x="199285" y="76707"/>
                </a:lnTo>
                <a:lnTo>
                  <a:pt x="196613" y="101801"/>
                </a:lnTo>
                <a:lnTo>
                  <a:pt x="175241" y="148567"/>
                </a:lnTo>
                <a:lnTo>
                  <a:pt x="147351" y="178277"/>
                </a:lnTo>
                <a:lnTo>
                  <a:pt x="113794" y="198470"/>
                </a:lnTo>
                <a:lnTo>
                  <a:pt x="113794" y="199896"/>
                </a:lnTo>
                <a:lnTo>
                  <a:pt x="113794" y="200086"/>
                </a:lnTo>
                <a:lnTo>
                  <a:pt x="114276" y="202652"/>
                </a:lnTo>
                <a:lnTo>
                  <a:pt x="115238" y="207595"/>
                </a:lnTo>
                <a:lnTo>
                  <a:pt x="116201" y="212538"/>
                </a:lnTo>
                <a:lnTo>
                  <a:pt x="118223" y="216530"/>
                </a:lnTo>
                <a:lnTo>
                  <a:pt x="121304" y="219572"/>
                </a:lnTo>
                <a:lnTo>
                  <a:pt x="124384" y="222613"/>
                </a:lnTo>
                <a:lnTo>
                  <a:pt x="128813" y="224134"/>
                </a:lnTo>
                <a:lnTo>
                  <a:pt x="134589" y="224134"/>
                </a:lnTo>
                <a:lnTo>
                  <a:pt x="141328" y="224134"/>
                </a:lnTo>
                <a:lnTo>
                  <a:pt x="147779" y="222043"/>
                </a:lnTo>
                <a:lnTo>
                  <a:pt x="153940" y="217861"/>
                </a:lnTo>
                <a:lnTo>
                  <a:pt x="160102" y="213678"/>
                </a:lnTo>
                <a:lnTo>
                  <a:pt x="164145" y="208260"/>
                </a:lnTo>
                <a:lnTo>
                  <a:pt x="166071" y="201607"/>
                </a:lnTo>
                <a:lnTo>
                  <a:pt x="167226" y="198945"/>
                </a:lnTo>
                <a:lnTo>
                  <a:pt x="168477" y="197614"/>
                </a:lnTo>
                <a:lnTo>
                  <a:pt x="169825" y="197614"/>
                </a:lnTo>
                <a:lnTo>
                  <a:pt x="171558" y="197614"/>
                </a:lnTo>
                <a:lnTo>
                  <a:pt x="172617" y="198470"/>
                </a:lnTo>
                <a:lnTo>
                  <a:pt x="173002" y="200181"/>
                </a:lnTo>
                <a:lnTo>
                  <a:pt x="173002" y="201702"/>
                </a:lnTo>
                <a:lnTo>
                  <a:pt x="172040" y="205124"/>
                </a:lnTo>
                <a:lnTo>
                  <a:pt x="170114" y="210447"/>
                </a:lnTo>
                <a:lnTo>
                  <a:pt x="168189" y="215770"/>
                </a:lnTo>
                <a:lnTo>
                  <a:pt x="165493" y="222043"/>
                </a:lnTo>
                <a:lnTo>
                  <a:pt x="162027" y="229267"/>
                </a:lnTo>
                <a:lnTo>
                  <a:pt x="158561" y="236491"/>
                </a:lnTo>
                <a:lnTo>
                  <a:pt x="153363" y="242670"/>
                </a:lnTo>
                <a:lnTo>
                  <a:pt x="146431" y="247802"/>
                </a:lnTo>
                <a:lnTo>
                  <a:pt x="139499" y="252935"/>
                </a:lnTo>
                <a:lnTo>
                  <a:pt x="132183" y="255692"/>
                </a:lnTo>
                <a:lnTo>
                  <a:pt x="124481" y="256072"/>
                </a:lnTo>
                <a:lnTo>
                  <a:pt x="114119" y="254165"/>
                </a:lnTo>
                <a:lnTo>
                  <a:pt x="106718" y="248444"/>
                </a:lnTo>
                <a:lnTo>
                  <a:pt x="102278" y="238909"/>
                </a:lnTo>
                <a:lnTo>
                  <a:pt x="100797" y="225560"/>
                </a:lnTo>
                <a:lnTo>
                  <a:pt x="100797" y="22356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377920" y="1067177"/>
            <a:ext cx="139787" cy="1847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623365" y="1033834"/>
            <a:ext cx="4258272" cy="2615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0427" y="1435841"/>
            <a:ext cx="1708435" cy="2454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176995" y="1478285"/>
            <a:ext cx="89311" cy="1818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370506" y="1552109"/>
            <a:ext cx="190931" cy="6698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67927" y="1466884"/>
            <a:ext cx="120799" cy="1963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877139" y="1442174"/>
            <a:ext cx="337185" cy="253365"/>
          </a:xfrm>
          <a:custGeom>
            <a:avLst/>
            <a:gdLst/>
            <a:ahLst/>
            <a:cxnLst/>
            <a:rect l="l" t="t" r="r" b="b"/>
            <a:pathLst>
              <a:path w="337185" h="253364">
                <a:moveTo>
                  <a:pt x="227174" y="78371"/>
                </a:moveTo>
                <a:lnTo>
                  <a:pt x="153381" y="78371"/>
                </a:lnTo>
                <a:lnTo>
                  <a:pt x="151104" y="56435"/>
                </a:lnTo>
                <a:lnTo>
                  <a:pt x="147792" y="39159"/>
                </a:lnTo>
                <a:lnTo>
                  <a:pt x="143450" y="26620"/>
                </a:lnTo>
                <a:lnTo>
                  <a:pt x="138074" y="18792"/>
                </a:lnTo>
                <a:lnTo>
                  <a:pt x="133121" y="13849"/>
                </a:lnTo>
                <a:lnTo>
                  <a:pt x="132283" y="8924"/>
                </a:lnTo>
                <a:lnTo>
                  <a:pt x="135540" y="4019"/>
                </a:lnTo>
                <a:lnTo>
                  <a:pt x="138579" y="981"/>
                </a:lnTo>
                <a:lnTo>
                  <a:pt x="142875" y="0"/>
                </a:lnTo>
                <a:lnTo>
                  <a:pt x="148428" y="1085"/>
                </a:lnTo>
                <a:lnTo>
                  <a:pt x="161967" y="5809"/>
                </a:lnTo>
                <a:lnTo>
                  <a:pt x="171137" y="11194"/>
                </a:lnTo>
                <a:lnTo>
                  <a:pt x="175936" y="17239"/>
                </a:lnTo>
                <a:lnTo>
                  <a:pt x="176365" y="23945"/>
                </a:lnTo>
                <a:lnTo>
                  <a:pt x="174603" y="30140"/>
                </a:lnTo>
                <a:lnTo>
                  <a:pt x="173285" y="39647"/>
                </a:lnTo>
                <a:lnTo>
                  <a:pt x="173157" y="41082"/>
                </a:lnTo>
                <a:lnTo>
                  <a:pt x="172256" y="53546"/>
                </a:lnTo>
                <a:lnTo>
                  <a:pt x="171669" y="70751"/>
                </a:lnTo>
                <a:lnTo>
                  <a:pt x="220000" y="70751"/>
                </a:lnTo>
                <a:lnTo>
                  <a:pt x="226557" y="77063"/>
                </a:lnTo>
                <a:lnTo>
                  <a:pt x="227174" y="78371"/>
                </a:lnTo>
                <a:close/>
              </a:path>
              <a:path w="337185" h="253364">
                <a:moveTo>
                  <a:pt x="85294" y="44551"/>
                </a:moveTo>
                <a:lnTo>
                  <a:pt x="32850" y="44551"/>
                </a:lnTo>
                <a:lnTo>
                  <a:pt x="40390" y="42902"/>
                </a:lnTo>
                <a:lnTo>
                  <a:pt x="49617" y="39050"/>
                </a:lnTo>
                <a:lnTo>
                  <a:pt x="60531" y="32994"/>
                </a:lnTo>
                <a:lnTo>
                  <a:pt x="72409" y="36009"/>
                </a:lnTo>
                <a:lnTo>
                  <a:pt x="81869" y="41082"/>
                </a:lnTo>
                <a:lnTo>
                  <a:pt x="85294" y="44551"/>
                </a:lnTo>
                <a:close/>
              </a:path>
              <a:path w="337185" h="253364">
                <a:moveTo>
                  <a:pt x="5134" y="56515"/>
                </a:moveTo>
                <a:lnTo>
                  <a:pt x="0" y="46090"/>
                </a:lnTo>
                <a:lnTo>
                  <a:pt x="1842" y="40345"/>
                </a:lnTo>
                <a:lnTo>
                  <a:pt x="10840" y="39647"/>
                </a:lnTo>
                <a:lnTo>
                  <a:pt x="26993" y="43995"/>
                </a:lnTo>
                <a:lnTo>
                  <a:pt x="32850" y="44551"/>
                </a:lnTo>
                <a:lnTo>
                  <a:pt x="85294" y="44551"/>
                </a:lnTo>
                <a:lnTo>
                  <a:pt x="88911" y="48214"/>
                </a:lnTo>
                <a:lnTo>
                  <a:pt x="92716" y="55778"/>
                </a:lnTo>
                <a:lnTo>
                  <a:pt x="7115" y="55778"/>
                </a:lnTo>
                <a:lnTo>
                  <a:pt x="5192" y="56410"/>
                </a:lnTo>
                <a:close/>
              </a:path>
              <a:path w="337185" h="253364">
                <a:moveTo>
                  <a:pt x="5315" y="56883"/>
                </a:moveTo>
                <a:lnTo>
                  <a:pt x="5192" y="56410"/>
                </a:lnTo>
                <a:lnTo>
                  <a:pt x="7115" y="55778"/>
                </a:lnTo>
                <a:lnTo>
                  <a:pt x="7181" y="55930"/>
                </a:lnTo>
                <a:lnTo>
                  <a:pt x="5315" y="56883"/>
                </a:lnTo>
                <a:close/>
              </a:path>
              <a:path w="337185" h="253364">
                <a:moveTo>
                  <a:pt x="93272" y="56883"/>
                </a:moveTo>
                <a:lnTo>
                  <a:pt x="5315" y="56883"/>
                </a:lnTo>
                <a:lnTo>
                  <a:pt x="7181" y="55930"/>
                </a:lnTo>
                <a:lnTo>
                  <a:pt x="7115" y="55778"/>
                </a:lnTo>
                <a:lnTo>
                  <a:pt x="92716" y="55778"/>
                </a:lnTo>
                <a:lnTo>
                  <a:pt x="93272" y="56883"/>
                </a:lnTo>
                <a:close/>
              </a:path>
              <a:path w="337185" h="253364">
                <a:moveTo>
                  <a:pt x="18459" y="199548"/>
                </a:moveTo>
                <a:lnTo>
                  <a:pt x="13623" y="198116"/>
                </a:lnTo>
                <a:lnTo>
                  <a:pt x="9787" y="193819"/>
                </a:lnTo>
                <a:lnTo>
                  <a:pt x="6951" y="186657"/>
                </a:lnTo>
                <a:lnTo>
                  <a:pt x="5115" y="176631"/>
                </a:lnTo>
                <a:lnTo>
                  <a:pt x="5115" y="175412"/>
                </a:lnTo>
                <a:lnTo>
                  <a:pt x="5486" y="172612"/>
                </a:lnTo>
                <a:lnTo>
                  <a:pt x="6219" y="168230"/>
                </a:lnTo>
                <a:lnTo>
                  <a:pt x="7950" y="152334"/>
                </a:lnTo>
                <a:lnTo>
                  <a:pt x="8986" y="138182"/>
                </a:lnTo>
                <a:lnTo>
                  <a:pt x="9075" y="136346"/>
                </a:lnTo>
                <a:lnTo>
                  <a:pt x="9282" y="129923"/>
                </a:lnTo>
                <a:lnTo>
                  <a:pt x="9364" y="115777"/>
                </a:lnTo>
                <a:lnTo>
                  <a:pt x="9002" y="90835"/>
                </a:lnTo>
                <a:lnTo>
                  <a:pt x="5134" y="56515"/>
                </a:lnTo>
                <a:lnTo>
                  <a:pt x="5315" y="56883"/>
                </a:lnTo>
                <a:lnTo>
                  <a:pt x="93272" y="56883"/>
                </a:lnTo>
                <a:lnTo>
                  <a:pt x="93535" y="57407"/>
                </a:lnTo>
                <a:lnTo>
                  <a:pt x="92393" y="58902"/>
                </a:lnTo>
                <a:lnTo>
                  <a:pt x="58312" y="58902"/>
                </a:lnTo>
                <a:lnTo>
                  <a:pt x="53140" y="59207"/>
                </a:lnTo>
                <a:lnTo>
                  <a:pt x="46998" y="60124"/>
                </a:lnTo>
                <a:lnTo>
                  <a:pt x="39889" y="61651"/>
                </a:lnTo>
                <a:lnTo>
                  <a:pt x="31813" y="63788"/>
                </a:lnTo>
                <a:lnTo>
                  <a:pt x="30669" y="100295"/>
                </a:lnTo>
                <a:lnTo>
                  <a:pt x="30337" y="100422"/>
                </a:lnTo>
                <a:lnTo>
                  <a:pt x="30642" y="101165"/>
                </a:lnTo>
                <a:lnTo>
                  <a:pt x="58343" y="101165"/>
                </a:lnTo>
                <a:lnTo>
                  <a:pt x="58494" y="115258"/>
                </a:lnTo>
                <a:lnTo>
                  <a:pt x="55920" y="116858"/>
                </a:lnTo>
                <a:lnTo>
                  <a:pt x="45684" y="119919"/>
                </a:lnTo>
                <a:lnTo>
                  <a:pt x="31813" y="121939"/>
                </a:lnTo>
                <a:lnTo>
                  <a:pt x="28682" y="159958"/>
                </a:lnTo>
                <a:lnTo>
                  <a:pt x="28337" y="160067"/>
                </a:lnTo>
                <a:lnTo>
                  <a:pt x="27755" y="161496"/>
                </a:lnTo>
                <a:lnTo>
                  <a:pt x="28365" y="163801"/>
                </a:lnTo>
                <a:lnTo>
                  <a:pt x="56509" y="163801"/>
                </a:lnTo>
                <a:lnTo>
                  <a:pt x="56359" y="165173"/>
                </a:lnTo>
                <a:lnTo>
                  <a:pt x="58836" y="165773"/>
                </a:lnTo>
                <a:lnTo>
                  <a:pt x="82052" y="165773"/>
                </a:lnTo>
                <a:lnTo>
                  <a:pt x="81421" y="175412"/>
                </a:lnTo>
                <a:lnTo>
                  <a:pt x="81326" y="176631"/>
                </a:lnTo>
                <a:lnTo>
                  <a:pt x="81070" y="177869"/>
                </a:lnTo>
                <a:lnTo>
                  <a:pt x="52016" y="177869"/>
                </a:lnTo>
                <a:lnTo>
                  <a:pt x="49777" y="178079"/>
                </a:lnTo>
                <a:lnTo>
                  <a:pt x="45748" y="178650"/>
                </a:lnTo>
                <a:lnTo>
                  <a:pt x="31032" y="180270"/>
                </a:lnTo>
                <a:lnTo>
                  <a:pt x="28994" y="191862"/>
                </a:lnTo>
                <a:lnTo>
                  <a:pt x="24803" y="198291"/>
                </a:lnTo>
                <a:lnTo>
                  <a:pt x="18459" y="199548"/>
                </a:lnTo>
                <a:close/>
              </a:path>
              <a:path w="337185" h="253364">
                <a:moveTo>
                  <a:pt x="82052" y="165773"/>
                </a:moveTo>
                <a:lnTo>
                  <a:pt x="58836" y="165773"/>
                </a:lnTo>
                <a:lnTo>
                  <a:pt x="59417" y="163953"/>
                </a:lnTo>
                <a:lnTo>
                  <a:pt x="58112" y="159696"/>
                </a:lnTo>
                <a:lnTo>
                  <a:pt x="57073" y="158657"/>
                </a:lnTo>
                <a:lnTo>
                  <a:pt x="57561" y="154210"/>
                </a:lnTo>
                <a:lnTo>
                  <a:pt x="58295" y="138182"/>
                </a:lnTo>
                <a:lnTo>
                  <a:pt x="58384" y="129923"/>
                </a:lnTo>
                <a:lnTo>
                  <a:pt x="58494" y="115258"/>
                </a:lnTo>
                <a:lnTo>
                  <a:pt x="62517" y="112757"/>
                </a:lnTo>
                <a:lnTo>
                  <a:pt x="65475" y="107613"/>
                </a:lnTo>
                <a:lnTo>
                  <a:pt x="60912" y="99707"/>
                </a:lnTo>
                <a:lnTo>
                  <a:pt x="58376" y="98068"/>
                </a:lnTo>
                <a:lnTo>
                  <a:pt x="58312" y="58902"/>
                </a:lnTo>
                <a:lnTo>
                  <a:pt x="92393" y="58902"/>
                </a:lnTo>
                <a:lnTo>
                  <a:pt x="88110" y="64508"/>
                </a:lnTo>
                <a:lnTo>
                  <a:pt x="84521" y="80081"/>
                </a:lnTo>
                <a:lnTo>
                  <a:pt x="84380" y="82019"/>
                </a:lnTo>
                <a:lnTo>
                  <a:pt x="83111" y="82023"/>
                </a:lnTo>
                <a:lnTo>
                  <a:pt x="76985" y="88406"/>
                </a:lnTo>
                <a:lnTo>
                  <a:pt x="77341" y="94148"/>
                </a:lnTo>
                <a:lnTo>
                  <a:pt x="83180" y="98499"/>
                </a:lnTo>
                <a:lnTo>
                  <a:pt x="82830" y="103308"/>
                </a:lnTo>
                <a:lnTo>
                  <a:pt x="82754" y="155025"/>
                </a:lnTo>
                <a:lnTo>
                  <a:pt x="82052" y="165773"/>
                </a:lnTo>
                <a:close/>
              </a:path>
              <a:path w="337185" h="253364">
                <a:moveTo>
                  <a:pt x="220000" y="70751"/>
                </a:moveTo>
                <a:lnTo>
                  <a:pt x="171669" y="70751"/>
                </a:lnTo>
                <a:lnTo>
                  <a:pt x="171688" y="70183"/>
                </a:lnTo>
                <a:lnTo>
                  <a:pt x="174822" y="69218"/>
                </a:lnTo>
                <a:lnTo>
                  <a:pt x="181118" y="67827"/>
                </a:lnTo>
                <a:lnTo>
                  <a:pt x="190538" y="64912"/>
                </a:lnTo>
                <a:lnTo>
                  <a:pt x="196348" y="63465"/>
                </a:lnTo>
                <a:lnTo>
                  <a:pt x="198567" y="63465"/>
                </a:lnTo>
                <a:lnTo>
                  <a:pt x="210640" y="66190"/>
                </a:lnTo>
                <a:lnTo>
                  <a:pt x="220000" y="70751"/>
                </a:lnTo>
                <a:close/>
              </a:path>
              <a:path w="337185" h="253364">
                <a:moveTo>
                  <a:pt x="228896" y="82023"/>
                </a:moveTo>
                <a:lnTo>
                  <a:pt x="91211" y="82023"/>
                </a:lnTo>
                <a:lnTo>
                  <a:pt x="104740" y="80863"/>
                </a:lnTo>
                <a:lnTo>
                  <a:pt x="123704" y="78541"/>
                </a:lnTo>
                <a:lnTo>
                  <a:pt x="148104" y="75057"/>
                </a:lnTo>
                <a:lnTo>
                  <a:pt x="151180" y="74275"/>
                </a:lnTo>
                <a:lnTo>
                  <a:pt x="152943" y="75380"/>
                </a:lnTo>
                <a:lnTo>
                  <a:pt x="153381" y="78371"/>
                </a:lnTo>
                <a:lnTo>
                  <a:pt x="227174" y="78371"/>
                </a:lnTo>
                <a:lnTo>
                  <a:pt x="228896" y="82023"/>
                </a:lnTo>
                <a:close/>
              </a:path>
              <a:path w="337185" h="253364">
                <a:moveTo>
                  <a:pt x="83180" y="98499"/>
                </a:moveTo>
                <a:lnTo>
                  <a:pt x="77341" y="94148"/>
                </a:lnTo>
                <a:lnTo>
                  <a:pt x="76985" y="88406"/>
                </a:lnTo>
                <a:lnTo>
                  <a:pt x="83115" y="82019"/>
                </a:lnTo>
                <a:lnTo>
                  <a:pt x="84380" y="82020"/>
                </a:lnTo>
                <a:lnTo>
                  <a:pt x="83180" y="98499"/>
                </a:lnTo>
                <a:close/>
              </a:path>
              <a:path w="337185" h="253364">
                <a:moveTo>
                  <a:pt x="84380" y="82020"/>
                </a:moveTo>
                <a:lnTo>
                  <a:pt x="83115" y="82019"/>
                </a:lnTo>
                <a:lnTo>
                  <a:pt x="84380" y="82019"/>
                </a:lnTo>
                <a:close/>
              </a:path>
              <a:path w="337185" h="253364">
                <a:moveTo>
                  <a:pt x="98983" y="103698"/>
                </a:moveTo>
                <a:lnTo>
                  <a:pt x="97507" y="103698"/>
                </a:lnTo>
                <a:lnTo>
                  <a:pt x="84182" y="99246"/>
                </a:lnTo>
                <a:lnTo>
                  <a:pt x="83180" y="98499"/>
                </a:lnTo>
                <a:lnTo>
                  <a:pt x="84380" y="82020"/>
                </a:lnTo>
                <a:lnTo>
                  <a:pt x="228896" y="82023"/>
                </a:lnTo>
                <a:lnTo>
                  <a:pt x="230400" y="85210"/>
                </a:lnTo>
                <a:lnTo>
                  <a:pt x="226409" y="89201"/>
                </a:lnTo>
                <a:lnTo>
                  <a:pt x="220091" y="90779"/>
                </a:lnTo>
                <a:lnTo>
                  <a:pt x="186634" y="90779"/>
                </a:lnTo>
                <a:lnTo>
                  <a:pt x="178896" y="91031"/>
                </a:lnTo>
                <a:lnTo>
                  <a:pt x="172583" y="91592"/>
                </a:lnTo>
                <a:lnTo>
                  <a:pt x="172657" y="94973"/>
                </a:lnTo>
                <a:lnTo>
                  <a:pt x="149075" y="94973"/>
                </a:lnTo>
                <a:lnTo>
                  <a:pt x="138933" y="96350"/>
                </a:lnTo>
                <a:lnTo>
                  <a:pt x="128293" y="98068"/>
                </a:lnTo>
                <a:lnTo>
                  <a:pt x="117155" y="100126"/>
                </a:lnTo>
                <a:lnTo>
                  <a:pt x="101660" y="103308"/>
                </a:lnTo>
                <a:lnTo>
                  <a:pt x="98983" y="103698"/>
                </a:lnTo>
                <a:close/>
              </a:path>
              <a:path w="337185" h="253364">
                <a:moveTo>
                  <a:pt x="218398" y="91201"/>
                </a:moveTo>
                <a:lnTo>
                  <a:pt x="206378" y="91201"/>
                </a:lnTo>
                <a:lnTo>
                  <a:pt x="195795" y="90835"/>
                </a:lnTo>
                <a:lnTo>
                  <a:pt x="186634" y="90779"/>
                </a:lnTo>
                <a:lnTo>
                  <a:pt x="220091" y="90779"/>
                </a:lnTo>
                <a:lnTo>
                  <a:pt x="218398" y="91201"/>
                </a:lnTo>
                <a:close/>
              </a:path>
              <a:path w="337185" h="253364">
                <a:moveTo>
                  <a:pt x="175455" y="197072"/>
                </a:moveTo>
                <a:lnTo>
                  <a:pt x="146408" y="197072"/>
                </a:lnTo>
                <a:lnTo>
                  <a:pt x="147018" y="196767"/>
                </a:lnTo>
                <a:lnTo>
                  <a:pt x="146506" y="196650"/>
                </a:lnTo>
                <a:lnTo>
                  <a:pt x="148649" y="187396"/>
                </a:lnTo>
                <a:lnTo>
                  <a:pt x="149779" y="168230"/>
                </a:lnTo>
                <a:lnTo>
                  <a:pt x="149868" y="161496"/>
                </a:lnTo>
                <a:lnTo>
                  <a:pt x="149985" y="136346"/>
                </a:lnTo>
                <a:lnTo>
                  <a:pt x="149075" y="94973"/>
                </a:lnTo>
                <a:lnTo>
                  <a:pt x="172657" y="94973"/>
                </a:lnTo>
                <a:lnTo>
                  <a:pt x="173172" y="117987"/>
                </a:lnTo>
                <a:lnTo>
                  <a:pt x="173854" y="143339"/>
                </a:lnTo>
                <a:lnTo>
                  <a:pt x="174621" y="168230"/>
                </a:lnTo>
                <a:lnTo>
                  <a:pt x="175505" y="193819"/>
                </a:lnTo>
                <a:lnTo>
                  <a:pt x="175455" y="197072"/>
                </a:lnTo>
                <a:close/>
              </a:path>
              <a:path w="337185" h="253364">
                <a:moveTo>
                  <a:pt x="58343" y="101165"/>
                </a:moveTo>
                <a:lnTo>
                  <a:pt x="30642" y="101165"/>
                </a:lnTo>
                <a:lnTo>
                  <a:pt x="30669" y="100295"/>
                </a:lnTo>
                <a:lnTo>
                  <a:pt x="33899" y="99060"/>
                </a:lnTo>
                <a:lnTo>
                  <a:pt x="41319" y="97059"/>
                </a:lnTo>
                <a:lnTo>
                  <a:pt x="43881" y="96192"/>
                </a:lnTo>
                <a:lnTo>
                  <a:pt x="45815" y="95754"/>
                </a:lnTo>
                <a:lnTo>
                  <a:pt x="54797" y="95754"/>
                </a:lnTo>
                <a:lnTo>
                  <a:pt x="58310" y="98025"/>
                </a:lnTo>
                <a:lnTo>
                  <a:pt x="58343" y="101165"/>
                </a:lnTo>
                <a:close/>
              </a:path>
              <a:path w="337185" h="253364">
                <a:moveTo>
                  <a:pt x="58494" y="115258"/>
                </a:moveTo>
                <a:lnTo>
                  <a:pt x="58310" y="98025"/>
                </a:lnTo>
                <a:lnTo>
                  <a:pt x="60912" y="99707"/>
                </a:lnTo>
                <a:lnTo>
                  <a:pt x="65475" y="107613"/>
                </a:lnTo>
                <a:lnTo>
                  <a:pt x="62517" y="112757"/>
                </a:lnTo>
                <a:lnTo>
                  <a:pt x="58494" y="115258"/>
                </a:lnTo>
                <a:close/>
              </a:path>
              <a:path w="337185" h="253364">
                <a:moveTo>
                  <a:pt x="30642" y="101165"/>
                </a:moveTo>
                <a:lnTo>
                  <a:pt x="30337" y="100422"/>
                </a:lnTo>
                <a:lnTo>
                  <a:pt x="30669" y="100295"/>
                </a:lnTo>
                <a:lnTo>
                  <a:pt x="30642" y="101165"/>
                </a:lnTo>
                <a:close/>
              </a:path>
              <a:path w="337185" h="253364">
                <a:moveTo>
                  <a:pt x="116573" y="156429"/>
                </a:moveTo>
                <a:lnTo>
                  <a:pt x="111018" y="154210"/>
                </a:lnTo>
                <a:lnTo>
                  <a:pt x="105194" y="148370"/>
                </a:lnTo>
                <a:lnTo>
                  <a:pt x="90960" y="127203"/>
                </a:lnTo>
                <a:lnTo>
                  <a:pt x="85108" y="113322"/>
                </a:lnTo>
                <a:lnTo>
                  <a:pt x="87639" y="106725"/>
                </a:lnTo>
                <a:lnTo>
                  <a:pt x="126749" y="123167"/>
                </a:lnTo>
                <a:lnTo>
                  <a:pt x="130126" y="136346"/>
                </a:lnTo>
                <a:lnTo>
                  <a:pt x="130066" y="137463"/>
                </a:lnTo>
                <a:lnTo>
                  <a:pt x="129357" y="143339"/>
                </a:lnTo>
                <a:lnTo>
                  <a:pt x="126873" y="149999"/>
                </a:lnTo>
                <a:lnTo>
                  <a:pt x="121858" y="155025"/>
                </a:lnTo>
                <a:lnTo>
                  <a:pt x="116573" y="156429"/>
                </a:lnTo>
                <a:close/>
              </a:path>
              <a:path w="337185" h="253364">
                <a:moveTo>
                  <a:pt x="56509" y="163801"/>
                </a:moveTo>
                <a:lnTo>
                  <a:pt x="28365" y="163801"/>
                </a:lnTo>
                <a:lnTo>
                  <a:pt x="28682" y="159958"/>
                </a:lnTo>
                <a:lnTo>
                  <a:pt x="30118" y="159505"/>
                </a:lnTo>
                <a:lnTo>
                  <a:pt x="42272" y="157200"/>
                </a:lnTo>
                <a:lnTo>
                  <a:pt x="49892" y="156448"/>
                </a:lnTo>
                <a:lnTo>
                  <a:pt x="52978" y="157229"/>
                </a:lnTo>
                <a:lnTo>
                  <a:pt x="54749" y="157229"/>
                </a:lnTo>
                <a:lnTo>
                  <a:pt x="56464" y="158048"/>
                </a:lnTo>
                <a:lnTo>
                  <a:pt x="57073" y="158657"/>
                </a:lnTo>
                <a:lnTo>
                  <a:pt x="56509" y="163801"/>
                </a:lnTo>
                <a:close/>
              </a:path>
              <a:path w="337185" h="253364">
                <a:moveTo>
                  <a:pt x="58836" y="165773"/>
                </a:moveTo>
                <a:lnTo>
                  <a:pt x="56359" y="165173"/>
                </a:lnTo>
                <a:lnTo>
                  <a:pt x="57073" y="158657"/>
                </a:lnTo>
                <a:lnTo>
                  <a:pt x="58112" y="159696"/>
                </a:lnTo>
                <a:lnTo>
                  <a:pt x="59417" y="163953"/>
                </a:lnTo>
                <a:lnTo>
                  <a:pt x="58836" y="165773"/>
                </a:lnTo>
                <a:close/>
              </a:path>
              <a:path w="337185" h="253364">
                <a:moveTo>
                  <a:pt x="28365" y="163801"/>
                </a:moveTo>
                <a:lnTo>
                  <a:pt x="27755" y="161496"/>
                </a:lnTo>
                <a:lnTo>
                  <a:pt x="28337" y="160067"/>
                </a:lnTo>
                <a:lnTo>
                  <a:pt x="28682" y="159958"/>
                </a:lnTo>
                <a:lnTo>
                  <a:pt x="28365" y="163801"/>
                </a:lnTo>
                <a:close/>
              </a:path>
              <a:path w="337185" h="253364">
                <a:moveTo>
                  <a:pt x="65732" y="204625"/>
                </a:moveTo>
                <a:lnTo>
                  <a:pt x="61350" y="203196"/>
                </a:lnTo>
                <a:lnTo>
                  <a:pt x="57874" y="197377"/>
                </a:lnTo>
                <a:lnTo>
                  <a:pt x="55321" y="187175"/>
                </a:lnTo>
                <a:lnTo>
                  <a:pt x="53540" y="181184"/>
                </a:lnTo>
                <a:lnTo>
                  <a:pt x="52578" y="178127"/>
                </a:lnTo>
                <a:lnTo>
                  <a:pt x="52454" y="177993"/>
                </a:lnTo>
                <a:lnTo>
                  <a:pt x="52016" y="177869"/>
                </a:lnTo>
                <a:lnTo>
                  <a:pt x="81070" y="177869"/>
                </a:lnTo>
                <a:lnTo>
                  <a:pt x="77992" y="192745"/>
                </a:lnTo>
                <a:lnTo>
                  <a:pt x="72786" y="202112"/>
                </a:lnTo>
                <a:lnTo>
                  <a:pt x="65732" y="204625"/>
                </a:lnTo>
                <a:close/>
              </a:path>
              <a:path w="337185" h="253364">
                <a:moveTo>
                  <a:pt x="150485" y="244344"/>
                </a:moveTo>
                <a:lnTo>
                  <a:pt x="145218" y="241830"/>
                </a:lnTo>
                <a:lnTo>
                  <a:pt x="139179" y="232238"/>
                </a:lnTo>
                <a:lnTo>
                  <a:pt x="134578" y="223685"/>
                </a:lnTo>
                <a:lnTo>
                  <a:pt x="129721" y="217150"/>
                </a:lnTo>
                <a:lnTo>
                  <a:pt x="124596" y="212636"/>
                </a:lnTo>
                <a:lnTo>
                  <a:pt x="117090" y="205130"/>
                </a:lnTo>
                <a:lnTo>
                  <a:pt x="114262" y="199482"/>
                </a:lnTo>
                <a:lnTo>
                  <a:pt x="118386" y="191147"/>
                </a:lnTo>
                <a:lnTo>
                  <a:pt x="123863" y="191042"/>
                </a:lnTo>
                <a:lnTo>
                  <a:pt x="132540" y="195376"/>
                </a:lnTo>
                <a:lnTo>
                  <a:pt x="139968" y="195376"/>
                </a:lnTo>
                <a:lnTo>
                  <a:pt x="143589" y="195986"/>
                </a:lnTo>
                <a:lnTo>
                  <a:pt x="146506" y="196650"/>
                </a:lnTo>
                <a:lnTo>
                  <a:pt x="146408" y="197072"/>
                </a:lnTo>
                <a:lnTo>
                  <a:pt x="175455" y="197072"/>
                </a:lnTo>
                <a:lnTo>
                  <a:pt x="173853" y="209204"/>
                </a:lnTo>
                <a:lnTo>
                  <a:pt x="169846" y="220853"/>
                </a:lnTo>
                <a:lnTo>
                  <a:pt x="163562" y="231049"/>
                </a:lnTo>
                <a:lnTo>
                  <a:pt x="155000" y="239791"/>
                </a:lnTo>
                <a:lnTo>
                  <a:pt x="150485" y="244344"/>
                </a:lnTo>
                <a:close/>
              </a:path>
              <a:path w="337185" h="253364">
                <a:moveTo>
                  <a:pt x="139968" y="195376"/>
                </a:moveTo>
                <a:lnTo>
                  <a:pt x="132540" y="195376"/>
                </a:lnTo>
                <a:lnTo>
                  <a:pt x="132540" y="194948"/>
                </a:lnTo>
                <a:lnTo>
                  <a:pt x="133731" y="194729"/>
                </a:lnTo>
                <a:lnTo>
                  <a:pt x="136121" y="194729"/>
                </a:lnTo>
                <a:lnTo>
                  <a:pt x="139968" y="195376"/>
                </a:lnTo>
                <a:close/>
              </a:path>
              <a:path w="337185" h="253364">
                <a:moveTo>
                  <a:pt x="146408" y="197072"/>
                </a:moveTo>
                <a:lnTo>
                  <a:pt x="146506" y="196650"/>
                </a:lnTo>
                <a:lnTo>
                  <a:pt x="147018" y="196767"/>
                </a:lnTo>
                <a:lnTo>
                  <a:pt x="146408" y="197072"/>
                </a:lnTo>
                <a:close/>
              </a:path>
              <a:path w="337185" h="253364">
                <a:moveTo>
                  <a:pt x="302904" y="214007"/>
                </a:moveTo>
                <a:lnTo>
                  <a:pt x="297132" y="212178"/>
                </a:lnTo>
                <a:lnTo>
                  <a:pt x="293741" y="207625"/>
                </a:lnTo>
                <a:lnTo>
                  <a:pt x="286729" y="193122"/>
                </a:lnTo>
                <a:lnTo>
                  <a:pt x="287182" y="181787"/>
                </a:lnTo>
                <a:lnTo>
                  <a:pt x="295098" y="173619"/>
                </a:lnTo>
                <a:lnTo>
                  <a:pt x="310477" y="168621"/>
                </a:lnTo>
                <a:lnTo>
                  <a:pt x="323957" y="172191"/>
                </a:lnTo>
                <a:lnTo>
                  <a:pt x="332694" y="180228"/>
                </a:lnTo>
                <a:lnTo>
                  <a:pt x="336687" y="192732"/>
                </a:lnTo>
                <a:lnTo>
                  <a:pt x="335983" y="208664"/>
                </a:lnTo>
                <a:lnTo>
                  <a:pt x="313858" y="208664"/>
                </a:lnTo>
                <a:lnTo>
                  <a:pt x="312266" y="213093"/>
                </a:lnTo>
                <a:lnTo>
                  <a:pt x="311058" y="213093"/>
                </a:lnTo>
                <a:lnTo>
                  <a:pt x="302904" y="214007"/>
                </a:lnTo>
                <a:close/>
              </a:path>
              <a:path w="337185" h="253364">
                <a:moveTo>
                  <a:pt x="294265" y="253269"/>
                </a:moveTo>
                <a:lnTo>
                  <a:pt x="281702" y="244868"/>
                </a:lnTo>
                <a:lnTo>
                  <a:pt x="294428" y="236085"/>
                </a:lnTo>
                <a:lnTo>
                  <a:pt x="304031" y="227123"/>
                </a:lnTo>
                <a:lnTo>
                  <a:pt x="310508" y="217983"/>
                </a:lnTo>
                <a:lnTo>
                  <a:pt x="313858" y="208664"/>
                </a:lnTo>
                <a:lnTo>
                  <a:pt x="313858" y="211616"/>
                </a:lnTo>
                <a:lnTo>
                  <a:pt x="312924" y="213093"/>
                </a:lnTo>
                <a:lnTo>
                  <a:pt x="334651" y="213093"/>
                </a:lnTo>
                <a:lnTo>
                  <a:pt x="330304" y="224561"/>
                </a:lnTo>
                <a:lnTo>
                  <a:pt x="321480" y="236776"/>
                </a:lnTo>
                <a:lnTo>
                  <a:pt x="309467" y="246345"/>
                </a:lnTo>
                <a:lnTo>
                  <a:pt x="294265" y="253269"/>
                </a:lnTo>
                <a:close/>
              </a:path>
              <a:path w="337185" h="253364">
                <a:moveTo>
                  <a:pt x="334651" y="213093"/>
                </a:moveTo>
                <a:lnTo>
                  <a:pt x="312924" y="213093"/>
                </a:lnTo>
                <a:lnTo>
                  <a:pt x="313858" y="211616"/>
                </a:lnTo>
                <a:lnTo>
                  <a:pt x="313858" y="208664"/>
                </a:lnTo>
                <a:lnTo>
                  <a:pt x="335983" y="208664"/>
                </a:lnTo>
                <a:lnTo>
                  <a:pt x="335937" y="209702"/>
                </a:lnTo>
                <a:lnTo>
                  <a:pt x="334651" y="213093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52364" y="1456250"/>
            <a:ext cx="191135" cy="256540"/>
          </a:xfrm>
          <a:custGeom>
            <a:avLst/>
            <a:gdLst/>
            <a:ahLst/>
            <a:cxnLst/>
            <a:rect l="l" t="t" r="r" b="b"/>
            <a:pathLst>
              <a:path w="191135" h="256539">
                <a:moveTo>
                  <a:pt x="109546" y="202747"/>
                </a:moveTo>
                <a:lnTo>
                  <a:pt x="97428" y="202747"/>
                </a:lnTo>
                <a:lnTo>
                  <a:pt x="97428" y="203888"/>
                </a:lnTo>
                <a:lnTo>
                  <a:pt x="97244" y="204268"/>
                </a:lnTo>
                <a:lnTo>
                  <a:pt x="97059" y="206074"/>
                </a:lnTo>
                <a:lnTo>
                  <a:pt x="96690" y="212538"/>
                </a:lnTo>
                <a:lnTo>
                  <a:pt x="96598" y="225560"/>
                </a:lnTo>
                <a:lnTo>
                  <a:pt x="98016" y="238909"/>
                </a:lnTo>
                <a:lnTo>
                  <a:pt x="102272" y="248444"/>
                </a:lnTo>
                <a:lnTo>
                  <a:pt x="109364" y="254165"/>
                </a:lnTo>
                <a:lnTo>
                  <a:pt x="119294" y="256072"/>
                </a:lnTo>
                <a:lnTo>
                  <a:pt x="126675" y="255692"/>
                </a:lnTo>
                <a:lnTo>
                  <a:pt x="133687" y="252935"/>
                </a:lnTo>
                <a:lnTo>
                  <a:pt x="146973" y="242670"/>
                </a:lnTo>
                <a:lnTo>
                  <a:pt x="151955" y="236491"/>
                </a:lnTo>
                <a:lnTo>
                  <a:pt x="157636" y="224134"/>
                </a:lnTo>
                <a:lnTo>
                  <a:pt x="123446" y="224134"/>
                </a:lnTo>
                <a:lnTo>
                  <a:pt x="119202" y="222613"/>
                </a:lnTo>
                <a:lnTo>
                  <a:pt x="113297" y="216530"/>
                </a:lnTo>
                <a:lnTo>
                  <a:pt x="111360" y="212538"/>
                </a:lnTo>
                <a:lnTo>
                  <a:pt x="109546" y="202747"/>
                </a:lnTo>
                <a:close/>
              </a:path>
              <a:path w="191135" h="256539">
                <a:moveTo>
                  <a:pt x="164410" y="197614"/>
                </a:moveTo>
                <a:lnTo>
                  <a:pt x="161458" y="197614"/>
                </a:lnTo>
                <a:lnTo>
                  <a:pt x="160259" y="198945"/>
                </a:lnTo>
                <a:lnTo>
                  <a:pt x="159125" y="201702"/>
                </a:lnTo>
                <a:lnTo>
                  <a:pt x="157306" y="208260"/>
                </a:lnTo>
                <a:lnTo>
                  <a:pt x="153431" y="213678"/>
                </a:lnTo>
                <a:lnTo>
                  <a:pt x="141622" y="222043"/>
                </a:lnTo>
                <a:lnTo>
                  <a:pt x="135440" y="224134"/>
                </a:lnTo>
                <a:lnTo>
                  <a:pt x="157636" y="224134"/>
                </a:lnTo>
                <a:lnTo>
                  <a:pt x="158598" y="222043"/>
                </a:lnTo>
                <a:lnTo>
                  <a:pt x="161181" y="215770"/>
                </a:lnTo>
                <a:lnTo>
                  <a:pt x="164872" y="205124"/>
                </a:lnTo>
                <a:lnTo>
                  <a:pt x="165794" y="201702"/>
                </a:lnTo>
                <a:lnTo>
                  <a:pt x="165774" y="200086"/>
                </a:lnTo>
                <a:lnTo>
                  <a:pt x="165425" y="198470"/>
                </a:lnTo>
                <a:lnTo>
                  <a:pt x="164410" y="197614"/>
                </a:lnTo>
                <a:close/>
              </a:path>
              <a:path w="191135" h="256539">
                <a:moveTo>
                  <a:pt x="124922" y="0"/>
                </a:moveTo>
                <a:lnTo>
                  <a:pt x="117910" y="0"/>
                </a:lnTo>
                <a:lnTo>
                  <a:pt x="100629" y="1835"/>
                </a:lnTo>
                <a:lnTo>
                  <a:pt x="48991" y="29371"/>
                </a:lnTo>
                <a:lnTo>
                  <a:pt x="20499" y="63109"/>
                </a:lnTo>
                <a:lnTo>
                  <a:pt x="3321" y="102799"/>
                </a:lnTo>
                <a:lnTo>
                  <a:pt x="0" y="131173"/>
                </a:lnTo>
                <a:lnTo>
                  <a:pt x="92" y="141914"/>
                </a:lnTo>
                <a:lnTo>
                  <a:pt x="15586" y="181717"/>
                </a:lnTo>
                <a:lnTo>
                  <a:pt x="57312" y="206009"/>
                </a:lnTo>
                <a:lnTo>
                  <a:pt x="70026" y="207025"/>
                </a:lnTo>
                <a:lnTo>
                  <a:pt x="77038" y="207025"/>
                </a:lnTo>
                <a:lnTo>
                  <a:pt x="84788" y="205979"/>
                </a:lnTo>
                <a:lnTo>
                  <a:pt x="93276" y="203888"/>
                </a:lnTo>
                <a:lnTo>
                  <a:pt x="97428" y="202747"/>
                </a:lnTo>
                <a:lnTo>
                  <a:pt x="109546" y="202747"/>
                </a:lnTo>
                <a:lnTo>
                  <a:pt x="109071" y="200181"/>
                </a:lnTo>
                <a:lnTo>
                  <a:pt x="109053" y="198470"/>
                </a:lnTo>
                <a:lnTo>
                  <a:pt x="113758" y="196189"/>
                </a:lnTo>
                <a:lnTo>
                  <a:pt x="114836" y="195618"/>
                </a:lnTo>
                <a:lnTo>
                  <a:pt x="65690" y="195618"/>
                </a:lnTo>
                <a:lnTo>
                  <a:pt x="62000" y="192387"/>
                </a:lnTo>
                <a:lnTo>
                  <a:pt x="62000" y="189915"/>
                </a:lnTo>
                <a:lnTo>
                  <a:pt x="50559" y="189915"/>
                </a:lnTo>
                <a:lnTo>
                  <a:pt x="29443" y="153290"/>
                </a:lnTo>
                <a:lnTo>
                  <a:pt x="28635" y="137107"/>
                </a:lnTo>
                <a:lnTo>
                  <a:pt x="29581" y="121798"/>
                </a:lnTo>
                <a:lnTo>
                  <a:pt x="45669" y="68438"/>
                </a:lnTo>
                <a:lnTo>
                  <a:pt x="77638" y="26626"/>
                </a:lnTo>
                <a:lnTo>
                  <a:pt x="118187" y="11121"/>
                </a:lnTo>
                <a:lnTo>
                  <a:pt x="159248" y="11121"/>
                </a:lnTo>
                <a:lnTo>
                  <a:pt x="155415" y="8412"/>
                </a:lnTo>
                <a:lnTo>
                  <a:pt x="143963" y="3314"/>
                </a:lnTo>
                <a:lnTo>
                  <a:pt x="131196" y="285"/>
                </a:lnTo>
                <a:lnTo>
                  <a:pt x="129351" y="94"/>
                </a:lnTo>
                <a:lnTo>
                  <a:pt x="124922" y="0"/>
                </a:lnTo>
                <a:close/>
              </a:path>
              <a:path w="191135" h="256539">
                <a:moveTo>
                  <a:pt x="101055" y="167102"/>
                </a:moveTo>
                <a:lnTo>
                  <a:pt x="79437" y="167102"/>
                </a:lnTo>
                <a:lnTo>
                  <a:pt x="79622" y="167293"/>
                </a:lnTo>
                <a:lnTo>
                  <a:pt x="79991" y="167388"/>
                </a:lnTo>
                <a:lnTo>
                  <a:pt x="83497" y="167388"/>
                </a:lnTo>
                <a:lnTo>
                  <a:pt x="85250" y="167578"/>
                </a:lnTo>
                <a:lnTo>
                  <a:pt x="87464" y="167958"/>
                </a:lnTo>
                <a:lnTo>
                  <a:pt x="93553" y="170049"/>
                </a:lnTo>
                <a:lnTo>
                  <a:pt x="96967" y="176323"/>
                </a:lnTo>
                <a:lnTo>
                  <a:pt x="97705" y="186778"/>
                </a:lnTo>
                <a:lnTo>
                  <a:pt x="97982" y="189630"/>
                </a:lnTo>
                <a:lnTo>
                  <a:pt x="92065" y="192250"/>
                </a:lnTo>
                <a:lnTo>
                  <a:pt x="85942" y="194121"/>
                </a:lnTo>
                <a:lnTo>
                  <a:pt x="79610" y="195244"/>
                </a:lnTo>
                <a:lnTo>
                  <a:pt x="73071" y="195618"/>
                </a:lnTo>
                <a:lnTo>
                  <a:pt x="114836" y="195618"/>
                </a:lnTo>
                <a:lnTo>
                  <a:pt x="123083" y="191252"/>
                </a:lnTo>
                <a:lnTo>
                  <a:pt x="132234" y="185281"/>
                </a:lnTo>
                <a:lnTo>
                  <a:pt x="132508" y="185067"/>
                </a:lnTo>
                <a:lnTo>
                  <a:pt x="106562" y="185067"/>
                </a:lnTo>
                <a:lnTo>
                  <a:pt x="105455" y="179840"/>
                </a:lnTo>
                <a:lnTo>
                  <a:pt x="104348" y="174897"/>
                </a:lnTo>
                <a:lnTo>
                  <a:pt x="103241" y="171855"/>
                </a:lnTo>
                <a:lnTo>
                  <a:pt x="101055" y="167102"/>
                </a:lnTo>
                <a:close/>
              </a:path>
              <a:path w="191135" h="256539">
                <a:moveTo>
                  <a:pt x="86818" y="156552"/>
                </a:moveTo>
                <a:lnTo>
                  <a:pt x="82205" y="156552"/>
                </a:lnTo>
                <a:lnTo>
                  <a:pt x="73901" y="156742"/>
                </a:lnTo>
                <a:lnTo>
                  <a:pt x="66705" y="160068"/>
                </a:lnTo>
                <a:lnTo>
                  <a:pt x="54526" y="172996"/>
                </a:lnTo>
                <a:lnTo>
                  <a:pt x="51564" y="179840"/>
                </a:lnTo>
                <a:lnTo>
                  <a:pt x="51482" y="189915"/>
                </a:lnTo>
                <a:lnTo>
                  <a:pt x="62000" y="189915"/>
                </a:lnTo>
                <a:lnTo>
                  <a:pt x="62074" y="183927"/>
                </a:lnTo>
                <a:lnTo>
                  <a:pt x="62184" y="180980"/>
                </a:lnTo>
                <a:lnTo>
                  <a:pt x="64214" y="176608"/>
                </a:lnTo>
                <a:lnTo>
                  <a:pt x="71964" y="169004"/>
                </a:lnTo>
                <a:lnTo>
                  <a:pt x="75747" y="167102"/>
                </a:lnTo>
                <a:lnTo>
                  <a:pt x="101055" y="167102"/>
                </a:lnTo>
                <a:lnTo>
                  <a:pt x="99919" y="164631"/>
                </a:lnTo>
                <a:lnTo>
                  <a:pt x="97428" y="161779"/>
                </a:lnTo>
                <a:lnTo>
                  <a:pt x="90785" y="157597"/>
                </a:lnTo>
                <a:lnTo>
                  <a:pt x="86818" y="156552"/>
                </a:lnTo>
                <a:close/>
              </a:path>
              <a:path w="191135" h="256539">
                <a:moveTo>
                  <a:pt x="159248" y="11121"/>
                </a:moveTo>
                <a:lnTo>
                  <a:pt x="123538" y="11121"/>
                </a:lnTo>
                <a:lnTo>
                  <a:pt x="128428" y="12071"/>
                </a:lnTo>
                <a:lnTo>
                  <a:pt x="137285" y="15873"/>
                </a:lnTo>
                <a:lnTo>
                  <a:pt x="161158" y="52611"/>
                </a:lnTo>
                <a:lnTo>
                  <a:pt x="162159" y="68438"/>
                </a:lnTo>
                <a:lnTo>
                  <a:pt x="161917" y="75852"/>
                </a:lnTo>
                <a:lnTo>
                  <a:pt x="154654" y="115863"/>
                </a:lnTo>
                <a:lnTo>
                  <a:pt x="133774" y="158387"/>
                </a:lnTo>
                <a:lnTo>
                  <a:pt x="106562" y="185067"/>
                </a:lnTo>
                <a:lnTo>
                  <a:pt x="132508" y="185067"/>
                </a:lnTo>
                <a:lnTo>
                  <a:pt x="167939" y="148567"/>
                </a:lnTo>
                <a:lnTo>
                  <a:pt x="188421" y="101801"/>
                </a:lnTo>
                <a:lnTo>
                  <a:pt x="190982" y="76707"/>
                </a:lnTo>
                <a:lnTo>
                  <a:pt x="189840" y="61701"/>
                </a:lnTo>
                <a:lnTo>
                  <a:pt x="186691" y="48049"/>
                </a:lnTo>
                <a:lnTo>
                  <a:pt x="181536" y="35751"/>
                </a:lnTo>
                <a:lnTo>
                  <a:pt x="174375" y="24808"/>
                </a:lnTo>
                <a:lnTo>
                  <a:pt x="165552" y="15576"/>
                </a:lnTo>
                <a:lnTo>
                  <a:pt x="159248" y="11121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452364" y="1456250"/>
            <a:ext cx="191135" cy="256540"/>
          </a:xfrm>
          <a:custGeom>
            <a:avLst/>
            <a:gdLst/>
            <a:ahLst/>
            <a:cxnLst/>
            <a:rect l="l" t="t" r="r" b="b"/>
            <a:pathLst>
              <a:path w="191135" h="256539">
                <a:moveTo>
                  <a:pt x="96598" y="223564"/>
                </a:moveTo>
                <a:lnTo>
                  <a:pt x="96598" y="217290"/>
                </a:lnTo>
                <a:lnTo>
                  <a:pt x="96690" y="212538"/>
                </a:lnTo>
                <a:lnTo>
                  <a:pt x="96875" y="209306"/>
                </a:lnTo>
                <a:lnTo>
                  <a:pt x="97059" y="206074"/>
                </a:lnTo>
                <a:lnTo>
                  <a:pt x="97244" y="204268"/>
                </a:lnTo>
                <a:lnTo>
                  <a:pt x="97428" y="203888"/>
                </a:lnTo>
                <a:lnTo>
                  <a:pt x="97428" y="202747"/>
                </a:lnTo>
                <a:lnTo>
                  <a:pt x="93276" y="203888"/>
                </a:lnTo>
                <a:lnTo>
                  <a:pt x="84788" y="205979"/>
                </a:lnTo>
                <a:lnTo>
                  <a:pt x="77038" y="207025"/>
                </a:lnTo>
                <a:lnTo>
                  <a:pt x="70026" y="207025"/>
                </a:lnTo>
                <a:lnTo>
                  <a:pt x="24357" y="190771"/>
                </a:lnTo>
                <a:lnTo>
                  <a:pt x="3546" y="158049"/>
                </a:lnTo>
                <a:lnTo>
                  <a:pt x="0" y="137826"/>
                </a:lnTo>
                <a:lnTo>
                  <a:pt x="0" y="131172"/>
                </a:lnTo>
                <a:lnTo>
                  <a:pt x="7473" y="89147"/>
                </a:lnTo>
                <a:lnTo>
                  <a:pt x="28854" y="51114"/>
                </a:lnTo>
                <a:lnTo>
                  <a:pt x="66169" y="16521"/>
                </a:lnTo>
                <a:lnTo>
                  <a:pt x="117910" y="0"/>
                </a:lnTo>
                <a:lnTo>
                  <a:pt x="124922" y="0"/>
                </a:lnTo>
                <a:lnTo>
                  <a:pt x="165552" y="15576"/>
                </a:lnTo>
                <a:lnTo>
                  <a:pt x="186691" y="48049"/>
                </a:lnTo>
                <a:lnTo>
                  <a:pt x="190982" y="76707"/>
                </a:lnTo>
                <a:lnTo>
                  <a:pt x="188421" y="101801"/>
                </a:lnTo>
                <a:lnTo>
                  <a:pt x="167939" y="148567"/>
                </a:lnTo>
                <a:lnTo>
                  <a:pt x="141212" y="178277"/>
                </a:lnTo>
                <a:lnTo>
                  <a:pt x="109053" y="198470"/>
                </a:lnTo>
                <a:lnTo>
                  <a:pt x="109053" y="199896"/>
                </a:lnTo>
                <a:lnTo>
                  <a:pt x="109053" y="200086"/>
                </a:lnTo>
                <a:lnTo>
                  <a:pt x="109515" y="202652"/>
                </a:lnTo>
                <a:lnTo>
                  <a:pt x="110437" y="207595"/>
                </a:lnTo>
                <a:lnTo>
                  <a:pt x="111360" y="212538"/>
                </a:lnTo>
                <a:lnTo>
                  <a:pt x="113297" y="216530"/>
                </a:lnTo>
                <a:lnTo>
                  <a:pt x="116250" y="219572"/>
                </a:lnTo>
                <a:lnTo>
                  <a:pt x="119202" y="222613"/>
                </a:lnTo>
                <a:lnTo>
                  <a:pt x="123446" y="224134"/>
                </a:lnTo>
                <a:lnTo>
                  <a:pt x="128982" y="224134"/>
                </a:lnTo>
                <a:lnTo>
                  <a:pt x="135440" y="224134"/>
                </a:lnTo>
                <a:lnTo>
                  <a:pt x="141622" y="222043"/>
                </a:lnTo>
                <a:lnTo>
                  <a:pt x="147526" y="217861"/>
                </a:lnTo>
                <a:lnTo>
                  <a:pt x="153431" y="213678"/>
                </a:lnTo>
                <a:lnTo>
                  <a:pt x="157306" y="208260"/>
                </a:lnTo>
                <a:lnTo>
                  <a:pt x="159151" y="201607"/>
                </a:lnTo>
                <a:lnTo>
                  <a:pt x="160259" y="198945"/>
                </a:lnTo>
                <a:lnTo>
                  <a:pt x="161458" y="197614"/>
                </a:lnTo>
                <a:lnTo>
                  <a:pt x="162750" y="197614"/>
                </a:lnTo>
                <a:lnTo>
                  <a:pt x="164410" y="197614"/>
                </a:lnTo>
                <a:lnTo>
                  <a:pt x="165425" y="198470"/>
                </a:lnTo>
                <a:lnTo>
                  <a:pt x="165794" y="200181"/>
                </a:lnTo>
                <a:lnTo>
                  <a:pt x="165794" y="201702"/>
                </a:lnTo>
                <a:lnTo>
                  <a:pt x="164872" y="205124"/>
                </a:lnTo>
                <a:lnTo>
                  <a:pt x="163026" y="210447"/>
                </a:lnTo>
                <a:lnTo>
                  <a:pt x="161181" y="215770"/>
                </a:lnTo>
                <a:lnTo>
                  <a:pt x="158598" y="222043"/>
                </a:lnTo>
                <a:lnTo>
                  <a:pt x="155276" y="229267"/>
                </a:lnTo>
                <a:lnTo>
                  <a:pt x="151955" y="236491"/>
                </a:lnTo>
                <a:lnTo>
                  <a:pt x="146973" y="242670"/>
                </a:lnTo>
                <a:lnTo>
                  <a:pt x="140330" y="247802"/>
                </a:lnTo>
                <a:lnTo>
                  <a:pt x="133687" y="252935"/>
                </a:lnTo>
                <a:lnTo>
                  <a:pt x="126675" y="255692"/>
                </a:lnTo>
                <a:lnTo>
                  <a:pt x="119294" y="256072"/>
                </a:lnTo>
                <a:lnTo>
                  <a:pt x="109364" y="254165"/>
                </a:lnTo>
                <a:lnTo>
                  <a:pt x="102272" y="248444"/>
                </a:lnTo>
                <a:lnTo>
                  <a:pt x="98016" y="238909"/>
                </a:lnTo>
                <a:lnTo>
                  <a:pt x="96598" y="225560"/>
                </a:lnTo>
                <a:lnTo>
                  <a:pt x="96598" y="22356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80733" y="1467231"/>
            <a:ext cx="133967" cy="18477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716598" y="1439420"/>
            <a:ext cx="522312" cy="23869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05251" y="1462074"/>
            <a:ext cx="209597" cy="19489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568977" y="1427630"/>
            <a:ext cx="1051736" cy="2616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712948" y="1462035"/>
            <a:ext cx="270109" cy="2425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108265" y="1425616"/>
            <a:ext cx="2113302" cy="2698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286911" y="1461783"/>
            <a:ext cx="285588" cy="19519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652716" y="1439617"/>
            <a:ext cx="228043" cy="234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49822" y="1823253"/>
            <a:ext cx="8476948" cy="27223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89173" y="2225710"/>
            <a:ext cx="1281407" cy="26488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639765" y="2263849"/>
            <a:ext cx="705054" cy="24078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90500" y="923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463346" y="2231769"/>
            <a:ext cx="6405943" cy="25817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46458" y="2623357"/>
            <a:ext cx="3040018" cy="27047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743325" y="2762250"/>
            <a:ext cx="5019675" cy="221932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85552" y="3082697"/>
            <a:ext cx="230640" cy="18452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58836" y="3086135"/>
            <a:ext cx="120216" cy="19657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93001" y="3122082"/>
            <a:ext cx="174532" cy="16575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175594" y="3097547"/>
            <a:ext cx="88880" cy="18202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375859" y="3122082"/>
            <a:ext cx="174532" cy="16575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658737" y="3097547"/>
            <a:ext cx="190395" cy="22624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28600" y="29432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95134" y="3595597"/>
            <a:ext cx="211537" cy="1884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43660" y="3611897"/>
            <a:ext cx="189902" cy="22624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972404" y="3636433"/>
            <a:ext cx="174080" cy="16575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254266" y="3611897"/>
            <a:ext cx="88650" cy="18201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454012" y="3636433"/>
            <a:ext cx="174080" cy="16575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744967" y="3600485"/>
            <a:ext cx="323161" cy="23765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28600" y="34575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89763" y="4110876"/>
            <a:ext cx="235953" cy="18504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71537" y="4114835"/>
            <a:ext cx="323289" cy="23765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133724" y="4150783"/>
            <a:ext cx="174149" cy="16575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415698" y="4126247"/>
            <a:ext cx="88685" cy="182019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615808" y="4150783"/>
            <a:ext cx="174149" cy="16575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904319" y="4115120"/>
            <a:ext cx="325848" cy="237367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28600" y="3971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92823" y="4621920"/>
            <a:ext cx="242415" cy="188353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78788" y="4629470"/>
            <a:ext cx="325563" cy="23736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143249" y="4665133"/>
            <a:ext cx="174149" cy="16575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425223" y="4640597"/>
            <a:ext cx="88685" cy="182019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625333" y="4665133"/>
            <a:ext cx="174149" cy="16575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909865" y="4626047"/>
            <a:ext cx="329827" cy="24079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28600" y="44862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962150" y="285750"/>
            <a:ext cx="5343525" cy="20955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xfrm>
            <a:off x="1997075" y="149225"/>
            <a:ext cx="4492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6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Part2</a:t>
            </a:r>
            <a:r>
              <a:rPr sz="2100" b="0" spc="-1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b="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考法一：图像解交变场运动情况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30175" y="558527"/>
            <a:ext cx="8778875" cy="40195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800" spc="-40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【晴宝补充】</a:t>
            </a:r>
            <a:r>
              <a:rPr sz="1800" spc="-25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1800" spc="-25" dirty="0">
                <a:solidFill>
                  <a:srgbClr val="007CA6"/>
                </a:solidFill>
                <a:latin typeface="微软雅黑" panose="020B0503020204020204" charset="-122"/>
                <a:cs typeface="微软雅黑" panose="020B0503020204020204" charset="-122"/>
              </a:rPr>
              <a:t>★★★☆☆</a:t>
            </a:r>
            <a:r>
              <a:rPr sz="1800" spc="-25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sz="2100" spc="0" dirty="0"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0" y="114300"/>
            <a:ext cx="1733550" cy="5238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08163" y="1120812"/>
            <a:ext cx="3514187" cy="269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912245" y="1294014"/>
            <a:ext cx="85308" cy="814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210477" y="1157292"/>
            <a:ext cx="208257" cy="1948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480705" y="1120818"/>
            <a:ext cx="2162708" cy="2698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715231" y="1147807"/>
            <a:ext cx="193219" cy="2043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998790" y="1294014"/>
            <a:ext cx="85308" cy="814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296577" y="1157292"/>
            <a:ext cx="208257" cy="1948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568522" y="1139374"/>
            <a:ext cx="1353438" cy="2355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5902" y="1520864"/>
            <a:ext cx="3728732" cy="2698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129620" y="1573535"/>
            <a:ext cx="89311" cy="1818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323131" y="1647359"/>
            <a:ext cx="190931" cy="66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20552" y="1562134"/>
            <a:ext cx="120799" cy="19638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828969" y="1534347"/>
            <a:ext cx="1849067" cy="25019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743806" y="1547857"/>
            <a:ext cx="193219" cy="2043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000640" y="1522880"/>
            <a:ext cx="1331745" cy="2616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401477" y="1557342"/>
            <a:ext cx="208257" cy="1948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47650" y="1019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670591" y="1534670"/>
            <a:ext cx="266065" cy="238760"/>
          </a:xfrm>
          <a:custGeom>
            <a:avLst/>
            <a:gdLst/>
            <a:ahLst/>
            <a:cxnLst/>
            <a:rect l="l" t="t" r="r" b="b"/>
            <a:pathLst>
              <a:path w="266065" h="238760">
                <a:moveTo>
                  <a:pt x="103501" y="97794"/>
                </a:moveTo>
                <a:lnTo>
                  <a:pt x="29032" y="97794"/>
                </a:lnTo>
                <a:lnTo>
                  <a:pt x="31813" y="97099"/>
                </a:lnTo>
                <a:lnTo>
                  <a:pt x="31102" y="96886"/>
                </a:lnTo>
                <a:lnTo>
                  <a:pt x="40840" y="92613"/>
                </a:lnTo>
                <a:lnTo>
                  <a:pt x="50278" y="88728"/>
                </a:lnTo>
                <a:lnTo>
                  <a:pt x="57346" y="86137"/>
                </a:lnTo>
                <a:lnTo>
                  <a:pt x="62045" y="84840"/>
                </a:lnTo>
                <a:lnTo>
                  <a:pt x="62045" y="28948"/>
                </a:lnTo>
                <a:lnTo>
                  <a:pt x="59397" y="22547"/>
                </a:lnTo>
                <a:lnTo>
                  <a:pt x="54102" y="16079"/>
                </a:lnTo>
                <a:lnTo>
                  <a:pt x="48853" y="10831"/>
                </a:lnTo>
                <a:lnTo>
                  <a:pt x="48482" y="5945"/>
                </a:lnTo>
                <a:lnTo>
                  <a:pt x="52997" y="1430"/>
                </a:lnTo>
                <a:lnTo>
                  <a:pt x="60742" y="0"/>
                </a:lnTo>
                <a:lnTo>
                  <a:pt x="69520" y="1509"/>
                </a:lnTo>
                <a:lnTo>
                  <a:pt x="79330" y="5957"/>
                </a:lnTo>
                <a:lnTo>
                  <a:pt x="90173" y="13346"/>
                </a:lnTo>
                <a:lnTo>
                  <a:pt x="91478" y="18508"/>
                </a:lnTo>
                <a:lnTo>
                  <a:pt x="91220" y="23414"/>
                </a:lnTo>
                <a:lnTo>
                  <a:pt x="89392" y="28062"/>
                </a:lnTo>
                <a:lnTo>
                  <a:pt x="87487" y="32491"/>
                </a:lnTo>
                <a:lnTo>
                  <a:pt x="86229" y="36768"/>
                </a:lnTo>
                <a:lnTo>
                  <a:pt x="85697" y="40368"/>
                </a:lnTo>
                <a:lnTo>
                  <a:pt x="85620" y="44988"/>
                </a:lnTo>
                <a:lnTo>
                  <a:pt x="84252" y="56493"/>
                </a:lnTo>
                <a:lnTo>
                  <a:pt x="83247" y="66364"/>
                </a:lnTo>
                <a:lnTo>
                  <a:pt x="82691" y="73506"/>
                </a:lnTo>
                <a:lnTo>
                  <a:pt x="82496" y="79040"/>
                </a:lnTo>
                <a:lnTo>
                  <a:pt x="116081" y="79040"/>
                </a:lnTo>
                <a:lnTo>
                  <a:pt x="116347" y="79240"/>
                </a:lnTo>
                <a:lnTo>
                  <a:pt x="121247" y="85815"/>
                </a:lnTo>
                <a:lnTo>
                  <a:pt x="121136" y="87355"/>
                </a:lnTo>
                <a:lnTo>
                  <a:pt x="119500" y="91718"/>
                </a:lnTo>
                <a:lnTo>
                  <a:pt x="110166" y="95708"/>
                </a:lnTo>
                <a:lnTo>
                  <a:pt x="103501" y="97794"/>
                </a:lnTo>
                <a:close/>
              </a:path>
              <a:path w="266065" h="238760">
                <a:moveTo>
                  <a:pt x="183458" y="58923"/>
                </a:moveTo>
                <a:lnTo>
                  <a:pt x="139922" y="58923"/>
                </a:lnTo>
                <a:lnTo>
                  <a:pt x="152643" y="50175"/>
                </a:lnTo>
                <a:lnTo>
                  <a:pt x="161961" y="42549"/>
                </a:lnTo>
                <a:lnTo>
                  <a:pt x="167877" y="36045"/>
                </a:lnTo>
                <a:lnTo>
                  <a:pt x="170392" y="30662"/>
                </a:lnTo>
                <a:lnTo>
                  <a:pt x="170392" y="28062"/>
                </a:lnTo>
                <a:lnTo>
                  <a:pt x="171954" y="25195"/>
                </a:lnTo>
                <a:lnTo>
                  <a:pt x="175079" y="22071"/>
                </a:lnTo>
                <a:lnTo>
                  <a:pt x="188439" y="25143"/>
                </a:lnTo>
                <a:lnTo>
                  <a:pt x="198818" y="29216"/>
                </a:lnTo>
                <a:lnTo>
                  <a:pt x="206217" y="34291"/>
                </a:lnTo>
                <a:lnTo>
                  <a:pt x="210635" y="40368"/>
                </a:lnTo>
                <a:lnTo>
                  <a:pt x="210635" y="46702"/>
                </a:lnTo>
                <a:lnTo>
                  <a:pt x="206854" y="50960"/>
                </a:lnTo>
                <a:lnTo>
                  <a:pt x="194662" y="54475"/>
                </a:lnTo>
                <a:lnTo>
                  <a:pt x="190728" y="55780"/>
                </a:lnTo>
                <a:lnTo>
                  <a:pt x="187436" y="57075"/>
                </a:lnTo>
                <a:lnTo>
                  <a:pt x="183458" y="58923"/>
                </a:lnTo>
                <a:close/>
              </a:path>
              <a:path w="266065" h="238760">
                <a:moveTo>
                  <a:pt x="79396" y="217290"/>
                </a:moveTo>
                <a:lnTo>
                  <a:pt x="80076" y="214892"/>
                </a:lnTo>
                <a:lnTo>
                  <a:pt x="81306" y="203427"/>
                </a:lnTo>
                <a:lnTo>
                  <a:pt x="81381" y="200488"/>
                </a:lnTo>
                <a:lnTo>
                  <a:pt x="82562" y="198979"/>
                </a:lnTo>
                <a:lnTo>
                  <a:pt x="99175" y="180512"/>
                </a:lnTo>
                <a:lnTo>
                  <a:pt x="111192" y="155061"/>
                </a:lnTo>
                <a:lnTo>
                  <a:pt x="118612" y="122627"/>
                </a:lnTo>
                <a:lnTo>
                  <a:pt x="121137" y="87352"/>
                </a:lnTo>
                <a:lnTo>
                  <a:pt x="121558" y="86231"/>
                </a:lnTo>
                <a:lnTo>
                  <a:pt x="121394" y="86012"/>
                </a:lnTo>
                <a:lnTo>
                  <a:pt x="121317" y="84840"/>
                </a:lnTo>
                <a:lnTo>
                  <a:pt x="121434" y="79783"/>
                </a:lnTo>
                <a:lnTo>
                  <a:pt x="120519" y="75982"/>
                </a:lnTo>
                <a:lnTo>
                  <a:pt x="118691" y="71820"/>
                </a:lnTo>
                <a:lnTo>
                  <a:pt x="116521" y="66364"/>
                </a:lnTo>
                <a:lnTo>
                  <a:pt x="116398" y="66004"/>
                </a:lnTo>
                <a:lnTo>
                  <a:pt x="116681" y="61723"/>
                </a:lnTo>
                <a:lnTo>
                  <a:pt x="119538" y="58856"/>
                </a:lnTo>
                <a:lnTo>
                  <a:pt x="122491" y="57380"/>
                </a:lnTo>
                <a:lnTo>
                  <a:pt x="126987" y="57075"/>
                </a:lnTo>
                <a:lnTo>
                  <a:pt x="133016" y="57951"/>
                </a:lnTo>
                <a:lnTo>
                  <a:pt x="136931" y="58599"/>
                </a:lnTo>
                <a:lnTo>
                  <a:pt x="139226" y="58923"/>
                </a:lnTo>
                <a:lnTo>
                  <a:pt x="183458" y="58923"/>
                </a:lnTo>
                <a:lnTo>
                  <a:pt x="176892" y="61973"/>
                </a:lnTo>
                <a:lnTo>
                  <a:pt x="166958" y="66364"/>
                </a:lnTo>
                <a:lnTo>
                  <a:pt x="157718" y="70209"/>
                </a:lnTo>
                <a:lnTo>
                  <a:pt x="149171" y="73506"/>
                </a:lnTo>
                <a:lnTo>
                  <a:pt x="149036" y="83212"/>
                </a:lnTo>
                <a:lnTo>
                  <a:pt x="148704" y="90051"/>
                </a:lnTo>
                <a:lnTo>
                  <a:pt x="148596" y="91718"/>
                </a:lnTo>
                <a:lnTo>
                  <a:pt x="147980" y="97798"/>
                </a:lnTo>
                <a:lnTo>
                  <a:pt x="147085" y="102681"/>
                </a:lnTo>
                <a:lnTo>
                  <a:pt x="213760" y="102681"/>
                </a:lnTo>
                <a:lnTo>
                  <a:pt x="213734" y="104569"/>
                </a:lnTo>
                <a:lnTo>
                  <a:pt x="211959" y="109301"/>
                </a:lnTo>
                <a:lnTo>
                  <a:pt x="208777" y="113292"/>
                </a:lnTo>
                <a:lnTo>
                  <a:pt x="175736" y="113292"/>
                </a:lnTo>
                <a:lnTo>
                  <a:pt x="175943" y="114419"/>
                </a:lnTo>
                <a:lnTo>
                  <a:pt x="174126" y="115359"/>
                </a:lnTo>
                <a:lnTo>
                  <a:pt x="159043" y="120384"/>
                </a:lnTo>
                <a:lnTo>
                  <a:pt x="140819" y="120384"/>
                </a:lnTo>
                <a:lnTo>
                  <a:pt x="136407" y="120700"/>
                </a:lnTo>
                <a:lnTo>
                  <a:pt x="135153" y="123677"/>
                </a:lnTo>
                <a:lnTo>
                  <a:pt x="137032" y="129246"/>
                </a:lnTo>
                <a:lnTo>
                  <a:pt x="137055" y="132046"/>
                </a:lnTo>
                <a:lnTo>
                  <a:pt x="139684" y="136037"/>
                </a:lnTo>
                <a:lnTo>
                  <a:pt x="140947" y="137303"/>
                </a:lnTo>
                <a:lnTo>
                  <a:pt x="137683" y="151848"/>
                </a:lnTo>
                <a:lnTo>
                  <a:pt x="127451" y="175835"/>
                </a:lnTo>
                <a:lnTo>
                  <a:pt x="113329" y="195539"/>
                </a:lnTo>
                <a:lnTo>
                  <a:pt x="95316" y="210961"/>
                </a:lnTo>
                <a:lnTo>
                  <a:pt x="79396" y="217290"/>
                </a:lnTo>
                <a:close/>
              </a:path>
              <a:path w="266065" h="238760">
                <a:moveTo>
                  <a:pt x="116081" y="79040"/>
                </a:moveTo>
                <a:lnTo>
                  <a:pt x="82496" y="79040"/>
                </a:lnTo>
                <a:lnTo>
                  <a:pt x="86182" y="77525"/>
                </a:lnTo>
                <a:lnTo>
                  <a:pt x="91068" y="76392"/>
                </a:lnTo>
                <a:lnTo>
                  <a:pt x="97145" y="75658"/>
                </a:lnTo>
                <a:lnTo>
                  <a:pt x="105603" y="74792"/>
                </a:lnTo>
                <a:lnTo>
                  <a:pt x="112014" y="75982"/>
                </a:lnTo>
                <a:lnTo>
                  <a:pt x="116081" y="79040"/>
                </a:lnTo>
                <a:close/>
              </a:path>
              <a:path w="266065" h="238760">
                <a:moveTo>
                  <a:pt x="121137" y="87352"/>
                </a:moveTo>
                <a:lnTo>
                  <a:pt x="121247" y="85815"/>
                </a:lnTo>
                <a:lnTo>
                  <a:pt x="121558" y="86231"/>
                </a:lnTo>
                <a:lnTo>
                  <a:pt x="121137" y="87352"/>
                </a:lnTo>
                <a:close/>
              </a:path>
              <a:path w="266065" h="238760">
                <a:moveTo>
                  <a:pt x="213760" y="102681"/>
                </a:moveTo>
                <a:lnTo>
                  <a:pt x="147085" y="102681"/>
                </a:lnTo>
                <a:lnTo>
                  <a:pt x="154668" y="100477"/>
                </a:lnTo>
                <a:lnTo>
                  <a:pt x="162188" y="97637"/>
                </a:lnTo>
                <a:lnTo>
                  <a:pt x="169645" y="94162"/>
                </a:lnTo>
                <a:lnTo>
                  <a:pt x="177041" y="90051"/>
                </a:lnTo>
                <a:lnTo>
                  <a:pt x="180649" y="87352"/>
                </a:lnTo>
                <a:lnTo>
                  <a:pt x="183594" y="86012"/>
                </a:lnTo>
                <a:lnTo>
                  <a:pt x="185889" y="86012"/>
                </a:lnTo>
                <a:lnTo>
                  <a:pt x="193835" y="88195"/>
                </a:lnTo>
                <a:lnTo>
                  <a:pt x="201181" y="91186"/>
                </a:lnTo>
                <a:lnTo>
                  <a:pt x="207769" y="94899"/>
                </a:lnTo>
                <a:lnTo>
                  <a:pt x="213760" y="99423"/>
                </a:lnTo>
                <a:lnTo>
                  <a:pt x="213760" y="102681"/>
                </a:lnTo>
                <a:close/>
              </a:path>
              <a:path w="266065" h="238760">
                <a:moveTo>
                  <a:pt x="33699" y="113425"/>
                </a:moveTo>
                <a:lnTo>
                  <a:pt x="23107" y="112644"/>
                </a:lnTo>
                <a:lnTo>
                  <a:pt x="8562" y="108850"/>
                </a:lnTo>
                <a:lnTo>
                  <a:pt x="2890" y="104569"/>
                </a:lnTo>
                <a:lnTo>
                  <a:pt x="6091" y="99799"/>
                </a:lnTo>
                <a:lnTo>
                  <a:pt x="18164" y="94537"/>
                </a:lnTo>
                <a:lnTo>
                  <a:pt x="28194" y="96013"/>
                </a:lnTo>
                <a:lnTo>
                  <a:pt x="31102" y="96886"/>
                </a:lnTo>
                <a:lnTo>
                  <a:pt x="29032" y="97794"/>
                </a:lnTo>
                <a:lnTo>
                  <a:pt x="103501" y="97794"/>
                </a:lnTo>
                <a:lnTo>
                  <a:pt x="96478" y="99765"/>
                </a:lnTo>
                <a:lnTo>
                  <a:pt x="89131" y="101609"/>
                </a:lnTo>
                <a:lnTo>
                  <a:pt x="81448" y="103328"/>
                </a:lnTo>
                <a:lnTo>
                  <a:pt x="81448" y="111206"/>
                </a:lnTo>
                <a:lnTo>
                  <a:pt x="48244" y="111206"/>
                </a:lnTo>
                <a:lnTo>
                  <a:pt x="42081" y="112949"/>
                </a:lnTo>
                <a:lnTo>
                  <a:pt x="33699" y="113425"/>
                </a:lnTo>
                <a:close/>
              </a:path>
              <a:path w="266065" h="238760">
                <a:moveTo>
                  <a:pt x="29032" y="97794"/>
                </a:moveTo>
                <a:lnTo>
                  <a:pt x="31102" y="96886"/>
                </a:lnTo>
                <a:lnTo>
                  <a:pt x="31813" y="97099"/>
                </a:lnTo>
                <a:lnTo>
                  <a:pt x="29032" y="97794"/>
                </a:lnTo>
                <a:close/>
              </a:path>
              <a:path w="266065" h="238760">
                <a:moveTo>
                  <a:pt x="7553" y="199760"/>
                </a:moveTo>
                <a:lnTo>
                  <a:pt x="4943" y="197159"/>
                </a:lnTo>
                <a:lnTo>
                  <a:pt x="0" y="194683"/>
                </a:lnTo>
                <a:lnTo>
                  <a:pt x="323" y="189949"/>
                </a:lnTo>
                <a:lnTo>
                  <a:pt x="31906" y="145001"/>
                </a:lnTo>
                <a:lnTo>
                  <a:pt x="48244" y="111206"/>
                </a:lnTo>
                <a:lnTo>
                  <a:pt x="81448" y="111206"/>
                </a:lnTo>
                <a:lnTo>
                  <a:pt x="81448" y="120064"/>
                </a:lnTo>
                <a:lnTo>
                  <a:pt x="92299" y="120064"/>
                </a:lnTo>
                <a:lnTo>
                  <a:pt x="96945" y="121016"/>
                </a:lnTo>
                <a:lnTo>
                  <a:pt x="103070" y="124493"/>
                </a:lnTo>
                <a:lnTo>
                  <a:pt x="109794" y="130265"/>
                </a:lnTo>
                <a:lnTo>
                  <a:pt x="112335" y="135628"/>
                </a:lnTo>
                <a:lnTo>
                  <a:pt x="78133" y="135628"/>
                </a:lnTo>
                <a:lnTo>
                  <a:pt x="77304" y="137018"/>
                </a:lnTo>
                <a:lnTo>
                  <a:pt x="78243" y="137774"/>
                </a:lnTo>
                <a:lnTo>
                  <a:pt x="78385" y="140571"/>
                </a:lnTo>
                <a:lnTo>
                  <a:pt x="59569" y="140571"/>
                </a:lnTo>
                <a:lnTo>
                  <a:pt x="50707" y="154530"/>
                </a:lnTo>
                <a:lnTo>
                  <a:pt x="40852" y="168018"/>
                </a:lnTo>
                <a:lnTo>
                  <a:pt x="30004" y="181033"/>
                </a:lnTo>
                <a:lnTo>
                  <a:pt x="18164" y="193578"/>
                </a:lnTo>
                <a:lnTo>
                  <a:pt x="11953" y="198569"/>
                </a:lnTo>
                <a:lnTo>
                  <a:pt x="7553" y="199760"/>
                </a:lnTo>
                <a:close/>
              </a:path>
              <a:path w="266065" h="238760">
                <a:moveTo>
                  <a:pt x="175943" y="114419"/>
                </a:moveTo>
                <a:lnTo>
                  <a:pt x="175736" y="113292"/>
                </a:lnTo>
                <a:lnTo>
                  <a:pt x="176945" y="113901"/>
                </a:lnTo>
                <a:lnTo>
                  <a:pt x="175943" y="114419"/>
                </a:lnTo>
                <a:close/>
              </a:path>
              <a:path w="266065" h="238760">
                <a:moveTo>
                  <a:pt x="198217" y="143962"/>
                </a:moveTo>
                <a:lnTo>
                  <a:pt x="172478" y="143962"/>
                </a:lnTo>
                <a:lnTo>
                  <a:pt x="174927" y="133082"/>
                </a:lnTo>
                <a:lnTo>
                  <a:pt x="176190" y="124963"/>
                </a:lnTo>
                <a:lnTo>
                  <a:pt x="176313" y="123677"/>
                </a:lnTo>
                <a:lnTo>
                  <a:pt x="176422" y="121016"/>
                </a:lnTo>
                <a:lnTo>
                  <a:pt x="176503" y="117464"/>
                </a:lnTo>
                <a:lnTo>
                  <a:pt x="175943" y="114419"/>
                </a:lnTo>
                <a:lnTo>
                  <a:pt x="176945" y="113901"/>
                </a:lnTo>
                <a:lnTo>
                  <a:pt x="175736" y="113292"/>
                </a:lnTo>
                <a:lnTo>
                  <a:pt x="208777" y="113292"/>
                </a:lnTo>
                <a:lnTo>
                  <a:pt x="205320" y="117464"/>
                </a:lnTo>
                <a:lnTo>
                  <a:pt x="203253" y="120912"/>
                </a:lnTo>
                <a:lnTo>
                  <a:pt x="202177" y="124141"/>
                </a:lnTo>
                <a:lnTo>
                  <a:pt x="199940" y="136275"/>
                </a:lnTo>
                <a:lnTo>
                  <a:pt x="198217" y="143962"/>
                </a:lnTo>
                <a:close/>
              </a:path>
              <a:path w="266065" h="238760">
                <a:moveTo>
                  <a:pt x="92299" y="120064"/>
                </a:moveTo>
                <a:lnTo>
                  <a:pt x="81448" y="120064"/>
                </a:lnTo>
                <a:lnTo>
                  <a:pt x="89744" y="119540"/>
                </a:lnTo>
                <a:lnTo>
                  <a:pt x="92299" y="120064"/>
                </a:lnTo>
                <a:close/>
              </a:path>
              <a:path w="266065" h="238760">
                <a:moveTo>
                  <a:pt x="140947" y="137303"/>
                </a:moveTo>
                <a:lnTo>
                  <a:pt x="139684" y="136037"/>
                </a:lnTo>
                <a:lnTo>
                  <a:pt x="137055" y="132046"/>
                </a:lnTo>
                <a:lnTo>
                  <a:pt x="137032" y="129246"/>
                </a:lnTo>
                <a:lnTo>
                  <a:pt x="135319" y="124169"/>
                </a:lnTo>
                <a:lnTo>
                  <a:pt x="135194" y="123579"/>
                </a:lnTo>
                <a:lnTo>
                  <a:pt x="136407" y="120700"/>
                </a:lnTo>
                <a:lnTo>
                  <a:pt x="140819" y="120384"/>
                </a:lnTo>
                <a:lnTo>
                  <a:pt x="148389" y="122731"/>
                </a:lnTo>
                <a:lnTo>
                  <a:pt x="149598" y="123208"/>
                </a:lnTo>
                <a:lnTo>
                  <a:pt x="148142" y="123579"/>
                </a:lnTo>
                <a:lnTo>
                  <a:pt x="144027" y="123579"/>
                </a:lnTo>
                <a:lnTo>
                  <a:pt x="140947" y="137303"/>
                </a:lnTo>
                <a:close/>
              </a:path>
              <a:path w="266065" h="238760">
                <a:moveTo>
                  <a:pt x="149598" y="123208"/>
                </a:moveTo>
                <a:lnTo>
                  <a:pt x="148389" y="122731"/>
                </a:lnTo>
                <a:lnTo>
                  <a:pt x="140819" y="120384"/>
                </a:lnTo>
                <a:lnTo>
                  <a:pt x="159043" y="120384"/>
                </a:lnTo>
                <a:lnTo>
                  <a:pt x="153685" y="122169"/>
                </a:lnTo>
                <a:lnTo>
                  <a:pt x="149598" y="123208"/>
                </a:lnTo>
                <a:close/>
              </a:path>
              <a:path w="266065" h="238760">
                <a:moveTo>
                  <a:pt x="151960" y="124141"/>
                </a:moveTo>
                <a:lnTo>
                  <a:pt x="145932" y="124141"/>
                </a:lnTo>
                <a:lnTo>
                  <a:pt x="149598" y="123208"/>
                </a:lnTo>
                <a:lnTo>
                  <a:pt x="151960" y="124141"/>
                </a:lnTo>
                <a:close/>
              </a:path>
              <a:path w="266065" h="238760">
                <a:moveTo>
                  <a:pt x="165249" y="167984"/>
                </a:moveTo>
                <a:lnTo>
                  <a:pt x="164217" y="167336"/>
                </a:lnTo>
                <a:lnTo>
                  <a:pt x="162972" y="165451"/>
                </a:lnTo>
                <a:lnTo>
                  <a:pt x="157202" y="156970"/>
                </a:lnTo>
                <a:lnTo>
                  <a:pt x="152377" y="150262"/>
                </a:lnTo>
                <a:lnTo>
                  <a:pt x="148261" y="145001"/>
                </a:lnTo>
                <a:lnTo>
                  <a:pt x="144932" y="141295"/>
                </a:lnTo>
                <a:lnTo>
                  <a:pt x="140947" y="137303"/>
                </a:lnTo>
                <a:lnTo>
                  <a:pt x="144027" y="123579"/>
                </a:lnTo>
                <a:lnTo>
                  <a:pt x="145932" y="124141"/>
                </a:lnTo>
                <a:lnTo>
                  <a:pt x="151960" y="124141"/>
                </a:lnTo>
                <a:lnTo>
                  <a:pt x="154043" y="124963"/>
                </a:lnTo>
                <a:lnTo>
                  <a:pt x="159944" y="129246"/>
                </a:lnTo>
                <a:lnTo>
                  <a:pt x="166128" y="135628"/>
                </a:lnTo>
                <a:lnTo>
                  <a:pt x="172478" y="143962"/>
                </a:lnTo>
                <a:lnTo>
                  <a:pt x="198217" y="143962"/>
                </a:lnTo>
                <a:lnTo>
                  <a:pt x="197513" y="147101"/>
                </a:lnTo>
                <a:lnTo>
                  <a:pt x="194782" y="157078"/>
                </a:lnTo>
                <a:lnTo>
                  <a:pt x="191881" y="165774"/>
                </a:lnTo>
                <a:lnTo>
                  <a:pt x="194116" y="167336"/>
                </a:lnTo>
                <a:lnTo>
                  <a:pt x="166030" y="167336"/>
                </a:lnTo>
                <a:lnTo>
                  <a:pt x="165249" y="167984"/>
                </a:lnTo>
                <a:close/>
              </a:path>
              <a:path w="266065" h="238760">
                <a:moveTo>
                  <a:pt x="145932" y="124141"/>
                </a:moveTo>
                <a:lnTo>
                  <a:pt x="144027" y="123579"/>
                </a:lnTo>
                <a:lnTo>
                  <a:pt x="148142" y="123579"/>
                </a:lnTo>
                <a:lnTo>
                  <a:pt x="145932" y="124141"/>
                </a:lnTo>
                <a:close/>
              </a:path>
              <a:path w="266065" h="238760">
                <a:moveTo>
                  <a:pt x="78243" y="137774"/>
                </a:moveTo>
                <a:lnTo>
                  <a:pt x="77304" y="137018"/>
                </a:lnTo>
                <a:lnTo>
                  <a:pt x="78133" y="135628"/>
                </a:lnTo>
                <a:lnTo>
                  <a:pt x="78243" y="137774"/>
                </a:lnTo>
                <a:close/>
              </a:path>
              <a:path w="266065" h="238760">
                <a:moveTo>
                  <a:pt x="104260" y="152382"/>
                </a:moveTo>
                <a:lnTo>
                  <a:pt x="94278" y="148648"/>
                </a:lnTo>
                <a:lnTo>
                  <a:pt x="82615" y="141295"/>
                </a:lnTo>
                <a:lnTo>
                  <a:pt x="78243" y="137774"/>
                </a:lnTo>
                <a:lnTo>
                  <a:pt x="78133" y="135628"/>
                </a:lnTo>
                <a:lnTo>
                  <a:pt x="112335" y="135628"/>
                </a:lnTo>
                <a:lnTo>
                  <a:pt x="112529" y="136037"/>
                </a:lnTo>
                <a:lnTo>
                  <a:pt x="112470" y="137303"/>
                </a:lnTo>
                <a:lnTo>
                  <a:pt x="111594" y="142524"/>
                </a:lnTo>
                <a:lnTo>
                  <a:pt x="110032" y="150344"/>
                </a:lnTo>
                <a:lnTo>
                  <a:pt x="104260" y="152382"/>
                </a:lnTo>
                <a:close/>
              </a:path>
              <a:path w="266065" h="238760">
                <a:moveTo>
                  <a:pt x="66541" y="238698"/>
                </a:moveTo>
                <a:lnTo>
                  <a:pt x="51655" y="209532"/>
                </a:lnTo>
                <a:lnTo>
                  <a:pt x="52016" y="206799"/>
                </a:lnTo>
                <a:lnTo>
                  <a:pt x="55518" y="189029"/>
                </a:lnTo>
                <a:lnTo>
                  <a:pt x="57554" y="174024"/>
                </a:lnTo>
                <a:lnTo>
                  <a:pt x="58904" y="157871"/>
                </a:lnTo>
                <a:lnTo>
                  <a:pt x="59569" y="140571"/>
                </a:lnTo>
                <a:lnTo>
                  <a:pt x="78385" y="140571"/>
                </a:lnTo>
                <a:lnTo>
                  <a:pt x="81274" y="197893"/>
                </a:lnTo>
                <a:lnTo>
                  <a:pt x="81381" y="200488"/>
                </a:lnTo>
                <a:lnTo>
                  <a:pt x="72880" y="211353"/>
                </a:lnTo>
                <a:lnTo>
                  <a:pt x="71780" y="217475"/>
                </a:lnTo>
                <a:lnTo>
                  <a:pt x="79343" y="217475"/>
                </a:lnTo>
                <a:lnTo>
                  <a:pt x="77134" y="225254"/>
                </a:lnTo>
                <a:lnTo>
                  <a:pt x="72622" y="233190"/>
                </a:lnTo>
                <a:lnTo>
                  <a:pt x="66541" y="238698"/>
                </a:lnTo>
                <a:close/>
              </a:path>
              <a:path w="266065" h="238760">
                <a:moveTo>
                  <a:pt x="121234" y="216886"/>
                </a:moveTo>
                <a:lnTo>
                  <a:pt x="107911" y="215896"/>
                </a:lnTo>
                <a:lnTo>
                  <a:pt x="103361" y="212929"/>
                </a:lnTo>
                <a:lnTo>
                  <a:pt x="107586" y="207985"/>
                </a:lnTo>
                <a:lnTo>
                  <a:pt x="120586" y="201065"/>
                </a:lnTo>
                <a:lnTo>
                  <a:pt x="134582" y="194123"/>
                </a:lnTo>
                <a:lnTo>
                  <a:pt x="146823" y="186186"/>
                </a:lnTo>
                <a:lnTo>
                  <a:pt x="157306" y="177257"/>
                </a:lnTo>
                <a:lnTo>
                  <a:pt x="166030" y="167336"/>
                </a:lnTo>
                <a:lnTo>
                  <a:pt x="194116" y="167336"/>
                </a:lnTo>
                <a:lnTo>
                  <a:pt x="205658" y="175402"/>
                </a:lnTo>
                <a:lnTo>
                  <a:pt x="220872" y="183583"/>
                </a:lnTo>
                <a:lnTo>
                  <a:pt x="228351" y="186606"/>
                </a:lnTo>
                <a:lnTo>
                  <a:pt x="177812" y="186606"/>
                </a:lnTo>
                <a:lnTo>
                  <a:pt x="166442" y="197339"/>
                </a:lnTo>
                <a:lnTo>
                  <a:pt x="153220" y="205964"/>
                </a:lnTo>
                <a:lnTo>
                  <a:pt x="138150" y="212480"/>
                </a:lnTo>
                <a:lnTo>
                  <a:pt x="121234" y="216886"/>
                </a:lnTo>
                <a:close/>
              </a:path>
              <a:path w="266065" h="238760">
                <a:moveTo>
                  <a:pt x="231843" y="217366"/>
                </a:moveTo>
                <a:lnTo>
                  <a:pt x="213368" y="217180"/>
                </a:lnTo>
                <a:lnTo>
                  <a:pt x="200785" y="213069"/>
                </a:lnTo>
                <a:lnTo>
                  <a:pt x="194090" y="205036"/>
                </a:lnTo>
                <a:lnTo>
                  <a:pt x="192490" y="203427"/>
                </a:lnTo>
                <a:lnTo>
                  <a:pt x="189172" y="199760"/>
                </a:lnTo>
                <a:lnTo>
                  <a:pt x="184230" y="194123"/>
                </a:lnTo>
                <a:lnTo>
                  <a:pt x="177812" y="186606"/>
                </a:lnTo>
                <a:lnTo>
                  <a:pt x="228351" y="186606"/>
                </a:lnTo>
                <a:lnTo>
                  <a:pt x="237527" y="190315"/>
                </a:lnTo>
                <a:lnTo>
                  <a:pt x="255622" y="195597"/>
                </a:lnTo>
                <a:lnTo>
                  <a:pt x="262442" y="197893"/>
                </a:lnTo>
                <a:lnTo>
                  <a:pt x="265852" y="201065"/>
                </a:lnTo>
                <a:lnTo>
                  <a:pt x="265852" y="209532"/>
                </a:lnTo>
                <a:lnTo>
                  <a:pt x="262632" y="212371"/>
                </a:lnTo>
                <a:lnTo>
                  <a:pt x="256212" y="213628"/>
                </a:lnTo>
                <a:lnTo>
                  <a:pt x="231843" y="217366"/>
                </a:lnTo>
                <a:close/>
              </a:path>
              <a:path w="266065" h="238760">
                <a:moveTo>
                  <a:pt x="71780" y="217475"/>
                </a:moveTo>
                <a:lnTo>
                  <a:pt x="72880" y="211353"/>
                </a:lnTo>
                <a:lnTo>
                  <a:pt x="81381" y="200488"/>
                </a:lnTo>
                <a:lnTo>
                  <a:pt x="81448" y="202103"/>
                </a:lnTo>
                <a:lnTo>
                  <a:pt x="80076" y="214892"/>
                </a:lnTo>
                <a:lnTo>
                  <a:pt x="79396" y="217290"/>
                </a:lnTo>
                <a:lnTo>
                  <a:pt x="79259" y="217344"/>
                </a:lnTo>
                <a:lnTo>
                  <a:pt x="71780" y="217475"/>
                </a:lnTo>
                <a:close/>
              </a:path>
              <a:path w="266065" h="238760">
                <a:moveTo>
                  <a:pt x="79343" y="217475"/>
                </a:moveTo>
                <a:lnTo>
                  <a:pt x="71780" y="217475"/>
                </a:lnTo>
                <a:lnTo>
                  <a:pt x="79259" y="217344"/>
                </a:lnTo>
                <a:lnTo>
                  <a:pt x="79396" y="217290"/>
                </a:lnTo>
                <a:lnTo>
                  <a:pt x="79343" y="2174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31517" y="1918506"/>
            <a:ext cx="1678609" cy="27223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04602" y="2359068"/>
            <a:ext cx="1105959" cy="26487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476481" y="2386057"/>
            <a:ext cx="193219" cy="2043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47650" y="22574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754832" y="2532264"/>
            <a:ext cx="85308" cy="8145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47650" y="22574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048302" y="2395542"/>
            <a:ext cx="208257" cy="1948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47650" y="22574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334947" y="2363039"/>
            <a:ext cx="2090212" cy="25070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14184" y="2873413"/>
            <a:ext cx="4813091" cy="2698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47650" y="27717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192030" y="2887221"/>
            <a:ext cx="266065" cy="238760"/>
          </a:xfrm>
          <a:custGeom>
            <a:avLst/>
            <a:gdLst/>
            <a:ahLst/>
            <a:cxnLst/>
            <a:rect l="l" t="t" r="r" b="b"/>
            <a:pathLst>
              <a:path w="266064" h="238760">
                <a:moveTo>
                  <a:pt x="103497" y="97794"/>
                </a:moveTo>
                <a:lnTo>
                  <a:pt x="29032" y="97794"/>
                </a:lnTo>
                <a:lnTo>
                  <a:pt x="31813" y="97099"/>
                </a:lnTo>
                <a:lnTo>
                  <a:pt x="31102" y="96886"/>
                </a:lnTo>
                <a:lnTo>
                  <a:pt x="40840" y="92613"/>
                </a:lnTo>
                <a:lnTo>
                  <a:pt x="50278" y="88728"/>
                </a:lnTo>
                <a:lnTo>
                  <a:pt x="57346" y="86137"/>
                </a:lnTo>
                <a:lnTo>
                  <a:pt x="62045" y="84840"/>
                </a:lnTo>
                <a:lnTo>
                  <a:pt x="62045" y="28948"/>
                </a:lnTo>
                <a:lnTo>
                  <a:pt x="59397" y="22547"/>
                </a:lnTo>
                <a:lnTo>
                  <a:pt x="54102" y="16079"/>
                </a:lnTo>
                <a:lnTo>
                  <a:pt x="48853" y="10831"/>
                </a:lnTo>
                <a:lnTo>
                  <a:pt x="48482" y="5945"/>
                </a:lnTo>
                <a:lnTo>
                  <a:pt x="52997" y="1430"/>
                </a:lnTo>
                <a:lnTo>
                  <a:pt x="60742" y="0"/>
                </a:lnTo>
                <a:lnTo>
                  <a:pt x="69520" y="1509"/>
                </a:lnTo>
                <a:lnTo>
                  <a:pt x="79330" y="5957"/>
                </a:lnTo>
                <a:lnTo>
                  <a:pt x="90173" y="13346"/>
                </a:lnTo>
                <a:lnTo>
                  <a:pt x="91478" y="18508"/>
                </a:lnTo>
                <a:lnTo>
                  <a:pt x="91220" y="23414"/>
                </a:lnTo>
                <a:lnTo>
                  <a:pt x="89392" y="28062"/>
                </a:lnTo>
                <a:lnTo>
                  <a:pt x="87487" y="32491"/>
                </a:lnTo>
                <a:lnTo>
                  <a:pt x="86229" y="36768"/>
                </a:lnTo>
                <a:lnTo>
                  <a:pt x="85697" y="40368"/>
                </a:lnTo>
                <a:lnTo>
                  <a:pt x="85620" y="44988"/>
                </a:lnTo>
                <a:lnTo>
                  <a:pt x="84252" y="56493"/>
                </a:lnTo>
                <a:lnTo>
                  <a:pt x="83247" y="66364"/>
                </a:lnTo>
                <a:lnTo>
                  <a:pt x="82691" y="73506"/>
                </a:lnTo>
                <a:lnTo>
                  <a:pt x="82496" y="79040"/>
                </a:lnTo>
                <a:lnTo>
                  <a:pt x="116081" y="79040"/>
                </a:lnTo>
                <a:lnTo>
                  <a:pt x="116347" y="79240"/>
                </a:lnTo>
                <a:lnTo>
                  <a:pt x="121247" y="85815"/>
                </a:lnTo>
                <a:lnTo>
                  <a:pt x="121136" y="87355"/>
                </a:lnTo>
                <a:lnTo>
                  <a:pt x="119500" y="91718"/>
                </a:lnTo>
                <a:lnTo>
                  <a:pt x="110166" y="95708"/>
                </a:lnTo>
                <a:lnTo>
                  <a:pt x="103497" y="97794"/>
                </a:lnTo>
                <a:close/>
              </a:path>
              <a:path w="266064" h="238760">
                <a:moveTo>
                  <a:pt x="183458" y="58923"/>
                </a:moveTo>
                <a:lnTo>
                  <a:pt x="139922" y="58923"/>
                </a:lnTo>
                <a:lnTo>
                  <a:pt x="152643" y="50175"/>
                </a:lnTo>
                <a:lnTo>
                  <a:pt x="161961" y="42549"/>
                </a:lnTo>
                <a:lnTo>
                  <a:pt x="167877" y="36045"/>
                </a:lnTo>
                <a:lnTo>
                  <a:pt x="170392" y="30662"/>
                </a:lnTo>
                <a:lnTo>
                  <a:pt x="170392" y="28062"/>
                </a:lnTo>
                <a:lnTo>
                  <a:pt x="171954" y="25195"/>
                </a:lnTo>
                <a:lnTo>
                  <a:pt x="175088" y="22071"/>
                </a:lnTo>
                <a:lnTo>
                  <a:pt x="188443" y="25143"/>
                </a:lnTo>
                <a:lnTo>
                  <a:pt x="198820" y="29216"/>
                </a:lnTo>
                <a:lnTo>
                  <a:pt x="206217" y="34291"/>
                </a:lnTo>
                <a:lnTo>
                  <a:pt x="210635" y="40368"/>
                </a:lnTo>
                <a:lnTo>
                  <a:pt x="210635" y="46702"/>
                </a:lnTo>
                <a:lnTo>
                  <a:pt x="206854" y="50960"/>
                </a:lnTo>
                <a:lnTo>
                  <a:pt x="194662" y="54475"/>
                </a:lnTo>
                <a:lnTo>
                  <a:pt x="190728" y="55780"/>
                </a:lnTo>
                <a:lnTo>
                  <a:pt x="187416" y="57085"/>
                </a:lnTo>
                <a:lnTo>
                  <a:pt x="183458" y="58923"/>
                </a:lnTo>
                <a:close/>
              </a:path>
              <a:path w="266064" h="238760">
                <a:moveTo>
                  <a:pt x="79398" y="217289"/>
                </a:moveTo>
                <a:lnTo>
                  <a:pt x="80078" y="214892"/>
                </a:lnTo>
                <a:lnTo>
                  <a:pt x="81306" y="203427"/>
                </a:lnTo>
                <a:lnTo>
                  <a:pt x="81381" y="200488"/>
                </a:lnTo>
                <a:lnTo>
                  <a:pt x="82562" y="198979"/>
                </a:lnTo>
                <a:lnTo>
                  <a:pt x="99175" y="180514"/>
                </a:lnTo>
                <a:lnTo>
                  <a:pt x="111192" y="155065"/>
                </a:lnTo>
                <a:lnTo>
                  <a:pt x="118612" y="122631"/>
                </a:lnTo>
                <a:lnTo>
                  <a:pt x="121137" y="87351"/>
                </a:lnTo>
                <a:lnTo>
                  <a:pt x="121558" y="86231"/>
                </a:lnTo>
                <a:lnTo>
                  <a:pt x="121394" y="86012"/>
                </a:lnTo>
                <a:lnTo>
                  <a:pt x="121317" y="84840"/>
                </a:lnTo>
                <a:lnTo>
                  <a:pt x="121434" y="79783"/>
                </a:lnTo>
                <a:lnTo>
                  <a:pt x="120519" y="75982"/>
                </a:lnTo>
                <a:lnTo>
                  <a:pt x="118691" y="71820"/>
                </a:lnTo>
                <a:lnTo>
                  <a:pt x="116521" y="66364"/>
                </a:lnTo>
                <a:lnTo>
                  <a:pt x="116398" y="66004"/>
                </a:lnTo>
                <a:lnTo>
                  <a:pt x="116681" y="61723"/>
                </a:lnTo>
                <a:lnTo>
                  <a:pt x="119538" y="58856"/>
                </a:lnTo>
                <a:lnTo>
                  <a:pt x="122491" y="57380"/>
                </a:lnTo>
                <a:lnTo>
                  <a:pt x="126987" y="57085"/>
                </a:lnTo>
                <a:lnTo>
                  <a:pt x="133016" y="57951"/>
                </a:lnTo>
                <a:lnTo>
                  <a:pt x="136931" y="58599"/>
                </a:lnTo>
                <a:lnTo>
                  <a:pt x="139226" y="58923"/>
                </a:lnTo>
                <a:lnTo>
                  <a:pt x="183458" y="58923"/>
                </a:lnTo>
                <a:lnTo>
                  <a:pt x="176892" y="61973"/>
                </a:lnTo>
                <a:lnTo>
                  <a:pt x="166958" y="66364"/>
                </a:lnTo>
                <a:lnTo>
                  <a:pt x="157718" y="70209"/>
                </a:lnTo>
                <a:lnTo>
                  <a:pt x="149171" y="73506"/>
                </a:lnTo>
                <a:lnTo>
                  <a:pt x="149036" y="83212"/>
                </a:lnTo>
                <a:lnTo>
                  <a:pt x="148704" y="90051"/>
                </a:lnTo>
                <a:lnTo>
                  <a:pt x="148596" y="91718"/>
                </a:lnTo>
                <a:lnTo>
                  <a:pt x="147980" y="97798"/>
                </a:lnTo>
                <a:lnTo>
                  <a:pt x="147085" y="102681"/>
                </a:lnTo>
                <a:lnTo>
                  <a:pt x="213760" y="102681"/>
                </a:lnTo>
                <a:lnTo>
                  <a:pt x="213734" y="104569"/>
                </a:lnTo>
                <a:lnTo>
                  <a:pt x="211959" y="109301"/>
                </a:lnTo>
                <a:lnTo>
                  <a:pt x="208777" y="113292"/>
                </a:lnTo>
                <a:lnTo>
                  <a:pt x="175736" y="113292"/>
                </a:lnTo>
                <a:lnTo>
                  <a:pt x="175943" y="114419"/>
                </a:lnTo>
                <a:lnTo>
                  <a:pt x="174126" y="115359"/>
                </a:lnTo>
                <a:lnTo>
                  <a:pt x="159043" y="120384"/>
                </a:lnTo>
                <a:lnTo>
                  <a:pt x="140819" y="120384"/>
                </a:lnTo>
                <a:lnTo>
                  <a:pt x="136407" y="120700"/>
                </a:lnTo>
                <a:lnTo>
                  <a:pt x="135153" y="123677"/>
                </a:lnTo>
                <a:lnTo>
                  <a:pt x="137032" y="129246"/>
                </a:lnTo>
                <a:lnTo>
                  <a:pt x="137055" y="132046"/>
                </a:lnTo>
                <a:lnTo>
                  <a:pt x="139684" y="136037"/>
                </a:lnTo>
                <a:lnTo>
                  <a:pt x="140947" y="137303"/>
                </a:lnTo>
                <a:lnTo>
                  <a:pt x="137683" y="151848"/>
                </a:lnTo>
                <a:lnTo>
                  <a:pt x="127451" y="175835"/>
                </a:lnTo>
                <a:lnTo>
                  <a:pt x="113329" y="195539"/>
                </a:lnTo>
                <a:lnTo>
                  <a:pt x="95316" y="210961"/>
                </a:lnTo>
                <a:lnTo>
                  <a:pt x="79398" y="217289"/>
                </a:lnTo>
                <a:close/>
              </a:path>
              <a:path w="266064" h="238760">
                <a:moveTo>
                  <a:pt x="116081" y="79040"/>
                </a:moveTo>
                <a:lnTo>
                  <a:pt x="82496" y="79040"/>
                </a:lnTo>
                <a:lnTo>
                  <a:pt x="86182" y="77525"/>
                </a:lnTo>
                <a:lnTo>
                  <a:pt x="91068" y="76401"/>
                </a:lnTo>
                <a:lnTo>
                  <a:pt x="97145" y="75658"/>
                </a:lnTo>
                <a:lnTo>
                  <a:pt x="105603" y="74792"/>
                </a:lnTo>
                <a:lnTo>
                  <a:pt x="112014" y="75982"/>
                </a:lnTo>
                <a:lnTo>
                  <a:pt x="116081" y="79040"/>
                </a:lnTo>
                <a:close/>
              </a:path>
              <a:path w="266064" h="238760">
                <a:moveTo>
                  <a:pt x="121137" y="87351"/>
                </a:moveTo>
                <a:lnTo>
                  <a:pt x="121247" y="85815"/>
                </a:lnTo>
                <a:lnTo>
                  <a:pt x="121558" y="86231"/>
                </a:lnTo>
                <a:lnTo>
                  <a:pt x="121137" y="87351"/>
                </a:lnTo>
                <a:close/>
              </a:path>
              <a:path w="266064" h="238760">
                <a:moveTo>
                  <a:pt x="213760" y="102681"/>
                </a:moveTo>
                <a:lnTo>
                  <a:pt x="147085" y="102681"/>
                </a:lnTo>
                <a:lnTo>
                  <a:pt x="154668" y="100477"/>
                </a:lnTo>
                <a:lnTo>
                  <a:pt x="162186" y="97637"/>
                </a:lnTo>
                <a:lnTo>
                  <a:pt x="169641" y="94162"/>
                </a:lnTo>
                <a:lnTo>
                  <a:pt x="177031" y="90051"/>
                </a:lnTo>
                <a:lnTo>
                  <a:pt x="180649" y="87351"/>
                </a:lnTo>
                <a:lnTo>
                  <a:pt x="183594" y="86012"/>
                </a:lnTo>
                <a:lnTo>
                  <a:pt x="185889" y="86012"/>
                </a:lnTo>
                <a:lnTo>
                  <a:pt x="193835" y="88191"/>
                </a:lnTo>
                <a:lnTo>
                  <a:pt x="201187" y="91186"/>
                </a:lnTo>
                <a:lnTo>
                  <a:pt x="207769" y="94898"/>
                </a:lnTo>
                <a:lnTo>
                  <a:pt x="213760" y="99423"/>
                </a:lnTo>
                <a:lnTo>
                  <a:pt x="213760" y="102681"/>
                </a:lnTo>
                <a:close/>
              </a:path>
              <a:path w="266064" h="238760">
                <a:moveTo>
                  <a:pt x="33699" y="113425"/>
                </a:moveTo>
                <a:lnTo>
                  <a:pt x="23107" y="112644"/>
                </a:lnTo>
                <a:lnTo>
                  <a:pt x="8566" y="108850"/>
                </a:lnTo>
                <a:lnTo>
                  <a:pt x="2894" y="104569"/>
                </a:lnTo>
                <a:lnTo>
                  <a:pt x="6092" y="99799"/>
                </a:lnTo>
                <a:lnTo>
                  <a:pt x="18164" y="94537"/>
                </a:lnTo>
                <a:lnTo>
                  <a:pt x="28194" y="96013"/>
                </a:lnTo>
                <a:lnTo>
                  <a:pt x="31102" y="96886"/>
                </a:lnTo>
                <a:lnTo>
                  <a:pt x="29032" y="97794"/>
                </a:lnTo>
                <a:lnTo>
                  <a:pt x="103497" y="97794"/>
                </a:lnTo>
                <a:lnTo>
                  <a:pt x="96475" y="99765"/>
                </a:lnTo>
                <a:lnTo>
                  <a:pt x="89130" y="101609"/>
                </a:lnTo>
                <a:lnTo>
                  <a:pt x="81448" y="103328"/>
                </a:lnTo>
                <a:lnTo>
                  <a:pt x="81448" y="111206"/>
                </a:lnTo>
                <a:lnTo>
                  <a:pt x="48244" y="111206"/>
                </a:lnTo>
                <a:lnTo>
                  <a:pt x="42081" y="112949"/>
                </a:lnTo>
                <a:lnTo>
                  <a:pt x="33699" y="113425"/>
                </a:lnTo>
                <a:close/>
              </a:path>
              <a:path w="266064" h="238760">
                <a:moveTo>
                  <a:pt x="29032" y="97794"/>
                </a:moveTo>
                <a:lnTo>
                  <a:pt x="31102" y="96886"/>
                </a:lnTo>
                <a:lnTo>
                  <a:pt x="31813" y="97099"/>
                </a:lnTo>
                <a:lnTo>
                  <a:pt x="29032" y="97794"/>
                </a:lnTo>
                <a:close/>
              </a:path>
              <a:path w="266064" h="238760">
                <a:moveTo>
                  <a:pt x="7553" y="199760"/>
                </a:moveTo>
                <a:lnTo>
                  <a:pt x="4943" y="197159"/>
                </a:lnTo>
                <a:lnTo>
                  <a:pt x="0" y="194683"/>
                </a:lnTo>
                <a:lnTo>
                  <a:pt x="323" y="189949"/>
                </a:lnTo>
                <a:lnTo>
                  <a:pt x="31906" y="145001"/>
                </a:lnTo>
                <a:lnTo>
                  <a:pt x="48244" y="111206"/>
                </a:lnTo>
                <a:lnTo>
                  <a:pt x="81448" y="111206"/>
                </a:lnTo>
                <a:lnTo>
                  <a:pt x="81448" y="120064"/>
                </a:lnTo>
                <a:lnTo>
                  <a:pt x="92299" y="120064"/>
                </a:lnTo>
                <a:lnTo>
                  <a:pt x="96945" y="121016"/>
                </a:lnTo>
                <a:lnTo>
                  <a:pt x="103070" y="124493"/>
                </a:lnTo>
                <a:lnTo>
                  <a:pt x="109794" y="130265"/>
                </a:lnTo>
                <a:lnTo>
                  <a:pt x="112335" y="135628"/>
                </a:lnTo>
                <a:lnTo>
                  <a:pt x="78133" y="135628"/>
                </a:lnTo>
                <a:lnTo>
                  <a:pt x="77304" y="137018"/>
                </a:lnTo>
                <a:lnTo>
                  <a:pt x="78243" y="137774"/>
                </a:lnTo>
                <a:lnTo>
                  <a:pt x="78385" y="140571"/>
                </a:lnTo>
                <a:lnTo>
                  <a:pt x="59569" y="140571"/>
                </a:lnTo>
                <a:lnTo>
                  <a:pt x="50707" y="154530"/>
                </a:lnTo>
                <a:lnTo>
                  <a:pt x="40852" y="168018"/>
                </a:lnTo>
                <a:lnTo>
                  <a:pt x="30004" y="181033"/>
                </a:lnTo>
                <a:lnTo>
                  <a:pt x="18164" y="193578"/>
                </a:lnTo>
                <a:lnTo>
                  <a:pt x="11953" y="198569"/>
                </a:lnTo>
                <a:lnTo>
                  <a:pt x="7553" y="199760"/>
                </a:lnTo>
                <a:close/>
              </a:path>
              <a:path w="266064" h="238760">
                <a:moveTo>
                  <a:pt x="175943" y="114419"/>
                </a:moveTo>
                <a:lnTo>
                  <a:pt x="175736" y="113292"/>
                </a:lnTo>
                <a:lnTo>
                  <a:pt x="176945" y="113901"/>
                </a:lnTo>
                <a:lnTo>
                  <a:pt x="175943" y="114419"/>
                </a:lnTo>
                <a:close/>
              </a:path>
              <a:path w="266064" h="238760">
                <a:moveTo>
                  <a:pt x="198217" y="143962"/>
                </a:moveTo>
                <a:lnTo>
                  <a:pt x="172478" y="143962"/>
                </a:lnTo>
                <a:lnTo>
                  <a:pt x="174927" y="133082"/>
                </a:lnTo>
                <a:lnTo>
                  <a:pt x="176190" y="124963"/>
                </a:lnTo>
                <a:lnTo>
                  <a:pt x="176313" y="123677"/>
                </a:lnTo>
                <a:lnTo>
                  <a:pt x="176422" y="121016"/>
                </a:lnTo>
                <a:lnTo>
                  <a:pt x="176503" y="117464"/>
                </a:lnTo>
                <a:lnTo>
                  <a:pt x="175943" y="114419"/>
                </a:lnTo>
                <a:lnTo>
                  <a:pt x="176945" y="113901"/>
                </a:lnTo>
                <a:lnTo>
                  <a:pt x="175736" y="113292"/>
                </a:lnTo>
                <a:lnTo>
                  <a:pt x="208777" y="113292"/>
                </a:lnTo>
                <a:lnTo>
                  <a:pt x="208287" y="113901"/>
                </a:lnTo>
                <a:lnTo>
                  <a:pt x="205311" y="117464"/>
                </a:lnTo>
                <a:lnTo>
                  <a:pt x="203253" y="120912"/>
                </a:lnTo>
                <a:lnTo>
                  <a:pt x="202177" y="124141"/>
                </a:lnTo>
                <a:lnTo>
                  <a:pt x="199940" y="136275"/>
                </a:lnTo>
                <a:lnTo>
                  <a:pt x="198217" y="143962"/>
                </a:lnTo>
                <a:close/>
              </a:path>
              <a:path w="266064" h="238760">
                <a:moveTo>
                  <a:pt x="92299" y="120064"/>
                </a:moveTo>
                <a:lnTo>
                  <a:pt x="81448" y="120064"/>
                </a:lnTo>
                <a:lnTo>
                  <a:pt x="89744" y="119540"/>
                </a:lnTo>
                <a:lnTo>
                  <a:pt x="92299" y="120064"/>
                </a:lnTo>
                <a:close/>
              </a:path>
              <a:path w="266064" h="238760">
                <a:moveTo>
                  <a:pt x="140947" y="137303"/>
                </a:moveTo>
                <a:lnTo>
                  <a:pt x="139684" y="136037"/>
                </a:lnTo>
                <a:lnTo>
                  <a:pt x="137055" y="132046"/>
                </a:lnTo>
                <a:lnTo>
                  <a:pt x="137032" y="129246"/>
                </a:lnTo>
                <a:lnTo>
                  <a:pt x="135319" y="124169"/>
                </a:lnTo>
                <a:lnTo>
                  <a:pt x="135194" y="123579"/>
                </a:lnTo>
                <a:lnTo>
                  <a:pt x="136407" y="120700"/>
                </a:lnTo>
                <a:lnTo>
                  <a:pt x="140819" y="120384"/>
                </a:lnTo>
                <a:lnTo>
                  <a:pt x="148389" y="122731"/>
                </a:lnTo>
                <a:lnTo>
                  <a:pt x="149598" y="123208"/>
                </a:lnTo>
                <a:lnTo>
                  <a:pt x="148142" y="123579"/>
                </a:lnTo>
                <a:lnTo>
                  <a:pt x="144027" y="123579"/>
                </a:lnTo>
                <a:lnTo>
                  <a:pt x="140947" y="137303"/>
                </a:lnTo>
                <a:close/>
              </a:path>
              <a:path w="266064" h="238760">
                <a:moveTo>
                  <a:pt x="149598" y="123208"/>
                </a:moveTo>
                <a:lnTo>
                  <a:pt x="148389" y="122731"/>
                </a:lnTo>
                <a:lnTo>
                  <a:pt x="140819" y="120384"/>
                </a:lnTo>
                <a:lnTo>
                  <a:pt x="159043" y="120384"/>
                </a:lnTo>
                <a:lnTo>
                  <a:pt x="153685" y="122169"/>
                </a:lnTo>
                <a:lnTo>
                  <a:pt x="149598" y="123208"/>
                </a:lnTo>
                <a:close/>
              </a:path>
              <a:path w="266064" h="238760">
                <a:moveTo>
                  <a:pt x="151960" y="124141"/>
                </a:moveTo>
                <a:lnTo>
                  <a:pt x="145932" y="124141"/>
                </a:lnTo>
                <a:lnTo>
                  <a:pt x="149598" y="123208"/>
                </a:lnTo>
                <a:lnTo>
                  <a:pt x="151960" y="124141"/>
                </a:lnTo>
                <a:close/>
              </a:path>
              <a:path w="266064" h="238760">
                <a:moveTo>
                  <a:pt x="165249" y="167984"/>
                </a:moveTo>
                <a:lnTo>
                  <a:pt x="164217" y="167336"/>
                </a:lnTo>
                <a:lnTo>
                  <a:pt x="162972" y="165451"/>
                </a:lnTo>
                <a:lnTo>
                  <a:pt x="157202" y="156970"/>
                </a:lnTo>
                <a:lnTo>
                  <a:pt x="152377" y="150262"/>
                </a:lnTo>
                <a:lnTo>
                  <a:pt x="148261" y="145001"/>
                </a:lnTo>
                <a:lnTo>
                  <a:pt x="144932" y="141295"/>
                </a:lnTo>
                <a:lnTo>
                  <a:pt x="140947" y="137303"/>
                </a:lnTo>
                <a:lnTo>
                  <a:pt x="144027" y="123579"/>
                </a:lnTo>
                <a:lnTo>
                  <a:pt x="145932" y="124141"/>
                </a:lnTo>
                <a:lnTo>
                  <a:pt x="151960" y="124141"/>
                </a:lnTo>
                <a:lnTo>
                  <a:pt x="154043" y="124963"/>
                </a:lnTo>
                <a:lnTo>
                  <a:pt x="159944" y="129246"/>
                </a:lnTo>
                <a:lnTo>
                  <a:pt x="166128" y="135628"/>
                </a:lnTo>
                <a:lnTo>
                  <a:pt x="172478" y="143962"/>
                </a:lnTo>
                <a:lnTo>
                  <a:pt x="198217" y="143962"/>
                </a:lnTo>
                <a:lnTo>
                  <a:pt x="197513" y="147101"/>
                </a:lnTo>
                <a:lnTo>
                  <a:pt x="194782" y="157078"/>
                </a:lnTo>
                <a:lnTo>
                  <a:pt x="191881" y="165774"/>
                </a:lnTo>
                <a:lnTo>
                  <a:pt x="194116" y="167336"/>
                </a:lnTo>
                <a:lnTo>
                  <a:pt x="166030" y="167336"/>
                </a:lnTo>
                <a:lnTo>
                  <a:pt x="165249" y="167984"/>
                </a:lnTo>
                <a:close/>
              </a:path>
              <a:path w="266064" h="238760">
                <a:moveTo>
                  <a:pt x="145932" y="124141"/>
                </a:moveTo>
                <a:lnTo>
                  <a:pt x="144027" y="123579"/>
                </a:lnTo>
                <a:lnTo>
                  <a:pt x="148142" y="123579"/>
                </a:lnTo>
                <a:lnTo>
                  <a:pt x="145932" y="124141"/>
                </a:lnTo>
                <a:close/>
              </a:path>
              <a:path w="266064" h="238760">
                <a:moveTo>
                  <a:pt x="78243" y="137774"/>
                </a:moveTo>
                <a:lnTo>
                  <a:pt x="77304" y="137018"/>
                </a:lnTo>
                <a:lnTo>
                  <a:pt x="78133" y="135628"/>
                </a:lnTo>
                <a:lnTo>
                  <a:pt x="78243" y="137774"/>
                </a:lnTo>
                <a:close/>
              </a:path>
              <a:path w="266064" h="238760">
                <a:moveTo>
                  <a:pt x="104260" y="152382"/>
                </a:moveTo>
                <a:lnTo>
                  <a:pt x="94278" y="148648"/>
                </a:lnTo>
                <a:lnTo>
                  <a:pt x="82615" y="141295"/>
                </a:lnTo>
                <a:lnTo>
                  <a:pt x="78243" y="137774"/>
                </a:lnTo>
                <a:lnTo>
                  <a:pt x="78133" y="135628"/>
                </a:lnTo>
                <a:lnTo>
                  <a:pt x="112335" y="135628"/>
                </a:lnTo>
                <a:lnTo>
                  <a:pt x="112529" y="136037"/>
                </a:lnTo>
                <a:lnTo>
                  <a:pt x="112470" y="137303"/>
                </a:lnTo>
                <a:lnTo>
                  <a:pt x="111594" y="142524"/>
                </a:lnTo>
                <a:lnTo>
                  <a:pt x="110032" y="150344"/>
                </a:lnTo>
                <a:lnTo>
                  <a:pt x="104260" y="152382"/>
                </a:lnTo>
                <a:close/>
              </a:path>
              <a:path w="266064" h="238760">
                <a:moveTo>
                  <a:pt x="66541" y="238698"/>
                </a:moveTo>
                <a:lnTo>
                  <a:pt x="51655" y="209532"/>
                </a:lnTo>
                <a:lnTo>
                  <a:pt x="52016" y="206799"/>
                </a:lnTo>
                <a:lnTo>
                  <a:pt x="55522" y="189029"/>
                </a:lnTo>
                <a:lnTo>
                  <a:pt x="57556" y="174024"/>
                </a:lnTo>
                <a:lnTo>
                  <a:pt x="58905" y="157871"/>
                </a:lnTo>
                <a:lnTo>
                  <a:pt x="59569" y="140571"/>
                </a:lnTo>
                <a:lnTo>
                  <a:pt x="78385" y="140571"/>
                </a:lnTo>
                <a:lnTo>
                  <a:pt x="81274" y="197893"/>
                </a:lnTo>
                <a:lnTo>
                  <a:pt x="81381" y="200488"/>
                </a:lnTo>
                <a:lnTo>
                  <a:pt x="72880" y="211353"/>
                </a:lnTo>
                <a:lnTo>
                  <a:pt x="71780" y="217475"/>
                </a:lnTo>
                <a:lnTo>
                  <a:pt x="79345" y="217475"/>
                </a:lnTo>
                <a:lnTo>
                  <a:pt x="77138" y="225254"/>
                </a:lnTo>
                <a:lnTo>
                  <a:pt x="72626" y="233190"/>
                </a:lnTo>
                <a:lnTo>
                  <a:pt x="66541" y="238698"/>
                </a:lnTo>
                <a:close/>
              </a:path>
              <a:path w="266064" h="238760">
                <a:moveTo>
                  <a:pt x="121234" y="216886"/>
                </a:moveTo>
                <a:lnTo>
                  <a:pt x="107911" y="215896"/>
                </a:lnTo>
                <a:lnTo>
                  <a:pt x="103361" y="212929"/>
                </a:lnTo>
                <a:lnTo>
                  <a:pt x="107586" y="207985"/>
                </a:lnTo>
                <a:lnTo>
                  <a:pt x="120586" y="201065"/>
                </a:lnTo>
                <a:lnTo>
                  <a:pt x="134582" y="194123"/>
                </a:lnTo>
                <a:lnTo>
                  <a:pt x="146823" y="186186"/>
                </a:lnTo>
                <a:lnTo>
                  <a:pt x="157306" y="177257"/>
                </a:lnTo>
                <a:lnTo>
                  <a:pt x="166030" y="167336"/>
                </a:lnTo>
                <a:lnTo>
                  <a:pt x="194116" y="167336"/>
                </a:lnTo>
                <a:lnTo>
                  <a:pt x="205658" y="175402"/>
                </a:lnTo>
                <a:lnTo>
                  <a:pt x="220874" y="183583"/>
                </a:lnTo>
                <a:lnTo>
                  <a:pt x="228353" y="186606"/>
                </a:lnTo>
                <a:lnTo>
                  <a:pt x="177822" y="186606"/>
                </a:lnTo>
                <a:lnTo>
                  <a:pt x="166446" y="197339"/>
                </a:lnTo>
                <a:lnTo>
                  <a:pt x="153221" y="205964"/>
                </a:lnTo>
                <a:lnTo>
                  <a:pt x="138150" y="212480"/>
                </a:lnTo>
                <a:lnTo>
                  <a:pt x="121234" y="216886"/>
                </a:lnTo>
                <a:close/>
              </a:path>
              <a:path w="266064" h="238760">
                <a:moveTo>
                  <a:pt x="231843" y="217366"/>
                </a:moveTo>
                <a:lnTo>
                  <a:pt x="213369" y="217180"/>
                </a:lnTo>
                <a:lnTo>
                  <a:pt x="200789" y="213069"/>
                </a:lnTo>
                <a:lnTo>
                  <a:pt x="194100" y="205036"/>
                </a:lnTo>
                <a:lnTo>
                  <a:pt x="192490" y="203427"/>
                </a:lnTo>
                <a:lnTo>
                  <a:pt x="189172" y="199760"/>
                </a:lnTo>
                <a:lnTo>
                  <a:pt x="184230" y="194123"/>
                </a:lnTo>
                <a:lnTo>
                  <a:pt x="177822" y="186606"/>
                </a:lnTo>
                <a:lnTo>
                  <a:pt x="228353" y="186606"/>
                </a:lnTo>
                <a:lnTo>
                  <a:pt x="237531" y="190315"/>
                </a:lnTo>
                <a:lnTo>
                  <a:pt x="255631" y="195597"/>
                </a:lnTo>
                <a:lnTo>
                  <a:pt x="262442" y="197893"/>
                </a:lnTo>
                <a:lnTo>
                  <a:pt x="265852" y="201065"/>
                </a:lnTo>
                <a:lnTo>
                  <a:pt x="265852" y="209532"/>
                </a:lnTo>
                <a:lnTo>
                  <a:pt x="262632" y="212371"/>
                </a:lnTo>
                <a:lnTo>
                  <a:pt x="256212" y="213628"/>
                </a:lnTo>
                <a:lnTo>
                  <a:pt x="231843" y="217366"/>
                </a:lnTo>
                <a:close/>
              </a:path>
              <a:path w="266064" h="238760">
                <a:moveTo>
                  <a:pt x="71780" y="217475"/>
                </a:moveTo>
                <a:lnTo>
                  <a:pt x="72880" y="211353"/>
                </a:lnTo>
                <a:lnTo>
                  <a:pt x="81381" y="200488"/>
                </a:lnTo>
                <a:lnTo>
                  <a:pt x="81306" y="203427"/>
                </a:lnTo>
                <a:lnTo>
                  <a:pt x="80078" y="214892"/>
                </a:lnTo>
                <a:lnTo>
                  <a:pt x="79398" y="217289"/>
                </a:lnTo>
                <a:lnTo>
                  <a:pt x="79259" y="217344"/>
                </a:lnTo>
                <a:lnTo>
                  <a:pt x="71780" y="217475"/>
                </a:lnTo>
                <a:close/>
              </a:path>
              <a:path w="266064" h="238760">
                <a:moveTo>
                  <a:pt x="79345" y="217475"/>
                </a:moveTo>
                <a:lnTo>
                  <a:pt x="71780" y="217475"/>
                </a:lnTo>
                <a:lnTo>
                  <a:pt x="79259" y="217344"/>
                </a:lnTo>
                <a:lnTo>
                  <a:pt x="79398" y="217289"/>
                </a:lnTo>
                <a:lnTo>
                  <a:pt x="79345" y="2174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08813" y="3520204"/>
            <a:ext cx="548005" cy="222885"/>
          </a:xfrm>
          <a:custGeom>
            <a:avLst/>
            <a:gdLst/>
            <a:ahLst/>
            <a:cxnLst/>
            <a:rect l="l" t="t" r="r" b="b"/>
            <a:pathLst>
              <a:path w="548005" h="222885">
                <a:moveTo>
                  <a:pt x="99040" y="204214"/>
                </a:moveTo>
                <a:lnTo>
                  <a:pt x="58201" y="196520"/>
                </a:lnTo>
                <a:lnTo>
                  <a:pt x="28082" y="178969"/>
                </a:lnTo>
                <a:lnTo>
                  <a:pt x="8681" y="151561"/>
                </a:lnTo>
                <a:lnTo>
                  <a:pt x="0" y="114298"/>
                </a:lnTo>
                <a:lnTo>
                  <a:pt x="8815" y="74341"/>
                </a:lnTo>
                <a:lnTo>
                  <a:pt x="28619" y="45168"/>
                </a:lnTo>
                <a:lnTo>
                  <a:pt x="59411" y="26778"/>
                </a:lnTo>
                <a:lnTo>
                  <a:pt x="101193" y="19172"/>
                </a:lnTo>
                <a:lnTo>
                  <a:pt x="121972" y="20141"/>
                </a:lnTo>
                <a:lnTo>
                  <a:pt x="140304" y="24165"/>
                </a:lnTo>
                <a:lnTo>
                  <a:pt x="156187" y="31243"/>
                </a:lnTo>
                <a:lnTo>
                  <a:pt x="169621" y="41374"/>
                </a:lnTo>
                <a:lnTo>
                  <a:pt x="171650" y="43784"/>
                </a:lnTo>
                <a:lnTo>
                  <a:pt x="103536" y="43784"/>
                </a:lnTo>
                <a:lnTo>
                  <a:pt x="73281" y="48681"/>
                </a:lnTo>
                <a:lnTo>
                  <a:pt x="50564" y="61415"/>
                </a:lnTo>
                <a:lnTo>
                  <a:pt x="35386" y="81985"/>
                </a:lnTo>
                <a:lnTo>
                  <a:pt x="27746" y="110392"/>
                </a:lnTo>
                <a:lnTo>
                  <a:pt x="33025" y="138501"/>
                </a:lnTo>
                <a:lnTo>
                  <a:pt x="46917" y="159406"/>
                </a:lnTo>
                <a:lnTo>
                  <a:pt x="69422" y="173106"/>
                </a:lnTo>
                <a:lnTo>
                  <a:pt x="100536" y="179601"/>
                </a:lnTo>
                <a:lnTo>
                  <a:pt x="164648" y="179601"/>
                </a:lnTo>
                <a:lnTo>
                  <a:pt x="158937" y="185295"/>
                </a:lnTo>
                <a:lnTo>
                  <a:pt x="141202" y="196177"/>
                </a:lnTo>
                <a:lnTo>
                  <a:pt x="121236" y="202483"/>
                </a:lnTo>
                <a:lnTo>
                  <a:pt x="99040" y="204214"/>
                </a:lnTo>
                <a:close/>
              </a:path>
              <a:path w="548005" h="222885">
                <a:moveTo>
                  <a:pt x="147777" y="62114"/>
                </a:moveTo>
                <a:lnTo>
                  <a:pt x="142332" y="60672"/>
                </a:lnTo>
                <a:lnTo>
                  <a:pt x="137912" y="57586"/>
                </a:lnTo>
                <a:lnTo>
                  <a:pt x="131611" y="51548"/>
                </a:lnTo>
                <a:lnTo>
                  <a:pt x="123782" y="47235"/>
                </a:lnTo>
                <a:lnTo>
                  <a:pt x="114423" y="44647"/>
                </a:lnTo>
                <a:lnTo>
                  <a:pt x="103536" y="43784"/>
                </a:lnTo>
                <a:lnTo>
                  <a:pt x="171650" y="43784"/>
                </a:lnTo>
                <a:lnTo>
                  <a:pt x="173645" y="46153"/>
                </a:lnTo>
                <a:lnTo>
                  <a:pt x="173672" y="50861"/>
                </a:lnTo>
                <a:lnTo>
                  <a:pt x="169705" y="55498"/>
                </a:lnTo>
                <a:lnTo>
                  <a:pt x="161744" y="60062"/>
                </a:lnTo>
                <a:lnTo>
                  <a:pt x="154248" y="61911"/>
                </a:lnTo>
                <a:lnTo>
                  <a:pt x="147777" y="62114"/>
                </a:lnTo>
                <a:close/>
              </a:path>
              <a:path w="548005" h="222885">
                <a:moveTo>
                  <a:pt x="164648" y="179601"/>
                </a:moveTo>
                <a:lnTo>
                  <a:pt x="100536" y="179601"/>
                </a:lnTo>
                <a:lnTo>
                  <a:pt x="117676" y="177888"/>
                </a:lnTo>
                <a:lnTo>
                  <a:pt x="133276" y="172750"/>
                </a:lnTo>
                <a:lnTo>
                  <a:pt x="147336" y="164187"/>
                </a:lnTo>
                <a:lnTo>
                  <a:pt x="159858" y="152198"/>
                </a:lnTo>
                <a:lnTo>
                  <a:pt x="165815" y="147329"/>
                </a:lnTo>
                <a:lnTo>
                  <a:pt x="171316" y="145098"/>
                </a:lnTo>
                <a:lnTo>
                  <a:pt x="176360" y="145504"/>
                </a:lnTo>
                <a:lnTo>
                  <a:pt x="180946" y="148550"/>
                </a:lnTo>
                <a:lnTo>
                  <a:pt x="183642" y="153979"/>
                </a:lnTo>
                <a:lnTo>
                  <a:pt x="181470" y="161075"/>
                </a:lnTo>
                <a:lnTo>
                  <a:pt x="174440" y="169838"/>
                </a:lnTo>
                <a:lnTo>
                  <a:pt x="164648" y="179601"/>
                </a:lnTo>
                <a:close/>
              </a:path>
              <a:path w="548005" h="222885">
                <a:moveTo>
                  <a:pt x="216874" y="204214"/>
                </a:moveTo>
                <a:lnTo>
                  <a:pt x="208634" y="202551"/>
                </a:lnTo>
                <a:lnTo>
                  <a:pt x="202533" y="198992"/>
                </a:lnTo>
                <a:lnTo>
                  <a:pt x="198573" y="193536"/>
                </a:lnTo>
                <a:lnTo>
                  <a:pt x="196757" y="186183"/>
                </a:lnTo>
                <a:lnTo>
                  <a:pt x="198551" y="178373"/>
                </a:lnTo>
                <a:lnTo>
                  <a:pt x="202501" y="172590"/>
                </a:lnTo>
                <a:lnTo>
                  <a:pt x="208609" y="168833"/>
                </a:lnTo>
                <a:lnTo>
                  <a:pt x="216874" y="167104"/>
                </a:lnTo>
                <a:lnTo>
                  <a:pt x="224684" y="168833"/>
                </a:lnTo>
                <a:lnTo>
                  <a:pt x="230468" y="172590"/>
                </a:lnTo>
                <a:lnTo>
                  <a:pt x="234224" y="178373"/>
                </a:lnTo>
                <a:lnTo>
                  <a:pt x="235953" y="186183"/>
                </a:lnTo>
                <a:lnTo>
                  <a:pt x="234199" y="193536"/>
                </a:lnTo>
                <a:lnTo>
                  <a:pt x="230435" y="198992"/>
                </a:lnTo>
                <a:lnTo>
                  <a:pt x="224661" y="202551"/>
                </a:lnTo>
                <a:lnTo>
                  <a:pt x="216874" y="204214"/>
                </a:lnTo>
                <a:close/>
              </a:path>
              <a:path w="548005" h="222885">
                <a:moveTo>
                  <a:pt x="392830" y="133376"/>
                </a:moveTo>
                <a:lnTo>
                  <a:pt x="362270" y="114414"/>
                </a:lnTo>
                <a:lnTo>
                  <a:pt x="367116" y="111741"/>
                </a:lnTo>
                <a:lnTo>
                  <a:pt x="377456" y="110850"/>
                </a:lnTo>
                <a:lnTo>
                  <a:pt x="393992" y="110516"/>
                </a:lnTo>
                <a:lnTo>
                  <a:pt x="409739" y="109514"/>
                </a:lnTo>
                <a:lnTo>
                  <a:pt x="424696" y="107844"/>
                </a:lnTo>
                <a:lnTo>
                  <a:pt x="438864" y="105506"/>
                </a:lnTo>
                <a:lnTo>
                  <a:pt x="439611" y="72972"/>
                </a:lnTo>
                <a:lnTo>
                  <a:pt x="438079" y="47119"/>
                </a:lnTo>
                <a:lnTo>
                  <a:pt x="434271" y="27948"/>
                </a:lnTo>
                <a:lnTo>
                  <a:pt x="428186" y="15457"/>
                </a:lnTo>
                <a:lnTo>
                  <a:pt x="425710" y="11771"/>
                </a:lnTo>
                <a:lnTo>
                  <a:pt x="425449" y="7000"/>
                </a:lnTo>
                <a:lnTo>
                  <a:pt x="427405" y="1198"/>
                </a:lnTo>
                <a:lnTo>
                  <a:pt x="439423" y="0"/>
                </a:lnTo>
                <a:lnTo>
                  <a:pt x="450613" y="1934"/>
                </a:lnTo>
                <a:lnTo>
                  <a:pt x="460995" y="7018"/>
                </a:lnTo>
                <a:lnTo>
                  <a:pt x="470506" y="15200"/>
                </a:lnTo>
                <a:lnTo>
                  <a:pt x="470506" y="18667"/>
                </a:lnTo>
                <a:lnTo>
                  <a:pt x="470096" y="21667"/>
                </a:lnTo>
                <a:lnTo>
                  <a:pt x="469268" y="24182"/>
                </a:lnTo>
                <a:lnTo>
                  <a:pt x="466617" y="37685"/>
                </a:lnTo>
                <a:lnTo>
                  <a:pt x="464724" y="55078"/>
                </a:lnTo>
                <a:lnTo>
                  <a:pt x="463588" y="76361"/>
                </a:lnTo>
                <a:lnTo>
                  <a:pt x="463210" y="101534"/>
                </a:lnTo>
                <a:lnTo>
                  <a:pt x="537994" y="101534"/>
                </a:lnTo>
                <a:lnTo>
                  <a:pt x="539005" y="102174"/>
                </a:lnTo>
                <a:lnTo>
                  <a:pt x="545206" y="109674"/>
                </a:lnTo>
                <a:lnTo>
                  <a:pt x="547027" y="115868"/>
                </a:lnTo>
                <a:lnTo>
                  <a:pt x="496389" y="115868"/>
                </a:lnTo>
                <a:lnTo>
                  <a:pt x="479752" y="117522"/>
                </a:lnTo>
                <a:lnTo>
                  <a:pt x="453676" y="121926"/>
                </a:lnTo>
                <a:lnTo>
                  <a:pt x="418157" y="129081"/>
                </a:lnTo>
                <a:lnTo>
                  <a:pt x="408150" y="130961"/>
                </a:lnTo>
                <a:lnTo>
                  <a:pt x="400592" y="132304"/>
                </a:lnTo>
                <a:lnTo>
                  <a:pt x="395485" y="133108"/>
                </a:lnTo>
                <a:lnTo>
                  <a:pt x="392830" y="133376"/>
                </a:lnTo>
                <a:close/>
              </a:path>
              <a:path w="548005" h="222885">
                <a:moveTo>
                  <a:pt x="473001" y="86389"/>
                </a:moveTo>
                <a:lnTo>
                  <a:pt x="467144" y="80522"/>
                </a:lnTo>
                <a:lnTo>
                  <a:pt x="468896" y="75474"/>
                </a:lnTo>
                <a:lnTo>
                  <a:pt x="488509" y="55964"/>
                </a:lnTo>
                <a:lnTo>
                  <a:pt x="497526" y="45312"/>
                </a:lnTo>
                <a:lnTo>
                  <a:pt x="502768" y="36693"/>
                </a:lnTo>
                <a:lnTo>
                  <a:pt x="504234" y="30106"/>
                </a:lnTo>
                <a:lnTo>
                  <a:pt x="504234" y="27068"/>
                </a:lnTo>
                <a:lnTo>
                  <a:pt x="505748" y="24029"/>
                </a:lnTo>
                <a:lnTo>
                  <a:pt x="508796" y="20991"/>
                </a:lnTo>
                <a:lnTo>
                  <a:pt x="520593" y="23586"/>
                </a:lnTo>
                <a:lnTo>
                  <a:pt x="530394" y="28629"/>
                </a:lnTo>
                <a:lnTo>
                  <a:pt x="538203" y="36120"/>
                </a:lnTo>
                <a:lnTo>
                  <a:pt x="544020" y="46061"/>
                </a:lnTo>
                <a:lnTo>
                  <a:pt x="539419" y="48550"/>
                </a:lnTo>
                <a:lnTo>
                  <a:pt x="534088" y="51790"/>
                </a:lnTo>
                <a:lnTo>
                  <a:pt x="528024" y="55780"/>
                </a:lnTo>
                <a:lnTo>
                  <a:pt x="521227" y="60520"/>
                </a:lnTo>
                <a:lnTo>
                  <a:pt x="509907" y="67803"/>
                </a:lnTo>
                <a:lnTo>
                  <a:pt x="500295" y="73766"/>
                </a:lnTo>
                <a:lnTo>
                  <a:pt x="492391" y="78412"/>
                </a:lnTo>
                <a:lnTo>
                  <a:pt x="486194" y="81741"/>
                </a:lnTo>
                <a:lnTo>
                  <a:pt x="478250" y="85694"/>
                </a:lnTo>
                <a:lnTo>
                  <a:pt x="473001" y="86389"/>
                </a:lnTo>
                <a:close/>
              </a:path>
              <a:path w="548005" h="222885">
                <a:moveTo>
                  <a:pt x="410670" y="95419"/>
                </a:moveTo>
                <a:lnTo>
                  <a:pt x="401481" y="88957"/>
                </a:lnTo>
                <a:lnTo>
                  <a:pt x="392732" y="78958"/>
                </a:lnTo>
                <a:lnTo>
                  <a:pt x="384422" y="65418"/>
                </a:lnTo>
                <a:lnTo>
                  <a:pt x="376551" y="48337"/>
                </a:lnTo>
                <a:lnTo>
                  <a:pt x="389373" y="49262"/>
                </a:lnTo>
                <a:lnTo>
                  <a:pt x="400819" y="52035"/>
                </a:lnTo>
                <a:lnTo>
                  <a:pt x="410890" y="56655"/>
                </a:lnTo>
                <a:lnTo>
                  <a:pt x="419585" y="63120"/>
                </a:lnTo>
                <a:lnTo>
                  <a:pt x="422632" y="73766"/>
                </a:lnTo>
                <a:lnTo>
                  <a:pt x="422601" y="76361"/>
                </a:lnTo>
                <a:lnTo>
                  <a:pt x="422271" y="83081"/>
                </a:lnTo>
                <a:lnTo>
                  <a:pt x="418257" y="90202"/>
                </a:lnTo>
                <a:lnTo>
                  <a:pt x="410670" y="95419"/>
                </a:lnTo>
                <a:close/>
              </a:path>
              <a:path w="548005" h="222885">
                <a:moveTo>
                  <a:pt x="537994" y="101534"/>
                </a:moveTo>
                <a:lnTo>
                  <a:pt x="463210" y="101534"/>
                </a:lnTo>
                <a:lnTo>
                  <a:pt x="475026" y="99414"/>
                </a:lnTo>
                <a:lnTo>
                  <a:pt x="485985" y="97156"/>
                </a:lnTo>
                <a:lnTo>
                  <a:pt x="496089" y="94761"/>
                </a:lnTo>
                <a:lnTo>
                  <a:pt x="505339" y="92228"/>
                </a:lnTo>
                <a:lnTo>
                  <a:pt x="509330" y="91447"/>
                </a:lnTo>
                <a:lnTo>
                  <a:pt x="512806" y="91057"/>
                </a:lnTo>
                <a:lnTo>
                  <a:pt x="515759" y="91057"/>
                </a:lnTo>
                <a:lnTo>
                  <a:pt x="529189" y="95968"/>
                </a:lnTo>
                <a:lnTo>
                  <a:pt x="537994" y="101534"/>
                </a:lnTo>
                <a:close/>
              </a:path>
              <a:path w="548005" h="222885">
                <a:moveTo>
                  <a:pt x="397773" y="222254"/>
                </a:moveTo>
                <a:lnTo>
                  <a:pt x="378206" y="212190"/>
                </a:lnTo>
                <a:lnTo>
                  <a:pt x="369254" y="204332"/>
                </a:lnTo>
                <a:lnTo>
                  <a:pt x="370916" y="198678"/>
                </a:lnTo>
                <a:lnTo>
                  <a:pt x="383190" y="195232"/>
                </a:lnTo>
                <a:lnTo>
                  <a:pt x="420754" y="192594"/>
                </a:lnTo>
                <a:lnTo>
                  <a:pt x="452320" y="189881"/>
                </a:lnTo>
                <a:lnTo>
                  <a:pt x="497462" y="184230"/>
                </a:lnTo>
                <a:lnTo>
                  <a:pt x="504927" y="135734"/>
                </a:lnTo>
                <a:lnTo>
                  <a:pt x="504958" y="125109"/>
                </a:lnTo>
                <a:lnTo>
                  <a:pt x="504602" y="120136"/>
                </a:lnTo>
                <a:lnTo>
                  <a:pt x="503586" y="116965"/>
                </a:lnTo>
                <a:lnTo>
                  <a:pt x="496389" y="115868"/>
                </a:lnTo>
                <a:lnTo>
                  <a:pt x="547027" y="115868"/>
                </a:lnTo>
                <a:lnTo>
                  <a:pt x="547792" y="118470"/>
                </a:lnTo>
                <a:lnTo>
                  <a:pt x="546315" y="119937"/>
                </a:lnTo>
                <a:lnTo>
                  <a:pt x="545077" y="121661"/>
                </a:lnTo>
                <a:lnTo>
                  <a:pt x="544087" y="123613"/>
                </a:lnTo>
                <a:lnTo>
                  <a:pt x="539175" y="129135"/>
                </a:lnTo>
                <a:lnTo>
                  <a:pt x="534087" y="140830"/>
                </a:lnTo>
                <a:lnTo>
                  <a:pt x="528821" y="158696"/>
                </a:lnTo>
                <a:lnTo>
                  <a:pt x="523379" y="182735"/>
                </a:lnTo>
                <a:lnTo>
                  <a:pt x="529409" y="185164"/>
                </a:lnTo>
                <a:lnTo>
                  <a:pt x="532971" y="189631"/>
                </a:lnTo>
                <a:lnTo>
                  <a:pt x="534057" y="196146"/>
                </a:lnTo>
                <a:lnTo>
                  <a:pt x="534057" y="203614"/>
                </a:lnTo>
                <a:lnTo>
                  <a:pt x="528370" y="207347"/>
                </a:lnTo>
                <a:lnTo>
                  <a:pt x="516997" y="207347"/>
                </a:lnTo>
                <a:lnTo>
                  <a:pt x="488715" y="207887"/>
                </a:lnTo>
                <a:lnTo>
                  <a:pt x="459418" y="210550"/>
                </a:lnTo>
                <a:lnTo>
                  <a:pt x="429104" y="215339"/>
                </a:lnTo>
                <a:lnTo>
                  <a:pt x="397773" y="222254"/>
                </a:lnTo>
                <a:close/>
              </a:path>
              <a:path w="548005" h="222885">
                <a:moveTo>
                  <a:pt x="405136" y="172114"/>
                </a:moveTo>
                <a:lnTo>
                  <a:pt x="384865" y="153578"/>
                </a:lnTo>
                <a:lnTo>
                  <a:pt x="388899" y="151221"/>
                </a:lnTo>
                <a:lnTo>
                  <a:pt x="397059" y="150436"/>
                </a:lnTo>
                <a:lnTo>
                  <a:pt x="412803" y="149168"/>
                </a:lnTo>
                <a:lnTo>
                  <a:pt x="427417" y="147378"/>
                </a:lnTo>
                <a:lnTo>
                  <a:pt x="440899" y="145067"/>
                </a:lnTo>
                <a:lnTo>
                  <a:pt x="453247" y="142235"/>
                </a:lnTo>
                <a:lnTo>
                  <a:pt x="459981" y="140758"/>
                </a:lnTo>
                <a:lnTo>
                  <a:pt x="465277" y="140015"/>
                </a:lnTo>
                <a:lnTo>
                  <a:pt x="479517" y="140015"/>
                </a:lnTo>
                <a:lnTo>
                  <a:pt x="487413" y="142292"/>
                </a:lnTo>
                <a:lnTo>
                  <a:pt x="492842" y="146854"/>
                </a:lnTo>
                <a:lnTo>
                  <a:pt x="496798" y="153445"/>
                </a:lnTo>
                <a:lnTo>
                  <a:pt x="496292" y="158429"/>
                </a:lnTo>
                <a:lnTo>
                  <a:pt x="491326" y="161811"/>
                </a:lnTo>
                <a:lnTo>
                  <a:pt x="481898" y="163590"/>
                </a:lnTo>
                <a:lnTo>
                  <a:pt x="479945" y="163590"/>
                </a:lnTo>
                <a:lnTo>
                  <a:pt x="476888" y="163932"/>
                </a:lnTo>
                <a:lnTo>
                  <a:pt x="472716" y="164628"/>
                </a:lnTo>
                <a:lnTo>
                  <a:pt x="456432" y="165096"/>
                </a:lnTo>
                <a:lnTo>
                  <a:pt x="439740" y="166499"/>
                </a:lnTo>
                <a:lnTo>
                  <a:pt x="422642" y="168839"/>
                </a:lnTo>
                <a:lnTo>
                  <a:pt x="405136" y="172114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948209" y="3554482"/>
            <a:ext cx="88290" cy="18243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139502" y="3628542"/>
            <a:ext cx="188750" cy="6719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56581" y="366214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5" y="0"/>
                </a:lnTo>
              </a:path>
            </a:pathLst>
          </a:custGeom>
          <a:ln w="17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479360" y="3346597"/>
            <a:ext cx="193559" cy="19387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516431" y="3739205"/>
            <a:ext cx="113192" cy="19072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47650" y="32861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805526" y="3510718"/>
            <a:ext cx="2621995" cy="2611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11873" y="4215528"/>
            <a:ext cx="554355" cy="222885"/>
          </a:xfrm>
          <a:custGeom>
            <a:avLst/>
            <a:gdLst/>
            <a:ahLst/>
            <a:cxnLst/>
            <a:rect l="l" t="t" r="r" b="b"/>
            <a:pathLst>
              <a:path w="554355" h="222885">
                <a:moveTo>
                  <a:pt x="34732" y="203591"/>
                </a:moveTo>
                <a:lnTo>
                  <a:pt x="15959" y="166924"/>
                </a:lnTo>
                <a:lnTo>
                  <a:pt x="15701" y="141449"/>
                </a:lnTo>
                <a:lnTo>
                  <a:pt x="14427" y="97453"/>
                </a:lnTo>
                <a:lnTo>
                  <a:pt x="12635" y="64763"/>
                </a:lnTo>
                <a:lnTo>
                  <a:pt x="10323" y="43379"/>
                </a:lnTo>
                <a:lnTo>
                  <a:pt x="7490" y="33303"/>
                </a:lnTo>
                <a:lnTo>
                  <a:pt x="0" y="21617"/>
                </a:lnTo>
                <a:lnTo>
                  <a:pt x="2658" y="15866"/>
                </a:lnTo>
                <a:lnTo>
                  <a:pt x="15465" y="16049"/>
                </a:lnTo>
                <a:lnTo>
                  <a:pt x="38418" y="22168"/>
                </a:lnTo>
                <a:lnTo>
                  <a:pt x="112562" y="22168"/>
                </a:lnTo>
                <a:lnTo>
                  <a:pt x="149455" y="32126"/>
                </a:lnTo>
                <a:lnTo>
                  <a:pt x="158714" y="41729"/>
                </a:lnTo>
                <a:lnTo>
                  <a:pt x="92186" y="41729"/>
                </a:lnTo>
                <a:lnTo>
                  <a:pt x="41351" y="45085"/>
                </a:lnTo>
                <a:lnTo>
                  <a:pt x="41351" y="166129"/>
                </a:lnTo>
                <a:lnTo>
                  <a:pt x="150303" y="166129"/>
                </a:lnTo>
                <a:lnTo>
                  <a:pt x="146607" y="170117"/>
                </a:lnTo>
                <a:lnTo>
                  <a:pt x="102370" y="186886"/>
                </a:lnTo>
                <a:lnTo>
                  <a:pt x="40437" y="191780"/>
                </a:lnTo>
                <a:lnTo>
                  <a:pt x="38875" y="200209"/>
                </a:lnTo>
                <a:lnTo>
                  <a:pt x="34732" y="203591"/>
                </a:lnTo>
                <a:close/>
              </a:path>
              <a:path w="554355" h="222885">
                <a:moveTo>
                  <a:pt x="112562" y="22168"/>
                </a:moveTo>
                <a:lnTo>
                  <a:pt x="38418" y="22168"/>
                </a:lnTo>
                <a:lnTo>
                  <a:pt x="103749" y="19789"/>
                </a:lnTo>
                <a:lnTo>
                  <a:pt x="112562" y="22168"/>
                </a:lnTo>
                <a:close/>
              </a:path>
              <a:path w="554355" h="222885">
                <a:moveTo>
                  <a:pt x="150303" y="166129"/>
                </a:moveTo>
                <a:lnTo>
                  <a:pt x="41351" y="166129"/>
                </a:lnTo>
                <a:lnTo>
                  <a:pt x="90747" y="162703"/>
                </a:lnTo>
                <a:lnTo>
                  <a:pt x="126031" y="150471"/>
                </a:lnTo>
                <a:lnTo>
                  <a:pt x="147203" y="129432"/>
                </a:lnTo>
                <a:lnTo>
                  <a:pt x="154261" y="99587"/>
                </a:lnTo>
                <a:lnTo>
                  <a:pt x="148640" y="68980"/>
                </a:lnTo>
                <a:lnTo>
                  <a:pt x="127949" y="49694"/>
                </a:lnTo>
                <a:lnTo>
                  <a:pt x="92186" y="41729"/>
                </a:lnTo>
                <a:lnTo>
                  <a:pt x="158714" y="41729"/>
                </a:lnTo>
                <a:lnTo>
                  <a:pt x="175538" y="59180"/>
                </a:lnTo>
                <a:lnTo>
                  <a:pt x="181998" y="100949"/>
                </a:lnTo>
                <a:lnTo>
                  <a:pt x="173150" y="141472"/>
                </a:lnTo>
                <a:lnTo>
                  <a:pt x="150303" y="166129"/>
                </a:lnTo>
                <a:close/>
              </a:path>
              <a:path w="554355" h="222885">
                <a:moveTo>
                  <a:pt x="223336" y="204219"/>
                </a:moveTo>
                <a:lnTo>
                  <a:pt x="215098" y="202557"/>
                </a:lnTo>
                <a:lnTo>
                  <a:pt x="208999" y="198997"/>
                </a:lnTo>
                <a:lnTo>
                  <a:pt x="205039" y="193541"/>
                </a:lnTo>
                <a:lnTo>
                  <a:pt x="203219" y="186188"/>
                </a:lnTo>
                <a:lnTo>
                  <a:pt x="205014" y="178374"/>
                </a:lnTo>
                <a:lnTo>
                  <a:pt x="208966" y="172590"/>
                </a:lnTo>
                <a:lnTo>
                  <a:pt x="215075" y="168833"/>
                </a:lnTo>
                <a:lnTo>
                  <a:pt x="223336" y="167100"/>
                </a:lnTo>
                <a:lnTo>
                  <a:pt x="231150" y="168833"/>
                </a:lnTo>
                <a:lnTo>
                  <a:pt x="236933" y="172590"/>
                </a:lnTo>
                <a:lnTo>
                  <a:pt x="240687" y="178374"/>
                </a:lnTo>
                <a:lnTo>
                  <a:pt x="242415" y="186188"/>
                </a:lnTo>
                <a:lnTo>
                  <a:pt x="240665" y="193541"/>
                </a:lnTo>
                <a:lnTo>
                  <a:pt x="236901" y="198997"/>
                </a:lnTo>
                <a:lnTo>
                  <a:pt x="231124" y="202557"/>
                </a:lnTo>
                <a:lnTo>
                  <a:pt x="223336" y="204219"/>
                </a:lnTo>
                <a:close/>
              </a:path>
              <a:path w="554355" h="222885">
                <a:moveTo>
                  <a:pt x="399291" y="133372"/>
                </a:moveTo>
                <a:lnTo>
                  <a:pt x="368740" y="114410"/>
                </a:lnTo>
                <a:lnTo>
                  <a:pt x="373587" y="111737"/>
                </a:lnTo>
                <a:lnTo>
                  <a:pt x="383928" y="110846"/>
                </a:lnTo>
                <a:lnTo>
                  <a:pt x="400462" y="110512"/>
                </a:lnTo>
                <a:lnTo>
                  <a:pt x="416205" y="109511"/>
                </a:lnTo>
                <a:lnTo>
                  <a:pt x="431159" y="107844"/>
                </a:lnTo>
                <a:lnTo>
                  <a:pt x="445326" y="105512"/>
                </a:lnTo>
                <a:lnTo>
                  <a:pt x="446074" y="72976"/>
                </a:lnTo>
                <a:lnTo>
                  <a:pt x="444545" y="47121"/>
                </a:lnTo>
                <a:lnTo>
                  <a:pt x="440737" y="27949"/>
                </a:lnTo>
                <a:lnTo>
                  <a:pt x="434648" y="15462"/>
                </a:lnTo>
                <a:lnTo>
                  <a:pt x="432172" y="11767"/>
                </a:lnTo>
                <a:lnTo>
                  <a:pt x="431920" y="6997"/>
                </a:lnTo>
                <a:lnTo>
                  <a:pt x="433867" y="1203"/>
                </a:lnTo>
                <a:lnTo>
                  <a:pt x="445888" y="0"/>
                </a:lnTo>
                <a:lnTo>
                  <a:pt x="457078" y="1931"/>
                </a:lnTo>
                <a:lnTo>
                  <a:pt x="467458" y="7014"/>
                </a:lnTo>
                <a:lnTo>
                  <a:pt x="476968" y="15196"/>
                </a:lnTo>
                <a:lnTo>
                  <a:pt x="476968" y="18672"/>
                </a:lnTo>
                <a:lnTo>
                  <a:pt x="476558" y="21663"/>
                </a:lnTo>
                <a:lnTo>
                  <a:pt x="475730" y="24187"/>
                </a:lnTo>
                <a:lnTo>
                  <a:pt x="473085" y="37691"/>
                </a:lnTo>
                <a:lnTo>
                  <a:pt x="471194" y="55084"/>
                </a:lnTo>
                <a:lnTo>
                  <a:pt x="470060" y="76367"/>
                </a:lnTo>
                <a:lnTo>
                  <a:pt x="469681" y="101540"/>
                </a:lnTo>
                <a:lnTo>
                  <a:pt x="544466" y="101540"/>
                </a:lnTo>
                <a:lnTo>
                  <a:pt x="545468" y="102173"/>
                </a:lnTo>
                <a:lnTo>
                  <a:pt x="551672" y="109674"/>
                </a:lnTo>
                <a:lnTo>
                  <a:pt x="553499" y="115872"/>
                </a:lnTo>
                <a:lnTo>
                  <a:pt x="502854" y="115872"/>
                </a:lnTo>
                <a:lnTo>
                  <a:pt x="486218" y="117523"/>
                </a:lnTo>
                <a:lnTo>
                  <a:pt x="460139" y="121924"/>
                </a:lnTo>
                <a:lnTo>
                  <a:pt x="424618" y="129076"/>
                </a:lnTo>
                <a:lnTo>
                  <a:pt x="414613" y="130957"/>
                </a:lnTo>
                <a:lnTo>
                  <a:pt x="407058" y="132300"/>
                </a:lnTo>
                <a:lnTo>
                  <a:pt x="401951" y="133104"/>
                </a:lnTo>
                <a:lnTo>
                  <a:pt x="399291" y="133372"/>
                </a:lnTo>
                <a:close/>
              </a:path>
              <a:path w="554355" h="222885">
                <a:moveTo>
                  <a:pt x="479463" y="86385"/>
                </a:moveTo>
                <a:lnTo>
                  <a:pt x="473605" y="80528"/>
                </a:lnTo>
                <a:lnTo>
                  <a:pt x="475368" y="75470"/>
                </a:lnTo>
                <a:lnTo>
                  <a:pt x="494976" y="55969"/>
                </a:lnTo>
                <a:lnTo>
                  <a:pt x="503995" y="45314"/>
                </a:lnTo>
                <a:lnTo>
                  <a:pt x="509235" y="36695"/>
                </a:lnTo>
                <a:lnTo>
                  <a:pt x="510696" y="30112"/>
                </a:lnTo>
                <a:lnTo>
                  <a:pt x="510696" y="27073"/>
                </a:lnTo>
                <a:lnTo>
                  <a:pt x="512220" y="24035"/>
                </a:lnTo>
                <a:lnTo>
                  <a:pt x="515258" y="20996"/>
                </a:lnTo>
                <a:lnTo>
                  <a:pt x="527056" y="23586"/>
                </a:lnTo>
                <a:lnTo>
                  <a:pt x="536860" y="28627"/>
                </a:lnTo>
                <a:lnTo>
                  <a:pt x="544669" y="36120"/>
                </a:lnTo>
                <a:lnTo>
                  <a:pt x="550482" y="46066"/>
                </a:lnTo>
                <a:lnTo>
                  <a:pt x="545885" y="48556"/>
                </a:lnTo>
                <a:lnTo>
                  <a:pt x="540554" y="51794"/>
                </a:lnTo>
                <a:lnTo>
                  <a:pt x="534491" y="55781"/>
                </a:lnTo>
                <a:lnTo>
                  <a:pt x="527698" y="60516"/>
                </a:lnTo>
                <a:lnTo>
                  <a:pt x="516373" y="67800"/>
                </a:lnTo>
                <a:lnTo>
                  <a:pt x="506760" y="73767"/>
                </a:lnTo>
                <a:lnTo>
                  <a:pt x="498857" y="78416"/>
                </a:lnTo>
                <a:lnTo>
                  <a:pt x="492665" y="81747"/>
                </a:lnTo>
                <a:lnTo>
                  <a:pt x="484721" y="85690"/>
                </a:lnTo>
                <a:lnTo>
                  <a:pt x="479463" y="86385"/>
                </a:lnTo>
                <a:close/>
              </a:path>
              <a:path w="554355" h="222885">
                <a:moveTo>
                  <a:pt x="417132" y="95415"/>
                </a:moveTo>
                <a:lnTo>
                  <a:pt x="407943" y="88959"/>
                </a:lnTo>
                <a:lnTo>
                  <a:pt x="399194" y="78962"/>
                </a:lnTo>
                <a:lnTo>
                  <a:pt x="390884" y="65423"/>
                </a:lnTo>
                <a:lnTo>
                  <a:pt x="383013" y="48343"/>
                </a:lnTo>
                <a:lnTo>
                  <a:pt x="395836" y="49266"/>
                </a:lnTo>
                <a:lnTo>
                  <a:pt x="407285" y="52037"/>
                </a:lnTo>
                <a:lnTo>
                  <a:pt x="417359" y="56657"/>
                </a:lnTo>
                <a:lnTo>
                  <a:pt x="426057" y="63125"/>
                </a:lnTo>
                <a:lnTo>
                  <a:pt x="429103" y="73767"/>
                </a:lnTo>
                <a:lnTo>
                  <a:pt x="429072" y="76367"/>
                </a:lnTo>
                <a:lnTo>
                  <a:pt x="428741" y="83078"/>
                </a:lnTo>
                <a:lnTo>
                  <a:pt x="424724" y="90198"/>
                </a:lnTo>
                <a:lnTo>
                  <a:pt x="417132" y="95415"/>
                </a:lnTo>
                <a:close/>
              </a:path>
              <a:path w="554355" h="222885">
                <a:moveTo>
                  <a:pt x="544466" y="101540"/>
                </a:moveTo>
                <a:lnTo>
                  <a:pt x="469681" y="101540"/>
                </a:lnTo>
                <a:lnTo>
                  <a:pt x="481493" y="99420"/>
                </a:lnTo>
                <a:lnTo>
                  <a:pt x="492453" y="97161"/>
                </a:lnTo>
                <a:lnTo>
                  <a:pt x="502559" y="94762"/>
                </a:lnTo>
                <a:lnTo>
                  <a:pt x="511810" y="92224"/>
                </a:lnTo>
                <a:lnTo>
                  <a:pt x="515801" y="91443"/>
                </a:lnTo>
                <a:lnTo>
                  <a:pt x="519268" y="91053"/>
                </a:lnTo>
                <a:lnTo>
                  <a:pt x="522221" y="91053"/>
                </a:lnTo>
                <a:lnTo>
                  <a:pt x="535651" y="95966"/>
                </a:lnTo>
                <a:lnTo>
                  <a:pt x="544466" y="101540"/>
                </a:lnTo>
                <a:close/>
              </a:path>
              <a:path w="554355" h="222885">
                <a:moveTo>
                  <a:pt x="404244" y="222260"/>
                </a:moveTo>
                <a:lnTo>
                  <a:pt x="384676" y="212192"/>
                </a:lnTo>
                <a:lnTo>
                  <a:pt x="375721" y="204334"/>
                </a:lnTo>
                <a:lnTo>
                  <a:pt x="377379" y="198683"/>
                </a:lnTo>
                <a:lnTo>
                  <a:pt x="389652" y="195237"/>
                </a:lnTo>
                <a:lnTo>
                  <a:pt x="427221" y="192594"/>
                </a:lnTo>
                <a:lnTo>
                  <a:pt x="458789" y="189878"/>
                </a:lnTo>
                <a:lnTo>
                  <a:pt x="503924" y="184226"/>
                </a:lnTo>
                <a:lnTo>
                  <a:pt x="511389" y="135732"/>
                </a:lnTo>
                <a:lnTo>
                  <a:pt x="511419" y="125105"/>
                </a:lnTo>
                <a:lnTo>
                  <a:pt x="511064" y="120140"/>
                </a:lnTo>
                <a:lnTo>
                  <a:pt x="510048" y="116970"/>
                </a:lnTo>
                <a:lnTo>
                  <a:pt x="502854" y="115872"/>
                </a:lnTo>
                <a:lnTo>
                  <a:pt x="553499" y="115872"/>
                </a:lnTo>
                <a:lnTo>
                  <a:pt x="554263" y="118466"/>
                </a:lnTo>
                <a:lnTo>
                  <a:pt x="552787" y="119942"/>
                </a:lnTo>
                <a:lnTo>
                  <a:pt x="551549" y="121657"/>
                </a:lnTo>
                <a:lnTo>
                  <a:pt x="550548" y="123609"/>
                </a:lnTo>
                <a:lnTo>
                  <a:pt x="545643" y="129137"/>
                </a:lnTo>
                <a:lnTo>
                  <a:pt x="540555" y="140833"/>
                </a:lnTo>
                <a:lnTo>
                  <a:pt x="535288" y="158697"/>
                </a:lnTo>
                <a:lnTo>
                  <a:pt x="529841" y="182731"/>
                </a:lnTo>
                <a:lnTo>
                  <a:pt x="535880" y="185160"/>
                </a:lnTo>
                <a:lnTo>
                  <a:pt x="539433" y="189636"/>
                </a:lnTo>
                <a:lnTo>
                  <a:pt x="540519" y="196142"/>
                </a:lnTo>
                <a:lnTo>
                  <a:pt x="540519" y="203610"/>
                </a:lnTo>
                <a:lnTo>
                  <a:pt x="534832" y="207343"/>
                </a:lnTo>
                <a:lnTo>
                  <a:pt x="523459" y="207343"/>
                </a:lnTo>
                <a:lnTo>
                  <a:pt x="495183" y="207885"/>
                </a:lnTo>
                <a:lnTo>
                  <a:pt x="465888" y="210551"/>
                </a:lnTo>
                <a:lnTo>
                  <a:pt x="435575" y="215343"/>
                </a:lnTo>
                <a:lnTo>
                  <a:pt x="404244" y="222260"/>
                </a:lnTo>
                <a:close/>
              </a:path>
              <a:path w="554355" h="222885">
                <a:moveTo>
                  <a:pt x="411598" y="172120"/>
                </a:moveTo>
                <a:lnTo>
                  <a:pt x="391331" y="153575"/>
                </a:lnTo>
                <a:lnTo>
                  <a:pt x="395362" y="151217"/>
                </a:lnTo>
                <a:lnTo>
                  <a:pt x="403520" y="150432"/>
                </a:lnTo>
                <a:lnTo>
                  <a:pt x="419269" y="149164"/>
                </a:lnTo>
                <a:lnTo>
                  <a:pt x="433884" y="147374"/>
                </a:lnTo>
                <a:lnTo>
                  <a:pt x="447366" y="145063"/>
                </a:lnTo>
                <a:lnTo>
                  <a:pt x="466443" y="140754"/>
                </a:lnTo>
                <a:lnTo>
                  <a:pt x="471739" y="140021"/>
                </a:lnTo>
                <a:lnTo>
                  <a:pt x="485978" y="140021"/>
                </a:lnTo>
                <a:lnTo>
                  <a:pt x="493875" y="142297"/>
                </a:lnTo>
                <a:lnTo>
                  <a:pt x="499304" y="146860"/>
                </a:lnTo>
                <a:lnTo>
                  <a:pt x="503260" y="153446"/>
                </a:lnTo>
                <a:lnTo>
                  <a:pt x="502756" y="158430"/>
                </a:lnTo>
                <a:lnTo>
                  <a:pt x="497792" y="161811"/>
                </a:lnTo>
                <a:lnTo>
                  <a:pt x="488369" y="163586"/>
                </a:lnTo>
                <a:lnTo>
                  <a:pt x="486417" y="163586"/>
                </a:lnTo>
                <a:lnTo>
                  <a:pt x="483350" y="163938"/>
                </a:lnTo>
                <a:lnTo>
                  <a:pt x="479187" y="164633"/>
                </a:lnTo>
                <a:lnTo>
                  <a:pt x="462897" y="165101"/>
                </a:lnTo>
                <a:lnTo>
                  <a:pt x="446203" y="166505"/>
                </a:lnTo>
                <a:lnTo>
                  <a:pt x="429104" y="168845"/>
                </a:lnTo>
                <a:lnTo>
                  <a:pt x="411598" y="17212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957734" y="4249807"/>
            <a:ext cx="88290" cy="18243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149027" y="4323867"/>
            <a:ext cx="188750" cy="6719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466106" y="4357466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5" y="0"/>
                </a:lnTo>
              </a:path>
            </a:pathLst>
          </a:custGeom>
          <a:ln w="17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488885" y="4041922"/>
            <a:ext cx="193559" cy="19387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525956" y="4434530"/>
            <a:ext cx="113192" cy="19072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47650" y="39814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815051" y="4206228"/>
            <a:ext cx="2369481" cy="26099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95275" y="4610100"/>
            <a:ext cx="4857750" cy="189547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962150" y="285750"/>
            <a:ext cx="5343525" cy="20955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xfrm>
            <a:off x="1997075" y="149225"/>
            <a:ext cx="4492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6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Part2</a:t>
            </a:r>
            <a:r>
              <a:rPr sz="2100" b="0" spc="-1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b="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考法一：图像解交变场运动情况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30175" y="673100"/>
            <a:ext cx="545211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【晴宝补充】</a:t>
            </a:r>
            <a:r>
              <a:rPr sz="1800" spc="-20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1800" spc="-20" dirty="0">
                <a:solidFill>
                  <a:srgbClr val="007CA6"/>
                </a:solidFill>
                <a:latin typeface="微软雅黑" panose="020B0503020204020204" charset="-122"/>
                <a:cs typeface="微软雅黑" panose="020B0503020204020204" charset="-122"/>
              </a:rPr>
              <a:t>★★★★☆</a:t>
            </a:r>
            <a:r>
              <a:rPr sz="1800" spc="-20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sz="1800" spc="-385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spc="229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2022·</a:t>
            </a:r>
            <a:r>
              <a:rPr sz="1800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辽宁朝阳市月考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124" y="238125"/>
            <a:ext cx="2390775" cy="7905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972425" y="5019675"/>
            <a:ext cx="1114425" cy="1781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362825" y="4057650"/>
            <a:ext cx="914399" cy="7429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06500" y="1892300"/>
            <a:ext cx="5997575" cy="288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基础必备：交变电场图像转换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8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spc="50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考法</a:t>
            </a:r>
            <a:r>
              <a:rPr sz="3150" b="1" spc="45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：图像解交变场运动情况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8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spc="50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考法</a:t>
            </a:r>
            <a:r>
              <a:rPr sz="3150" b="1" spc="45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：口诀解交变场打板情况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00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3256" y="619125"/>
            <a:ext cx="8952230" cy="0"/>
          </a:xfrm>
          <a:custGeom>
            <a:avLst/>
            <a:gdLst/>
            <a:ahLst/>
            <a:cxnLst/>
            <a:rect l="l" t="t" r="r" b="b"/>
            <a:pathLst>
              <a:path w="8952230">
                <a:moveTo>
                  <a:pt x="0" y="0"/>
                </a:moveTo>
                <a:lnTo>
                  <a:pt x="8951976" y="0"/>
                </a:lnTo>
              </a:path>
            </a:pathLst>
          </a:custGeom>
          <a:ln w="19050">
            <a:solidFill>
              <a:srgbClr val="6666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2590" y="628650"/>
            <a:ext cx="0" cy="4591050"/>
          </a:xfrm>
          <a:custGeom>
            <a:avLst/>
            <a:gdLst/>
            <a:ahLst/>
            <a:cxnLst/>
            <a:rect l="l" t="t" r="r" b="b"/>
            <a:pathLst>
              <a:path h="4591050">
                <a:moveTo>
                  <a:pt x="0" y="0"/>
                </a:moveTo>
                <a:lnTo>
                  <a:pt x="0" y="4591050"/>
                </a:lnTo>
              </a:path>
            </a:pathLst>
          </a:custGeom>
          <a:ln w="18668">
            <a:solidFill>
              <a:srgbClr val="6666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3256" y="5219700"/>
            <a:ext cx="8952230" cy="114300"/>
          </a:xfrm>
          <a:custGeom>
            <a:avLst/>
            <a:gdLst/>
            <a:ahLst/>
            <a:cxnLst/>
            <a:rect l="l" t="t" r="r" b="b"/>
            <a:pathLst>
              <a:path w="8952230" h="114300">
                <a:moveTo>
                  <a:pt x="0" y="0"/>
                </a:moveTo>
                <a:lnTo>
                  <a:pt x="8951976" y="0"/>
                </a:lnTo>
                <a:lnTo>
                  <a:pt x="8951976" y="114300"/>
                </a:lnTo>
                <a:lnTo>
                  <a:pt x="0" y="114300"/>
                </a:lnTo>
                <a:lnTo>
                  <a:pt x="0" y="0"/>
                </a:lnTo>
                <a:close/>
              </a:path>
            </a:pathLst>
          </a:custGeom>
          <a:solidFill>
            <a:srgbClr val="666666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982075" y="628649"/>
            <a:ext cx="113664" cy="4591050"/>
          </a:xfrm>
          <a:custGeom>
            <a:avLst/>
            <a:gdLst/>
            <a:ahLst/>
            <a:cxnLst/>
            <a:rect l="l" t="t" r="r" b="b"/>
            <a:pathLst>
              <a:path w="113665" h="4591050">
                <a:moveTo>
                  <a:pt x="113157" y="4591049"/>
                </a:moveTo>
                <a:lnTo>
                  <a:pt x="0" y="4591049"/>
                </a:lnTo>
                <a:lnTo>
                  <a:pt x="0" y="0"/>
                </a:lnTo>
                <a:lnTo>
                  <a:pt x="113157" y="0"/>
                </a:lnTo>
                <a:lnTo>
                  <a:pt x="113157" y="4591049"/>
                </a:lnTo>
                <a:close/>
              </a:path>
            </a:pathLst>
          </a:custGeom>
          <a:solidFill>
            <a:srgbClr val="666666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1925" y="628650"/>
            <a:ext cx="8820150" cy="4591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09550" y="5314950"/>
            <a:ext cx="1476374" cy="1219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229475" y="4791075"/>
            <a:ext cx="1657350" cy="14287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330450" y="5683250"/>
            <a:ext cx="44831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不知道具体释放时间怎么办？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24050" y="285750"/>
            <a:ext cx="5343525" cy="2095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958975" y="149225"/>
            <a:ext cx="4492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5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Part3</a:t>
            </a:r>
            <a:r>
              <a:rPr sz="2100" b="0" spc="-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b="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考法二：口诀解交变场打板情况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00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90550" y="876300"/>
            <a:ext cx="4171950" cy="542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77875" y="949325"/>
            <a:ext cx="37401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solidFill>
                  <a:srgbClr val="292B33"/>
                </a:solidFill>
                <a:latin typeface="我的手写字001" panose="02010600010101010101" charset="-122"/>
                <a:cs typeface="我的手写字001" panose="02010600010101010101" charset="-122"/>
              </a:rPr>
              <a:t>带电粒子在交变电场中的运动</a:t>
            </a:r>
            <a:endParaRPr sz="225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0975" y="904875"/>
            <a:ext cx="466725" cy="495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81125" y="20097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solidFill>
            <a:srgbClr val="A0E0FF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81125" y="20097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86075" y="20097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solidFill>
            <a:srgbClr val="FFE08B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86075" y="20097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0550" y="2819400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5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0550" y="2819400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575" y="0"/>
                </a:lnTo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28950" y="2819400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028950" y="2819400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75" y="0"/>
                </a:lnTo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88833" y="2743200"/>
            <a:ext cx="127231" cy="1302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70209" y="2743200"/>
            <a:ext cx="127227" cy="1302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085975" y="26670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285749"/>
                </a:moveTo>
                <a:lnTo>
                  <a:pt x="102028" y="279773"/>
                </a:lnTo>
                <a:lnTo>
                  <a:pt x="64328" y="262199"/>
                </a:lnTo>
                <a:lnTo>
                  <a:pt x="32429" y="233515"/>
                </a:lnTo>
                <a:lnTo>
                  <a:pt x="10838" y="197447"/>
                </a:lnTo>
                <a:lnTo>
                  <a:pt x="770" y="157566"/>
                </a:lnTo>
                <a:lnTo>
                  <a:pt x="0" y="142874"/>
                </a:lnTo>
                <a:lnTo>
                  <a:pt x="666" y="129255"/>
                </a:lnTo>
                <a:lnTo>
                  <a:pt x="10924" y="88094"/>
                </a:lnTo>
                <a:lnTo>
                  <a:pt x="32037" y="52734"/>
                </a:lnTo>
                <a:lnTo>
                  <a:pt x="62696" y="24640"/>
                </a:lnTo>
                <a:lnTo>
                  <a:pt x="101403" y="6149"/>
                </a:lnTo>
                <a:lnTo>
                  <a:pt x="142882" y="0"/>
                </a:lnTo>
                <a:lnTo>
                  <a:pt x="156877" y="685"/>
                </a:lnTo>
                <a:lnTo>
                  <a:pt x="197659" y="10926"/>
                </a:lnTo>
                <a:lnTo>
                  <a:pt x="233011" y="32035"/>
                </a:lnTo>
                <a:lnTo>
                  <a:pt x="261110" y="62697"/>
                </a:lnTo>
                <a:lnTo>
                  <a:pt x="279600" y="101402"/>
                </a:lnTo>
                <a:lnTo>
                  <a:pt x="285749" y="142874"/>
                </a:lnTo>
                <a:lnTo>
                  <a:pt x="285082" y="156496"/>
                </a:lnTo>
                <a:lnTo>
                  <a:pt x="274827" y="197650"/>
                </a:lnTo>
                <a:lnTo>
                  <a:pt x="253729" y="232992"/>
                </a:lnTo>
                <a:lnTo>
                  <a:pt x="223202" y="260998"/>
                </a:lnTo>
                <a:lnTo>
                  <a:pt x="184346" y="279600"/>
                </a:lnTo>
                <a:lnTo>
                  <a:pt x="142875" y="285749"/>
                </a:lnTo>
                <a:close/>
              </a:path>
            </a:pathLst>
          </a:custGeom>
          <a:solidFill>
            <a:srgbClr val="FFBDB4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371725" y="2800350"/>
            <a:ext cx="0" cy="19050"/>
          </a:xfrm>
          <a:custGeom>
            <a:avLst/>
            <a:gdLst/>
            <a:ahLst/>
            <a:cxnLst/>
            <a:rect l="l" t="t" r="r" b="b"/>
            <a:pathLst>
              <a:path h="19050">
                <a:moveTo>
                  <a:pt x="0" y="0"/>
                </a:move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370954" y="2823495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-9525" y="535"/>
                </a:moveTo>
                <a:lnTo>
                  <a:pt x="9638" y="53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368756" y="2836739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39">
                <a:moveTo>
                  <a:pt x="399" y="0"/>
                </a:moveTo>
                <a:lnTo>
                  <a:pt x="224" y="1005"/>
                </a:lnTo>
                <a:lnTo>
                  <a:pt x="0" y="200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365445" y="2850665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318" y="0"/>
                </a:moveTo>
                <a:lnTo>
                  <a:pt x="129" y="681"/>
                </a:lnTo>
                <a:lnTo>
                  <a:pt x="0" y="107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360802" y="286444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-9524" y="101"/>
                </a:moveTo>
                <a:lnTo>
                  <a:pt x="9609" y="10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354473" y="2876808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590" y="0"/>
                </a:moveTo>
                <a:lnTo>
                  <a:pt x="380" y="417"/>
                </a:lnTo>
                <a:lnTo>
                  <a:pt x="0" y="108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346972" y="2888260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1297" y="0"/>
                </a:moveTo>
                <a:lnTo>
                  <a:pt x="672" y="986"/>
                </a:lnTo>
                <a:lnTo>
                  <a:pt x="0" y="194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339065" y="2899991"/>
            <a:ext cx="1270" cy="1270"/>
          </a:xfrm>
          <a:custGeom>
            <a:avLst/>
            <a:gdLst/>
            <a:ahLst/>
            <a:cxnLst/>
            <a:rect l="l" t="t" r="r" b="b"/>
            <a:pathLst>
              <a:path w="1269" h="1269">
                <a:moveTo>
                  <a:pt x="639" y="0"/>
                </a:moveTo>
                <a:lnTo>
                  <a:pt x="229" y="524"/>
                </a:lnTo>
                <a:lnTo>
                  <a:pt x="0" y="79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318967" y="2920091"/>
            <a:ext cx="1270" cy="1270"/>
          </a:xfrm>
          <a:custGeom>
            <a:avLst/>
            <a:gdLst/>
            <a:ahLst/>
            <a:cxnLst/>
            <a:rect l="l" t="t" r="r" b="b"/>
            <a:pathLst>
              <a:path w="1269" h="1269">
                <a:moveTo>
                  <a:pt x="789" y="0"/>
                </a:moveTo>
                <a:lnTo>
                  <a:pt x="523" y="229"/>
                </a:lnTo>
                <a:lnTo>
                  <a:pt x="0" y="63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307237" y="2927998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5">
                <a:moveTo>
                  <a:pt x="1939" y="0"/>
                </a:moveTo>
                <a:lnTo>
                  <a:pt x="984" y="671"/>
                </a:lnTo>
                <a:lnTo>
                  <a:pt x="0" y="129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295786" y="2935499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1083" y="0"/>
                </a:moveTo>
                <a:lnTo>
                  <a:pt x="414" y="379"/>
                </a:lnTo>
                <a:lnTo>
                  <a:pt x="0" y="5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283426" y="2941828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195" y="0"/>
                </a:moveTo>
                <a:lnTo>
                  <a:pt x="97" y="43"/>
                </a:lnTo>
                <a:lnTo>
                  <a:pt x="0" y="8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269696" y="2946487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968" y="0"/>
                </a:moveTo>
                <a:lnTo>
                  <a:pt x="625" y="113"/>
                </a:lnTo>
                <a:lnTo>
                  <a:pt x="0" y="286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255763" y="2949792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1909" y="0"/>
                </a:moveTo>
                <a:lnTo>
                  <a:pt x="956" y="213"/>
                </a:lnTo>
                <a:lnTo>
                  <a:pt x="0" y="37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242494" y="2951982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1021" y="0"/>
                </a:moveTo>
                <a:lnTo>
                  <a:pt x="358" y="81"/>
                </a:lnTo>
                <a:lnTo>
                  <a:pt x="0" y="10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077107" y="2823496"/>
            <a:ext cx="138097" cy="1381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086632" y="2795179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-9525" y="537"/>
                </a:moveTo>
                <a:lnTo>
                  <a:pt x="9638" y="53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088542" y="2780989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39">
                <a:moveTo>
                  <a:pt x="0" y="2027"/>
                </a:moveTo>
                <a:lnTo>
                  <a:pt x="175" y="1015"/>
                </a:lnTo>
                <a:lnTo>
                  <a:pt x="403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091932" y="276799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1107"/>
                </a:moveTo>
                <a:lnTo>
                  <a:pt x="192" y="411"/>
                </a:lnTo>
                <a:lnTo>
                  <a:pt x="328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096811" y="275509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-9525" y="106"/>
                </a:moveTo>
                <a:lnTo>
                  <a:pt x="9613" y="1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02642" y="2741872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1055"/>
                </a:moveTo>
                <a:lnTo>
                  <a:pt x="203" y="650"/>
                </a:lnTo>
                <a:lnTo>
                  <a:pt x="57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109520" y="2729697"/>
            <a:ext cx="1270" cy="1905"/>
          </a:xfrm>
          <a:custGeom>
            <a:avLst/>
            <a:gdLst/>
            <a:ahLst/>
            <a:cxnLst/>
            <a:rect l="l" t="t" r="r" b="b"/>
            <a:pathLst>
              <a:path w="1269" h="1905">
                <a:moveTo>
                  <a:pt x="0" y="1639"/>
                </a:moveTo>
                <a:lnTo>
                  <a:pt x="533" y="795"/>
                </a:lnTo>
                <a:lnTo>
                  <a:pt x="109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118012" y="2718982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752"/>
                </a:moveTo>
                <a:lnTo>
                  <a:pt x="391" y="250"/>
                </a:lnTo>
                <a:lnTo>
                  <a:pt x="607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137957" y="2699036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609"/>
                </a:moveTo>
                <a:lnTo>
                  <a:pt x="250" y="392"/>
                </a:lnTo>
                <a:lnTo>
                  <a:pt x="75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148671" y="2690543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69">
                <a:moveTo>
                  <a:pt x="0" y="1096"/>
                </a:moveTo>
                <a:lnTo>
                  <a:pt x="797" y="535"/>
                </a:lnTo>
                <a:lnTo>
                  <a:pt x="164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160844" y="2683665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575"/>
                </a:moveTo>
                <a:lnTo>
                  <a:pt x="652" y="205"/>
                </a:lnTo>
                <a:lnTo>
                  <a:pt x="106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174066" y="267783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0" y="91"/>
                </a:moveTo>
                <a:lnTo>
                  <a:pt x="110" y="42"/>
                </a:lnTo>
                <a:lnTo>
                  <a:pt x="22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186978" y="2672958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323"/>
                </a:moveTo>
                <a:lnTo>
                  <a:pt x="400" y="190"/>
                </a:lnTo>
                <a:lnTo>
                  <a:pt x="108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199969" y="2669567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0" y="402"/>
                </a:moveTo>
                <a:lnTo>
                  <a:pt x="1010" y="175"/>
                </a:lnTo>
                <a:lnTo>
                  <a:pt x="202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214150" y="2667657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114"/>
                </a:moveTo>
                <a:lnTo>
                  <a:pt x="696" y="28"/>
                </a:lnTo>
                <a:lnTo>
                  <a:pt x="108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228842" y="266700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7" y="0"/>
                </a:lnTo>
                <a:lnTo>
                  <a:pt x="1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242463" y="2667657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0"/>
                </a:moveTo>
                <a:lnTo>
                  <a:pt x="389" y="28"/>
                </a:lnTo>
                <a:lnTo>
                  <a:pt x="1086" y="11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255707" y="2669567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0" y="0"/>
                </a:moveTo>
                <a:lnTo>
                  <a:pt x="1012" y="175"/>
                </a:lnTo>
                <a:lnTo>
                  <a:pt x="2023" y="40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269632" y="2672958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0"/>
                </a:moveTo>
                <a:lnTo>
                  <a:pt x="689" y="190"/>
                </a:lnTo>
                <a:lnTo>
                  <a:pt x="1090" y="32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283412" y="267783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0" y="0"/>
                </a:moveTo>
                <a:lnTo>
                  <a:pt x="110" y="42"/>
                </a:lnTo>
                <a:lnTo>
                  <a:pt x="221" y="9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295775" y="2683656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0"/>
                </a:moveTo>
                <a:lnTo>
                  <a:pt x="426" y="214"/>
                </a:lnTo>
                <a:lnTo>
                  <a:pt x="1106" y="6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307227" y="2690448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5">
                <a:moveTo>
                  <a:pt x="0" y="0"/>
                </a:moveTo>
                <a:lnTo>
                  <a:pt x="994" y="630"/>
                </a:lnTo>
                <a:lnTo>
                  <a:pt x="1959" y="130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318957" y="2699013"/>
            <a:ext cx="1270" cy="1270"/>
          </a:xfrm>
          <a:custGeom>
            <a:avLst/>
            <a:gdLst/>
            <a:ahLst/>
            <a:cxnLst/>
            <a:rect l="l" t="t" r="r" b="b"/>
            <a:pathLst>
              <a:path w="1269" h="1269">
                <a:moveTo>
                  <a:pt x="0" y="0"/>
                </a:moveTo>
                <a:lnTo>
                  <a:pt x="533" y="415"/>
                </a:lnTo>
                <a:lnTo>
                  <a:pt x="807" y="65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339079" y="271898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0"/>
                </a:moveTo>
                <a:lnTo>
                  <a:pt x="216" y="251"/>
                </a:lnTo>
                <a:lnTo>
                  <a:pt x="609" y="75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347084" y="2729696"/>
            <a:ext cx="1270" cy="1905"/>
          </a:xfrm>
          <a:custGeom>
            <a:avLst/>
            <a:gdLst/>
            <a:ahLst/>
            <a:cxnLst/>
            <a:rect l="l" t="t" r="r" b="b"/>
            <a:pathLst>
              <a:path w="1269" h="1905">
                <a:moveTo>
                  <a:pt x="0" y="0"/>
                </a:moveTo>
                <a:lnTo>
                  <a:pt x="560" y="796"/>
                </a:lnTo>
                <a:lnTo>
                  <a:pt x="1095" y="164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354484" y="274187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0"/>
                </a:moveTo>
                <a:lnTo>
                  <a:pt x="368" y="651"/>
                </a:lnTo>
                <a:lnTo>
                  <a:pt x="573" y="1057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360799" y="2755093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-9525" y="107"/>
                </a:moveTo>
                <a:lnTo>
                  <a:pt x="9614" y="10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365438" y="2767990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0"/>
                </a:moveTo>
                <a:lnTo>
                  <a:pt x="136" y="412"/>
                </a:lnTo>
                <a:lnTo>
                  <a:pt x="329" y="110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368753" y="2780988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39">
                <a:moveTo>
                  <a:pt x="0" y="0"/>
                </a:moveTo>
                <a:lnTo>
                  <a:pt x="228" y="1016"/>
                </a:lnTo>
                <a:lnTo>
                  <a:pt x="404" y="203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370953" y="2795178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-9525" y="538"/>
                </a:moveTo>
                <a:lnTo>
                  <a:pt x="9638" y="53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371725" y="2800348"/>
            <a:ext cx="0" cy="19050"/>
          </a:xfrm>
          <a:custGeom>
            <a:avLst/>
            <a:gdLst/>
            <a:ahLst/>
            <a:cxnLst/>
            <a:rect l="l" t="t" r="r" b="b"/>
            <a:pathLst>
              <a:path h="19050">
                <a:moveTo>
                  <a:pt x="0" y="0"/>
                </a:moveTo>
                <a:lnTo>
                  <a:pt x="0" y="1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2139950" y="2654300"/>
            <a:ext cx="17716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FB5255"/>
                </a:solidFill>
                <a:latin typeface="Comic Sans MS" panose="030F0702030302020204"/>
                <a:cs typeface="Comic Sans MS" panose="030F0702030302020204"/>
              </a:rPr>
              <a:t>+</a:t>
            </a:r>
            <a:endParaRPr sz="195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349375" y="3625850"/>
            <a:ext cx="193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1B4EE"/>
                </a:solidFill>
                <a:latin typeface="Comic Sans MS" panose="030F0702030302020204"/>
                <a:cs typeface="Comic Sans MS" panose="030F0702030302020204"/>
              </a:rPr>
              <a:t>A</a:t>
            </a:r>
            <a:endParaRPr sz="18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882900" y="3625850"/>
            <a:ext cx="169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B</a:t>
            </a:r>
            <a:endParaRPr sz="18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200650" y="1895475"/>
            <a:ext cx="9525" cy="2105025"/>
          </a:xfrm>
          <a:custGeom>
            <a:avLst/>
            <a:gdLst/>
            <a:ahLst/>
            <a:cxnLst/>
            <a:rect l="l" t="t" r="r" b="b"/>
            <a:pathLst>
              <a:path w="9525" h="2105025">
                <a:moveTo>
                  <a:pt x="0" y="2105025"/>
                </a:moveTo>
                <a:lnTo>
                  <a:pt x="952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978253" y="1563413"/>
            <a:ext cx="442881" cy="3892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572375" y="2981325"/>
            <a:ext cx="0" cy="714375"/>
          </a:xfrm>
          <a:custGeom>
            <a:avLst/>
            <a:gdLst/>
            <a:ahLst/>
            <a:cxnLst/>
            <a:rect l="l" t="t" r="r" b="b"/>
            <a:pathLst>
              <a:path h="714375">
                <a:moveTo>
                  <a:pt x="0" y="0"/>
                </a:moveTo>
                <a:lnTo>
                  <a:pt x="0" y="7143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562850" y="2981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562850" y="3076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7562850" y="3171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7562850" y="3267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562850" y="3362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562850" y="3457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7562850" y="3552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562850" y="3648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043974" y="2914021"/>
            <a:ext cx="82207" cy="1681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981825" y="37433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981825" y="37433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810250" y="37338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810250" y="37338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991350" y="22383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981825" y="2238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981825" y="2333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981825" y="2428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981825" y="2524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981825" y="2619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981825" y="2714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981825" y="2809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981825" y="2905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981825" y="3000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981825" y="3095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981825" y="3190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981825" y="3286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981825" y="3381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981825" y="3476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981825" y="3571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981825" y="36671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400800" y="22383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391275" y="2238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391275" y="2333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391275" y="2428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391275" y="2524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391275" y="2619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391275" y="2714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391275" y="2809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391275" y="2905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391275" y="3000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391275" y="3095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391275" y="3190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391275" y="3286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391275" y="3381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391275" y="3476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6391275" y="3571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391275" y="36671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810250" y="22383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800725" y="2238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800725" y="2333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800725" y="2428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800725" y="2524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800725" y="2619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800725" y="2714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800725" y="2809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800725" y="2905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800725" y="3000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800725" y="3095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800725" y="3190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800725" y="3286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800725" y="3381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800725" y="3476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800725" y="3571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800725" y="36671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210175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210175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6400800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6400800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200650" y="2981325"/>
            <a:ext cx="2743200" cy="9525"/>
          </a:xfrm>
          <a:custGeom>
            <a:avLst/>
            <a:gdLst/>
            <a:ahLst/>
            <a:cxnLst/>
            <a:rect l="l" t="t" r="r" b="b"/>
            <a:pathLst>
              <a:path w="2743200" h="9525">
                <a:moveTo>
                  <a:pt x="0" y="0"/>
                </a:moveTo>
                <a:lnTo>
                  <a:pt x="2743200" y="952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886700" y="2933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0" y="0"/>
                </a:ln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5195887" y="2214562"/>
            <a:ext cx="2409825" cy="12750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945065" y="2907306"/>
            <a:ext cx="155169" cy="1630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5238750" y="37338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238750" y="37242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334000" y="37242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429250" y="37242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524500" y="37242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619750" y="37242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715000" y="37242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810250" y="3724275"/>
            <a:ext cx="28575" cy="19050"/>
          </a:xfrm>
          <a:custGeom>
            <a:avLst/>
            <a:gdLst/>
            <a:ahLst/>
            <a:cxnLst/>
            <a:rect l="l" t="t" r="r" b="b"/>
            <a:pathLst>
              <a:path w="28575" h="19050">
                <a:moveTo>
                  <a:pt x="28575" y="19050"/>
                </a:moveTo>
                <a:lnTo>
                  <a:pt x="0" y="19050"/>
                </a:lnTo>
                <a:lnTo>
                  <a:pt x="0" y="0"/>
                </a:lnTo>
                <a:lnTo>
                  <a:pt x="28575" y="0"/>
                </a:lnTo>
                <a:lnTo>
                  <a:pt x="2857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947446" y="2159364"/>
            <a:ext cx="214502" cy="1897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781228" y="3616690"/>
            <a:ext cx="380909" cy="18978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65752" y="5358054"/>
            <a:ext cx="252641" cy="24487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504825" y="52482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080480" y="5371594"/>
            <a:ext cx="490220" cy="248285"/>
          </a:xfrm>
          <a:custGeom>
            <a:avLst/>
            <a:gdLst/>
            <a:ahLst/>
            <a:cxnLst/>
            <a:rect l="l" t="t" r="r" b="b"/>
            <a:pathLst>
              <a:path w="490219" h="248285">
                <a:moveTo>
                  <a:pt x="21202" y="208883"/>
                </a:moveTo>
                <a:lnTo>
                  <a:pt x="15430" y="207063"/>
                </a:lnTo>
                <a:lnTo>
                  <a:pt x="12039" y="202501"/>
                </a:lnTo>
                <a:lnTo>
                  <a:pt x="5027" y="188003"/>
                </a:lnTo>
                <a:lnTo>
                  <a:pt x="5480" y="176669"/>
                </a:lnTo>
                <a:lnTo>
                  <a:pt x="13396" y="168500"/>
                </a:lnTo>
                <a:lnTo>
                  <a:pt x="28775" y="163496"/>
                </a:lnTo>
                <a:lnTo>
                  <a:pt x="42259" y="167066"/>
                </a:lnTo>
                <a:lnTo>
                  <a:pt x="50995" y="175105"/>
                </a:lnTo>
                <a:lnTo>
                  <a:pt x="54986" y="187612"/>
                </a:lnTo>
                <a:lnTo>
                  <a:pt x="54281" y="203539"/>
                </a:lnTo>
                <a:lnTo>
                  <a:pt x="32165" y="203539"/>
                </a:lnTo>
                <a:lnTo>
                  <a:pt x="30571" y="207968"/>
                </a:lnTo>
                <a:lnTo>
                  <a:pt x="29365" y="207968"/>
                </a:lnTo>
                <a:lnTo>
                  <a:pt x="21202" y="208883"/>
                </a:lnTo>
                <a:close/>
              </a:path>
              <a:path w="490219" h="248285">
                <a:moveTo>
                  <a:pt x="12563" y="248145"/>
                </a:moveTo>
                <a:lnTo>
                  <a:pt x="0" y="239744"/>
                </a:lnTo>
                <a:lnTo>
                  <a:pt x="12726" y="230961"/>
                </a:lnTo>
                <a:lnTo>
                  <a:pt x="22330" y="221999"/>
                </a:lnTo>
                <a:lnTo>
                  <a:pt x="28810" y="212858"/>
                </a:lnTo>
                <a:lnTo>
                  <a:pt x="32165" y="203539"/>
                </a:lnTo>
                <a:lnTo>
                  <a:pt x="32165" y="206492"/>
                </a:lnTo>
                <a:lnTo>
                  <a:pt x="31232" y="207968"/>
                </a:lnTo>
                <a:lnTo>
                  <a:pt x="52953" y="207968"/>
                </a:lnTo>
                <a:lnTo>
                  <a:pt x="48604" y="219444"/>
                </a:lnTo>
                <a:lnTo>
                  <a:pt x="39782" y="231656"/>
                </a:lnTo>
                <a:lnTo>
                  <a:pt x="27769" y="241222"/>
                </a:lnTo>
                <a:lnTo>
                  <a:pt x="12563" y="248145"/>
                </a:lnTo>
                <a:close/>
              </a:path>
              <a:path w="490219" h="248285">
                <a:moveTo>
                  <a:pt x="52953" y="207968"/>
                </a:moveTo>
                <a:lnTo>
                  <a:pt x="31232" y="207968"/>
                </a:lnTo>
                <a:lnTo>
                  <a:pt x="32165" y="206492"/>
                </a:lnTo>
                <a:lnTo>
                  <a:pt x="32165" y="203539"/>
                </a:lnTo>
                <a:lnTo>
                  <a:pt x="54281" y="203539"/>
                </a:lnTo>
                <a:lnTo>
                  <a:pt x="54235" y="204587"/>
                </a:lnTo>
                <a:lnTo>
                  <a:pt x="52953" y="207968"/>
                </a:lnTo>
                <a:close/>
              </a:path>
              <a:path w="490219" h="248285">
                <a:moveTo>
                  <a:pt x="312068" y="39370"/>
                </a:moveTo>
                <a:lnTo>
                  <a:pt x="299037" y="39370"/>
                </a:lnTo>
                <a:lnTo>
                  <a:pt x="291503" y="38100"/>
                </a:lnTo>
                <a:lnTo>
                  <a:pt x="284997" y="35560"/>
                </a:lnTo>
                <a:lnTo>
                  <a:pt x="277930" y="30480"/>
                </a:lnTo>
                <a:lnTo>
                  <a:pt x="277115" y="26670"/>
                </a:lnTo>
                <a:lnTo>
                  <a:pt x="282551" y="22860"/>
                </a:lnTo>
                <a:lnTo>
                  <a:pt x="294236" y="21590"/>
                </a:lnTo>
                <a:lnTo>
                  <a:pt x="313507" y="19050"/>
                </a:lnTo>
                <a:lnTo>
                  <a:pt x="336284" y="15240"/>
                </a:lnTo>
                <a:lnTo>
                  <a:pt x="362570" y="10160"/>
                </a:lnTo>
                <a:lnTo>
                  <a:pt x="392363" y="3810"/>
                </a:lnTo>
                <a:lnTo>
                  <a:pt x="400831" y="1270"/>
                </a:lnTo>
                <a:lnTo>
                  <a:pt x="407317" y="0"/>
                </a:lnTo>
                <a:lnTo>
                  <a:pt x="427262" y="0"/>
                </a:lnTo>
                <a:lnTo>
                  <a:pt x="437549" y="2540"/>
                </a:lnTo>
                <a:lnTo>
                  <a:pt x="442693" y="8890"/>
                </a:lnTo>
                <a:lnTo>
                  <a:pt x="442693" y="16510"/>
                </a:lnTo>
                <a:lnTo>
                  <a:pt x="437853" y="21590"/>
                </a:lnTo>
                <a:lnTo>
                  <a:pt x="430469" y="24130"/>
                </a:lnTo>
                <a:lnTo>
                  <a:pt x="360521" y="24130"/>
                </a:lnTo>
                <a:lnTo>
                  <a:pt x="358768" y="25400"/>
                </a:lnTo>
                <a:lnTo>
                  <a:pt x="357206" y="29210"/>
                </a:lnTo>
                <a:lnTo>
                  <a:pt x="363126" y="30480"/>
                </a:lnTo>
                <a:lnTo>
                  <a:pt x="369885" y="31750"/>
                </a:lnTo>
                <a:lnTo>
                  <a:pt x="374389" y="31750"/>
                </a:lnTo>
                <a:lnTo>
                  <a:pt x="376118" y="33020"/>
                </a:lnTo>
                <a:lnTo>
                  <a:pt x="377554" y="36830"/>
                </a:lnTo>
                <a:lnTo>
                  <a:pt x="340899" y="36830"/>
                </a:lnTo>
                <a:lnTo>
                  <a:pt x="334737" y="38100"/>
                </a:lnTo>
                <a:lnTo>
                  <a:pt x="318085" y="38100"/>
                </a:lnTo>
                <a:lnTo>
                  <a:pt x="312068" y="39370"/>
                </a:lnTo>
                <a:close/>
              </a:path>
              <a:path w="490219" h="248285">
                <a:moveTo>
                  <a:pt x="374389" y="31750"/>
                </a:moveTo>
                <a:lnTo>
                  <a:pt x="369885" y="31750"/>
                </a:lnTo>
                <a:lnTo>
                  <a:pt x="363126" y="30480"/>
                </a:lnTo>
                <a:lnTo>
                  <a:pt x="357206" y="29210"/>
                </a:lnTo>
                <a:lnTo>
                  <a:pt x="358768" y="25400"/>
                </a:lnTo>
                <a:lnTo>
                  <a:pt x="360521" y="24130"/>
                </a:lnTo>
                <a:lnTo>
                  <a:pt x="362473" y="25400"/>
                </a:lnTo>
                <a:lnTo>
                  <a:pt x="370932" y="29210"/>
                </a:lnTo>
                <a:lnTo>
                  <a:pt x="374389" y="31750"/>
                </a:lnTo>
                <a:close/>
              </a:path>
              <a:path w="490219" h="248285">
                <a:moveTo>
                  <a:pt x="385914" y="31750"/>
                </a:moveTo>
                <a:lnTo>
                  <a:pt x="374389" y="31750"/>
                </a:lnTo>
                <a:lnTo>
                  <a:pt x="370932" y="29210"/>
                </a:lnTo>
                <a:lnTo>
                  <a:pt x="362473" y="25400"/>
                </a:lnTo>
                <a:lnTo>
                  <a:pt x="360521" y="24130"/>
                </a:lnTo>
                <a:lnTo>
                  <a:pt x="430469" y="24130"/>
                </a:lnTo>
                <a:lnTo>
                  <a:pt x="426777" y="25400"/>
                </a:lnTo>
                <a:lnTo>
                  <a:pt x="409464" y="27940"/>
                </a:lnTo>
                <a:lnTo>
                  <a:pt x="385914" y="31750"/>
                </a:lnTo>
                <a:close/>
              </a:path>
              <a:path w="490219" h="248285">
                <a:moveTo>
                  <a:pt x="369703" y="59690"/>
                </a:moveTo>
                <a:lnTo>
                  <a:pt x="346041" y="59690"/>
                </a:lnTo>
                <a:lnTo>
                  <a:pt x="349586" y="58420"/>
                </a:lnTo>
                <a:lnTo>
                  <a:pt x="349586" y="48260"/>
                </a:lnTo>
                <a:lnTo>
                  <a:pt x="347976" y="41910"/>
                </a:lnTo>
                <a:lnTo>
                  <a:pt x="344766" y="36830"/>
                </a:lnTo>
                <a:lnTo>
                  <a:pt x="377554" y="36830"/>
                </a:lnTo>
                <a:lnTo>
                  <a:pt x="378032" y="38100"/>
                </a:lnTo>
                <a:lnTo>
                  <a:pt x="376675" y="44450"/>
                </a:lnTo>
                <a:lnTo>
                  <a:pt x="374932" y="46990"/>
                </a:lnTo>
                <a:lnTo>
                  <a:pt x="372608" y="52070"/>
                </a:lnTo>
                <a:lnTo>
                  <a:pt x="371647" y="54591"/>
                </a:lnTo>
                <a:lnTo>
                  <a:pt x="369703" y="55880"/>
                </a:lnTo>
                <a:lnTo>
                  <a:pt x="369093" y="57150"/>
                </a:lnTo>
                <a:lnTo>
                  <a:pt x="369703" y="59690"/>
                </a:lnTo>
                <a:close/>
              </a:path>
              <a:path w="490219" h="248285">
                <a:moveTo>
                  <a:pt x="426262" y="62230"/>
                </a:moveTo>
                <a:lnTo>
                  <a:pt x="322954" y="62230"/>
                </a:lnTo>
                <a:lnTo>
                  <a:pt x="332725" y="60960"/>
                </a:lnTo>
                <a:lnTo>
                  <a:pt x="340421" y="59690"/>
                </a:lnTo>
                <a:lnTo>
                  <a:pt x="369703" y="59690"/>
                </a:lnTo>
                <a:lnTo>
                  <a:pt x="371647" y="54591"/>
                </a:lnTo>
                <a:lnTo>
                  <a:pt x="380248" y="53340"/>
                </a:lnTo>
                <a:lnTo>
                  <a:pt x="387411" y="50800"/>
                </a:lnTo>
                <a:lnTo>
                  <a:pt x="393011" y="49530"/>
                </a:lnTo>
                <a:lnTo>
                  <a:pt x="397049" y="46990"/>
                </a:lnTo>
                <a:lnTo>
                  <a:pt x="406418" y="48260"/>
                </a:lnTo>
                <a:lnTo>
                  <a:pt x="415380" y="52070"/>
                </a:lnTo>
                <a:lnTo>
                  <a:pt x="423935" y="59690"/>
                </a:lnTo>
                <a:lnTo>
                  <a:pt x="426262" y="62230"/>
                </a:lnTo>
                <a:close/>
              </a:path>
              <a:path w="490219" h="248285">
                <a:moveTo>
                  <a:pt x="369703" y="59690"/>
                </a:moveTo>
                <a:lnTo>
                  <a:pt x="369093" y="57150"/>
                </a:lnTo>
                <a:lnTo>
                  <a:pt x="369703" y="55880"/>
                </a:lnTo>
                <a:lnTo>
                  <a:pt x="371522" y="54610"/>
                </a:lnTo>
                <a:lnTo>
                  <a:pt x="369703" y="59690"/>
                </a:lnTo>
                <a:close/>
              </a:path>
              <a:path w="490219" h="248285">
                <a:moveTo>
                  <a:pt x="302754" y="74898"/>
                </a:moveTo>
                <a:lnTo>
                  <a:pt x="297466" y="64770"/>
                </a:lnTo>
                <a:lnTo>
                  <a:pt x="296925" y="58420"/>
                </a:lnTo>
                <a:lnTo>
                  <a:pt x="301145" y="55880"/>
                </a:lnTo>
                <a:lnTo>
                  <a:pt x="310124" y="59690"/>
                </a:lnTo>
                <a:lnTo>
                  <a:pt x="314515" y="60960"/>
                </a:lnTo>
                <a:lnTo>
                  <a:pt x="318782" y="60960"/>
                </a:lnTo>
                <a:lnTo>
                  <a:pt x="322954" y="62230"/>
                </a:lnTo>
                <a:lnTo>
                  <a:pt x="426262" y="62230"/>
                </a:lnTo>
                <a:lnTo>
                  <a:pt x="432082" y="68580"/>
                </a:lnTo>
                <a:lnTo>
                  <a:pt x="430131" y="71120"/>
                </a:lnTo>
                <a:lnTo>
                  <a:pt x="385572" y="71120"/>
                </a:lnTo>
                <a:lnTo>
                  <a:pt x="373151" y="73660"/>
                </a:lnTo>
                <a:lnTo>
                  <a:pt x="304704" y="73660"/>
                </a:lnTo>
                <a:lnTo>
                  <a:pt x="302754" y="74898"/>
                </a:lnTo>
                <a:close/>
              </a:path>
              <a:path w="490219" h="248285">
                <a:moveTo>
                  <a:pt x="489480" y="135890"/>
                </a:moveTo>
                <a:lnTo>
                  <a:pt x="371570" y="135890"/>
                </a:lnTo>
                <a:lnTo>
                  <a:pt x="372225" y="133462"/>
                </a:lnTo>
                <a:lnTo>
                  <a:pt x="381888" y="130810"/>
                </a:lnTo>
                <a:lnTo>
                  <a:pt x="391940" y="128270"/>
                </a:lnTo>
                <a:lnTo>
                  <a:pt x="398165" y="125730"/>
                </a:lnTo>
                <a:lnTo>
                  <a:pt x="400564" y="125730"/>
                </a:lnTo>
                <a:lnTo>
                  <a:pt x="399903" y="104140"/>
                </a:lnTo>
                <a:lnTo>
                  <a:pt x="399779" y="101600"/>
                </a:lnTo>
                <a:lnTo>
                  <a:pt x="399678" y="97790"/>
                </a:lnTo>
                <a:lnTo>
                  <a:pt x="400002" y="95250"/>
                </a:lnTo>
                <a:lnTo>
                  <a:pt x="399297" y="93980"/>
                </a:lnTo>
                <a:lnTo>
                  <a:pt x="399185" y="92710"/>
                </a:lnTo>
                <a:lnTo>
                  <a:pt x="398677" y="85090"/>
                </a:lnTo>
                <a:lnTo>
                  <a:pt x="396984" y="74898"/>
                </a:lnTo>
                <a:lnTo>
                  <a:pt x="394839" y="71120"/>
                </a:lnTo>
                <a:lnTo>
                  <a:pt x="430131" y="71120"/>
                </a:lnTo>
                <a:lnTo>
                  <a:pt x="428180" y="73660"/>
                </a:lnTo>
                <a:lnTo>
                  <a:pt x="425391" y="80010"/>
                </a:lnTo>
                <a:lnTo>
                  <a:pt x="423716" y="87630"/>
                </a:lnTo>
                <a:lnTo>
                  <a:pt x="423250" y="93980"/>
                </a:lnTo>
                <a:lnTo>
                  <a:pt x="423325" y="99060"/>
                </a:lnTo>
                <a:lnTo>
                  <a:pt x="424040" y="115570"/>
                </a:lnTo>
                <a:lnTo>
                  <a:pt x="424161" y="119380"/>
                </a:lnTo>
                <a:lnTo>
                  <a:pt x="424205" y="121920"/>
                </a:lnTo>
                <a:lnTo>
                  <a:pt x="475187" y="121920"/>
                </a:lnTo>
                <a:lnTo>
                  <a:pt x="485670" y="127000"/>
                </a:lnTo>
                <a:lnTo>
                  <a:pt x="489838" y="134620"/>
                </a:lnTo>
                <a:lnTo>
                  <a:pt x="489480" y="135890"/>
                </a:lnTo>
                <a:close/>
              </a:path>
              <a:path w="490219" h="248285">
                <a:moveTo>
                  <a:pt x="302771" y="74930"/>
                </a:moveTo>
                <a:lnTo>
                  <a:pt x="304704" y="73660"/>
                </a:lnTo>
                <a:lnTo>
                  <a:pt x="302771" y="74930"/>
                </a:lnTo>
                <a:close/>
              </a:path>
              <a:path w="490219" h="248285">
                <a:moveTo>
                  <a:pt x="373151" y="74930"/>
                </a:moveTo>
                <a:lnTo>
                  <a:pt x="302771" y="74930"/>
                </a:lnTo>
                <a:lnTo>
                  <a:pt x="304723" y="73660"/>
                </a:lnTo>
                <a:lnTo>
                  <a:pt x="373151" y="73660"/>
                </a:lnTo>
                <a:lnTo>
                  <a:pt x="373151" y="74930"/>
                </a:lnTo>
                <a:close/>
              </a:path>
              <a:path w="490219" h="248285">
                <a:moveTo>
                  <a:pt x="427277" y="195580"/>
                </a:moveTo>
                <a:lnTo>
                  <a:pt x="397830" y="195580"/>
                </a:lnTo>
                <a:lnTo>
                  <a:pt x="398354" y="194310"/>
                </a:lnTo>
                <a:lnTo>
                  <a:pt x="399349" y="190500"/>
                </a:lnTo>
                <a:lnTo>
                  <a:pt x="400060" y="181610"/>
                </a:lnTo>
                <a:lnTo>
                  <a:pt x="400488" y="167640"/>
                </a:lnTo>
                <a:lnTo>
                  <a:pt x="400631" y="144780"/>
                </a:lnTo>
                <a:lnTo>
                  <a:pt x="401590" y="142734"/>
                </a:lnTo>
                <a:lnTo>
                  <a:pt x="404212" y="142240"/>
                </a:lnTo>
                <a:lnTo>
                  <a:pt x="274655" y="142240"/>
                </a:lnTo>
                <a:lnTo>
                  <a:pt x="306085" y="137160"/>
                </a:lnTo>
                <a:lnTo>
                  <a:pt x="306715" y="121920"/>
                </a:lnTo>
                <a:lnTo>
                  <a:pt x="306823" y="110490"/>
                </a:lnTo>
                <a:lnTo>
                  <a:pt x="306702" y="102870"/>
                </a:lnTo>
                <a:lnTo>
                  <a:pt x="306593" y="98580"/>
                </a:lnTo>
                <a:lnTo>
                  <a:pt x="305235" y="85090"/>
                </a:lnTo>
                <a:lnTo>
                  <a:pt x="302704" y="74930"/>
                </a:lnTo>
                <a:lnTo>
                  <a:pt x="373151" y="74930"/>
                </a:lnTo>
                <a:lnTo>
                  <a:pt x="373151" y="76200"/>
                </a:lnTo>
                <a:lnTo>
                  <a:pt x="350624" y="76200"/>
                </a:lnTo>
                <a:lnTo>
                  <a:pt x="349319" y="77470"/>
                </a:lnTo>
                <a:lnTo>
                  <a:pt x="326278" y="77470"/>
                </a:lnTo>
                <a:lnTo>
                  <a:pt x="329403" y="78840"/>
                </a:lnTo>
                <a:lnTo>
                  <a:pt x="329460" y="82550"/>
                </a:lnTo>
                <a:lnTo>
                  <a:pt x="329801" y="90170"/>
                </a:lnTo>
                <a:lnTo>
                  <a:pt x="329909" y="98221"/>
                </a:lnTo>
                <a:lnTo>
                  <a:pt x="322278" y="99060"/>
                </a:lnTo>
                <a:lnTo>
                  <a:pt x="319954" y="104140"/>
                </a:lnTo>
                <a:lnTo>
                  <a:pt x="326859" y="110490"/>
                </a:lnTo>
                <a:lnTo>
                  <a:pt x="329888" y="112504"/>
                </a:lnTo>
                <a:lnTo>
                  <a:pt x="329766" y="121920"/>
                </a:lnTo>
                <a:lnTo>
                  <a:pt x="329526" y="134620"/>
                </a:lnTo>
                <a:lnTo>
                  <a:pt x="368007" y="134620"/>
                </a:lnTo>
                <a:lnTo>
                  <a:pt x="371570" y="135890"/>
                </a:lnTo>
                <a:lnTo>
                  <a:pt x="489480" y="135890"/>
                </a:lnTo>
                <a:lnTo>
                  <a:pt x="487689" y="142240"/>
                </a:lnTo>
                <a:lnTo>
                  <a:pt x="484807" y="144780"/>
                </a:lnTo>
                <a:lnTo>
                  <a:pt x="424205" y="144780"/>
                </a:lnTo>
                <a:lnTo>
                  <a:pt x="424291" y="147320"/>
                </a:lnTo>
                <a:lnTo>
                  <a:pt x="426237" y="173990"/>
                </a:lnTo>
                <a:lnTo>
                  <a:pt x="426808" y="182880"/>
                </a:lnTo>
                <a:lnTo>
                  <a:pt x="427199" y="191770"/>
                </a:lnTo>
                <a:lnTo>
                  <a:pt x="427277" y="195580"/>
                </a:lnTo>
                <a:close/>
              </a:path>
              <a:path w="490219" h="248285">
                <a:moveTo>
                  <a:pt x="343747" y="115570"/>
                </a:moveTo>
                <a:lnTo>
                  <a:pt x="340537" y="114300"/>
                </a:lnTo>
                <a:lnTo>
                  <a:pt x="335241" y="114300"/>
                </a:lnTo>
                <a:lnTo>
                  <a:pt x="330679" y="113030"/>
                </a:lnTo>
                <a:lnTo>
                  <a:pt x="329888" y="112504"/>
                </a:lnTo>
                <a:lnTo>
                  <a:pt x="329909" y="98221"/>
                </a:lnTo>
                <a:lnTo>
                  <a:pt x="333832" y="97790"/>
                </a:lnTo>
                <a:lnTo>
                  <a:pt x="334908" y="97790"/>
                </a:lnTo>
                <a:lnTo>
                  <a:pt x="336346" y="96520"/>
                </a:lnTo>
                <a:lnTo>
                  <a:pt x="354901" y="96520"/>
                </a:lnTo>
                <a:lnTo>
                  <a:pt x="354463" y="92710"/>
                </a:lnTo>
                <a:lnTo>
                  <a:pt x="354135" y="92710"/>
                </a:lnTo>
                <a:lnTo>
                  <a:pt x="353352" y="88900"/>
                </a:lnTo>
                <a:lnTo>
                  <a:pt x="350624" y="76200"/>
                </a:lnTo>
                <a:lnTo>
                  <a:pt x="373151" y="76200"/>
                </a:lnTo>
                <a:lnTo>
                  <a:pt x="373151" y="82550"/>
                </a:lnTo>
                <a:lnTo>
                  <a:pt x="372008" y="88900"/>
                </a:lnTo>
                <a:lnTo>
                  <a:pt x="371787" y="89387"/>
                </a:lnTo>
                <a:lnTo>
                  <a:pt x="368922" y="90170"/>
                </a:lnTo>
                <a:lnTo>
                  <a:pt x="369443" y="92710"/>
                </a:lnTo>
                <a:lnTo>
                  <a:pt x="354463" y="92710"/>
                </a:lnTo>
                <a:lnTo>
                  <a:pt x="354160" y="92833"/>
                </a:lnTo>
                <a:lnTo>
                  <a:pt x="369468" y="92833"/>
                </a:lnTo>
                <a:lnTo>
                  <a:pt x="369703" y="93980"/>
                </a:lnTo>
                <a:lnTo>
                  <a:pt x="399270" y="93980"/>
                </a:lnTo>
                <a:lnTo>
                  <a:pt x="399553" y="98221"/>
                </a:lnTo>
                <a:lnTo>
                  <a:pt x="383552" y="109220"/>
                </a:lnTo>
                <a:lnTo>
                  <a:pt x="371398" y="111760"/>
                </a:lnTo>
                <a:lnTo>
                  <a:pt x="371875" y="111760"/>
                </a:lnTo>
                <a:lnTo>
                  <a:pt x="371994" y="113030"/>
                </a:lnTo>
                <a:lnTo>
                  <a:pt x="350196" y="113030"/>
                </a:lnTo>
                <a:lnTo>
                  <a:pt x="350132" y="113430"/>
                </a:lnTo>
                <a:lnTo>
                  <a:pt x="347367" y="114300"/>
                </a:lnTo>
                <a:lnTo>
                  <a:pt x="343747" y="115570"/>
                </a:lnTo>
                <a:close/>
              </a:path>
              <a:path w="490219" h="248285">
                <a:moveTo>
                  <a:pt x="329403" y="78840"/>
                </a:moveTo>
                <a:lnTo>
                  <a:pt x="326278" y="77470"/>
                </a:lnTo>
                <a:lnTo>
                  <a:pt x="328355" y="77470"/>
                </a:lnTo>
                <a:lnTo>
                  <a:pt x="329403" y="78740"/>
                </a:lnTo>
                <a:close/>
              </a:path>
              <a:path w="490219" h="248285">
                <a:moveTo>
                  <a:pt x="332070" y="80010"/>
                </a:moveTo>
                <a:lnTo>
                  <a:pt x="329403" y="78840"/>
                </a:lnTo>
                <a:lnTo>
                  <a:pt x="328355" y="77470"/>
                </a:lnTo>
                <a:lnTo>
                  <a:pt x="343138" y="77470"/>
                </a:lnTo>
                <a:lnTo>
                  <a:pt x="332070" y="80010"/>
                </a:lnTo>
                <a:close/>
              </a:path>
              <a:path w="490219" h="248285">
                <a:moveTo>
                  <a:pt x="399270" y="93980"/>
                </a:moveTo>
                <a:lnTo>
                  <a:pt x="369703" y="93980"/>
                </a:lnTo>
                <a:lnTo>
                  <a:pt x="371787" y="89387"/>
                </a:lnTo>
                <a:lnTo>
                  <a:pt x="373570" y="88900"/>
                </a:lnTo>
                <a:lnTo>
                  <a:pt x="378733" y="87630"/>
                </a:lnTo>
                <a:lnTo>
                  <a:pt x="384419" y="86360"/>
                </a:lnTo>
                <a:lnTo>
                  <a:pt x="393973" y="86360"/>
                </a:lnTo>
                <a:lnTo>
                  <a:pt x="397182" y="90170"/>
                </a:lnTo>
                <a:lnTo>
                  <a:pt x="399267" y="93924"/>
                </a:lnTo>
                <a:close/>
              </a:path>
              <a:path w="490219" h="248285">
                <a:moveTo>
                  <a:pt x="369703" y="93980"/>
                </a:moveTo>
                <a:lnTo>
                  <a:pt x="368922" y="90170"/>
                </a:lnTo>
                <a:lnTo>
                  <a:pt x="371787" y="89387"/>
                </a:lnTo>
                <a:lnTo>
                  <a:pt x="369703" y="93980"/>
                </a:lnTo>
                <a:close/>
              </a:path>
              <a:path w="490219" h="248285">
                <a:moveTo>
                  <a:pt x="354901" y="96520"/>
                </a:moveTo>
                <a:lnTo>
                  <a:pt x="354160" y="92833"/>
                </a:lnTo>
                <a:lnTo>
                  <a:pt x="354463" y="92710"/>
                </a:lnTo>
                <a:lnTo>
                  <a:pt x="354901" y="96520"/>
                </a:lnTo>
                <a:close/>
              </a:path>
              <a:path w="490219" h="248285">
                <a:moveTo>
                  <a:pt x="354901" y="96520"/>
                </a:moveTo>
                <a:lnTo>
                  <a:pt x="338127" y="96520"/>
                </a:lnTo>
                <a:lnTo>
                  <a:pt x="345890" y="95250"/>
                </a:lnTo>
                <a:lnTo>
                  <a:pt x="351339" y="93980"/>
                </a:lnTo>
                <a:lnTo>
                  <a:pt x="354160" y="92833"/>
                </a:lnTo>
                <a:lnTo>
                  <a:pt x="354901" y="96520"/>
                </a:lnTo>
                <a:close/>
              </a:path>
              <a:path w="490219" h="248285">
                <a:moveTo>
                  <a:pt x="399577" y="98580"/>
                </a:moveTo>
                <a:lnTo>
                  <a:pt x="399267" y="93924"/>
                </a:lnTo>
                <a:lnTo>
                  <a:pt x="400002" y="95250"/>
                </a:lnTo>
                <a:lnTo>
                  <a:pt x="399577" y="98580"/>
                </a:lnTo>
                <a:close/>
              </a:path>
              <a:path w="490219" h="248285">
                <a:moveTo>
                  <a:pt x="329888" y="112504"/>
                </a:moveTo>
                <a:lnTo>
                  <a:pt x="326859" y="110490"/>
                </a:lnTo>
                <a:lnTo>
                  <a:pt x="319954" y="104140"/>
                </a:lnTo>
                <a:lnTo>
                  <a:pt x="322278" y="99060"/>
                </a:lnTo>
                <a:lnTo>
                  <a:pt x="329909" y="98221"/>
                </a:lnTo>
                <a:lnTo>
                  <a:pt x="329888" y="112504"/>
                </a:lnTo>
                <a:close/>
              </a:path>
              <a:path w="490219" h="248285">
                <a:moveTo>
                  <a:pt x="350132" y="113430"/>
                </a:moveTo>
                <a:lnTo>
                  <a:pt x="350196" y="113030"/>
                </a:lnTo>
                <a:lnTo>
                  <a:pt x="351405" y="113030"/>
                </a:lnTo>
                <a:lnTo>
                  <a:pt x="350132" y="113430"/>
                </a:lnTo>
                <a:close/>
              </a:path>
              <a:path w="490219" h="248285">
                <a:moveTo>
                  <a:pt x="368007" y="134620"/>
                </a:moveTo>
                <a:lnTo>
                  <a:pt x="329526" y="134620"/>
                </a:lnTo>
                <a:lnTo>
                  <a:pt x="341080" y="133350"/>
                </a:lnTo>
                <a:lnTo>
                  <a:pt x="348367" y="132080"/>
                </a:lnTo>
                <a:lnTo>
                  <a:pt x="350796" y="132080"/>
                </a:lnTo>
                <a:lnTo>
                  <a:pt x="350196" y="129540"/>
                </a:lnTo>
                <a:lnTo>
                  <a:pt x="349586" y="123190"/>
                </a:lnTo>
                <a:lnTo>
                  <a:pt x="349586" y="116840"/>
                </a:lnTo>
                <a:lnTo>
                  <a:pt x="350132" y="113430"/>
                </a:lnTo>
                <a:lnTo>
                  <a:pt x="351405" y="113030"/>
                </a:lnTo>
                <a:lnTo>
                  <a:pt x="371994" y="113030"/>
                </a:lnTo>
                <a:lnTo>
                  <a:pt x="372113" y="120650"/>
                </a:lnTo>
                <a:lnTo>
                  <a:pt x="372941" y="130810"/>
                </a:lnTo>
                <a:lnTo>
                  <a:pt x="372225" y="133462"/>
                </a:lnTo>
                <a:lnTo>
                  <a:pt x="368007" y="134620"/>
                </a:lnTo>
                <a:close/>
              </a:path>
              <a:path w="490219" h="248285">
                <a:moveTo>
                  <a:pt x="475187" y="121920"/>
                </a:moveTo>
                <a:lnTo>
                  <a:pt x="427501" y="121920"/>
                </a:lnTo>
                <a:lnTo>
                  <a:pt x="433235" y="120650"/>
                </a:lnTo>
                <a:lnTo>
                  <a:pt x="441388" y="119380"/>
                </a:lnTo>
                <a:lnTo>
                  <a:pt x="449075" y="116840"/>
                </a:lnTo>
                <a:lnTo>
                  <a:pt x="458390" y="116840"/>
                </a:lnTo>
                <a:lnTo>
                  <a:pt x="475187" y="121920"/>
                </a:lnTo>
                <a:close/>
              </a:path>
              <a:path w="490219" h="248285">
                <a:moveTo>
                  <a:pt x="371570" y="135890"/>
                </a:moveTo>
                <a:lnTo>
                  <a:pt x="368007" y="134620"/>
                </a:lnTo>
                <a:lnTo>
                  <a:pt x="372225" y="133462"/>
                </a:lnTo>
                <a:lnTo>
                  <a:pt x="371570" y="135890"/>
                </a:lnTo>
                <a:close/>
              </a:path>
              <a:path w="490219" h="248285">
                <a:moveTo>
                  <a:pt x="258556" y="166370"/>
                </a:moveTo>
                <a:lnTo>
                  <a:pt x="253174" y="166370"/>
                </a:lnTo>
                <a:lnTo>
                  <a:pt x="247354" y="162560"/>
                </a:lnTo>
                <a:lnTo>
                  <a:pt x="241106" y="157480"/>
                </a:lnTo>
                <a:lnTo>
                  <a:pt x="234875" y="151130"/>
                </a:lnTo>
                <a:lnTo>
                  <a:pt x="233568" y="146050"/>
                </a:lnTo>
                <a:lnTo>
                  <a:pt x="237185" y="143510"/>
                </a:lnTo>
                <a:lnTo>
                  <a:pt x="245725" y="143510"/>
                </a:lnTo>
                <a:lnTo>
                  <a:pt x="259877" y="142240"/>
                </a:lnTo>
                <a:lnTo>
                  <a:pt x="401821" y="142240"/>
                </a:lnTo>
                <a:lnTo>
                  <a:pt x="401590" y="142734"/>
                </a:lnTo>
                <a:lnTo>
                  <a:pt x="383988" y="146050"/>
                </a:lnTo>
                <a:lnTo>
                  <a:pt x="345636" y="151130"/>
                </a:lnTo>
                <a:lnTo>
                  <a:pt x="327507" y="152400"/>
                </a:lnTo>
                <a:lnTo>
                  <a:pt x="328774" y="153670"/>
                </a:lnTo>
                <a:lnTo>
                  <a:pt x="329050" y="156210"/>
                </a:lnTo>
                <a:lnTo>
                  <a:pt x="328911" y="157480"/>
                </a:lnTo>
                <a:lnTo>
                  <a:pt x="305571" y="157480"/>
                </a:lnTo>
                <a:lnTo>
                  <a:pt x="290031" y="160020"/>
                </a:lnTo>
                <a:lnTo>
                  <a:pt x="277016" y="162560"/>
                </a:lnTo>
                <a:lnTo>
                  <a:pt x="266525" y="165100"/>
                </a:lnTo>
                <a:lnTo>
                  <a:pt x="258556" y="166370"/>
                </a:lnTo>
                <a:close/>
              </a:path>
              <a:path w="490219" h="248285">
                <a:moveTo>
                  <a:pt x="401590" y="142734"/>
                </a:moveTo>
                <a:lnTo>
                  <a:pt x="401821" y="142240"/>
                </a:lnTo>
                <a:lnTo>
                  <a:pt x="404212" y="142240"/>
                </a:lnTo>
                <a:lnTo>
                  <a:pt x="401590" y="142734"/>
                </a:lnTo>
                <a:close/>
              </a:path>
              <a:path w="490219" h="248285">
                <a:moveTo>
                  <a:pt x="476910" y="147320"/>
                </a:moveTo>
                <a:lnTo>
                  <a:pt x="457609" y="147320"/>
                </a:lnTo>
                <a:lnTo>
                  <a:pt x="447093" y="146050"/>
                </a:lnTo>
                <a:lnTo>
                  <a:pt x="438021" y="144780"/>
                </a:lnTo>
                <a:lnTo>
                  <a:pt x="484807" y="144780"/>
                </a:lnTo>
                <a:lnTo>
                  <a:pt x="483365" y="146050"/>
                </a:lnTo>
                <a:lnTo>
                  <a:pt x="476910" y="147320"/>
                </a:lnTo>
                <a:close/>
              </a:path>
              <a:path w="490219" h="248285">
                <a:moveTo>
                  <a:pt x="310124" y="222250"/>
                </a:moveTo>
                <a:lnTo>
                  <a:pt x="304289" y="222250"/>
                </a:lnTo>
                <a:lnTo>
                  <a:pt x="299545" y="218440"/>
                </a:lnTo>
                <a:lnTo>
                  <a:pt x="295892" y="209550"/>
                </a:lnTo>
                <a:lnTo>
                  <a:pt x="293331" y="195580"/>
                </a:lnTo>
                <a:lnTo>
                  <a:pt x="293331" y="194310"/>
                </a:lnTo>
                <a:lnTo>
                  <a:pt x="294303" y="191770"/>
                </a:lnTo>
                <a:lnTo>
                  <a:pt x="296256" y="187960"/>
                </a:lnTo>
                <a:lnTo>
                  <a:pt x="300063" y="181610"/>
                </a:lnTo>
                <a:lnTo>
                  <a:pt x="302885" y="173990"/>
                </a:lnTo>
                <a:lnTo>
                  <a:pt x="304721" y="166370"/>
                </a:lnTo>
                <a:lnTo>
                  <a:pt x="305571" y="157480"/>
                </a:lnTo>
                <a:lnTo>
                  <a:pt x="328911" y="157480"/>
                </a:lnTo>
                <a:lnTo>
                  <a:pt x="328355" y="162560"/>
                </a:lnTo>
                <a:lnTo>
                  <a:pt x="327660" y="173990"/>
                </a:lnTo>
                <a:lnTo>
                  <a:pt x="326926" y="182880"/>
                </a:lnTo>
                <a:lnTo>
                  <a:pt x="326145" y="186690"/>
                </a:lnTo>
                <a:lnTo>
                  <a:pt x="322139" y="201930"/>
                </a:lnTo>
                <a:lnTo>
                  <a:pt x="318135" y="212090"/>
                </a:lnTo>
                <a:lnTo>
                  <a:pt x="314130" y="219710"/>
                </a:lnTo>
                <a:lnTo>
                  <a:pt x="310124" y="222250"/>
                </a:lnTo>
                <a:close/>
              </a:path>
              <a:path w="490219" h="248285">
                <a:moveTo>
                  <a:pt x="403364" y="238760"/>
                </a:moveTo>
                <a:lnTo>
                  <a:pt x="397487" y="236220"/>
                </a:lnTo>
                <a:lnTo>
                  <a:pt x="391972" y="226060"/>
                </a:lnTo>
                <a:lnTo>
                  <a:pt x="387909" y="219710"/>
                </a:lnTo>
                <a:lnTo>
                  <a:pt x="383593" y="213360"/>
                </a:lnTo>
                <a:lnTo>
                  <a:pt x="379022" y="208280"/>
                </a:lnTo>
                <a:lnTo>
                  <a:pt x="374199" y="203200"/>
                </a:lnTo>
                <a:lnTo>
                  <a:pt x="372856" y="201930"/>
                </a:lnTo>
                <a:lnTo>
                  <a:pt x="372370" y="201930"/>
                </a:lnTo>
                <a:lnTo>
                  <a:pt x="367122" y="193040"/>
                </a:lnTo>
                <a:lnTo>
                  <a:pt x="370379" y="189230"/>
                </a:lnTo>
                <a:lnTo>
                  <a:pt x="382143" y="190500"/>
                </a:lnTo>
                <a:lnTo>
                  <a:pt x="384619" y="190500"/>
                </a:lnTo>
                <a:lnTo>
                  <a:pt x="388134" y="191770"/>
                </a:lnTo>
                <a:lnTo>
                  <a:pt x="394420" y="194310"/>
                </a:lnTo>
                <a:lnTo>
                  <a:pt x="397830" y="195580"/>
                </a:lnTo>
                <a:lnTo>
                  <a:pt x="427277" y="195580"/>
                </a:lnTo>
                <a:lnTo>
                  <a:pt x="427329" y="198120"/>
                </a:lnTo>
                <a:lnTo>
                  <a:pt x="425783" y="208280"/>
                </a:lnTo>
                <a:lnTo>
                  <a:pt x="422315" y="218440"/>
                </a:lnTo>
                <a:lnTo>
                  <a:pt x="416928" y="226060"/>
                </a:lnTo>
                <a:lnTo>
                  <a:pt x="409622" y="233680"/>
                </a:lnTo>
                <a:lnTo>
                  <a:pt x="403364" y="23876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504825" y="52482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3833081" y="5349916"/>
            <a:ext cx="1282712" cy="2698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504825" y="52482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6350361" y="5363721"/>
            <a:ext cx="521970" cy="238760"/>
          </a:xfrm>
          <a:custGeom>
            <a:avLst/>
            <a:gdLst/>
            <a:ahLst/>
            <a:cxnLst/>
            <a:rect l="l" t="t" r="r" b="b"/>
            <a:pathLst>
              <a:path w="521970" h="238760">
                <a:moveTo>
                  <a:pt x="103497" y="97794"/>
                </a:moveTo>
                <a:lnTo>
                  <a:pt x="29032" y="97794"/>
                </a:lnTo>
                <a:lnTo>
                  <a:pt x="31813" y="97099"/>
                </a:lnTo>
                <a:lnTo>
                  <a:pt x="31102" y="96886"/>
                </a:lnTo>
                <a:lnTo>
                  <a:pt x="40840" y="92613"/>
                </a:lnTo>
                <a:lnTo>
                  <a:pt x="50278" y="88728"/>
                </a:lnTo>
                <a:lnTo>
                  <a:pt x="57346" y="86137"/>
                </a:lnTo>
                <a:lnTo>
                  <a:pt x="62045" y="84840"/>
                </a:lnTo>
                <a:lnTo>
                  <a:pt x="62045" y="28948"/>
                </a:lnTo>
                <a:lnTo>
                  <a:pt x="59397" y="22547"/>
                </a:lnTo>
                <a:lnTo>
                  <a:pt x="54102" y="16079"/>
                </a:lnTo>
                <a:lnTo>
                  <a:pt x="48853" y="10831"/>
                </a:lnTo>
                <a:lnTo>
                  <a:pt x="48482" y="5945"/>
                </a:lnTo>
                <a:lnTo>
                  <a:pt x="52997" y="1430"/>
                </a:lnTo>
                <a:lnTo>
                  <a:pt x="60742" y="0"/>
                </a:lnTo>
                <a:lnTo>
                  <a:pt x="69520" y="1509"/>
                </a:lnTo>
                <a:lnTo>
                  <a:pt x="79330" y="5957"/>
                </a:lnTo>
                <a:lnTo>
                  <a:pt x="90173" y="13346"/>
                </a:lnTo>
                <a:lnTo>
                  <a:pt x="91478" y="18508"/>
                </a:lnTo>
                <a:lnTo>
                  <a:pt x="91220" y="23414"/>
                </a:lnTo>
                <a:lnTo>
                  <a:pt x="89392" y="28062"/>
                </a:lnTo>
                <a:lnTo>
                  <a:pt x="87487" y="32491"/>
                </a:lnTo>
                <a:lnTo>
                  <a:pt x="86229" y="36768"/>
                </a:lnTo>
                <a:lnTo>
                  <a:pt x="85697" y="40368"/>
                </a:lnTo>
                <a:lnTo>
                  <a:pt x="85620" y="44988"/>
                </a:lnTo>
                <a:lnTo>
                  <a:pt x="84252" y="56493"/>
                </a:lnTo>
                <a:lnTo>
                  <a:pt x="83247" y="66364"/>
                </a:lnTo>
                <a:lnTo>
                  <a:pt x="82691" y="73506"/>
                </a:lnTo>
                <a:lnTo>
                  <a:pt x="82496" y="79040"/>
                </a:lnTo>
                <a:lnTo>
                  <a:pt x="116081" y="79040"/>
                </a:lnTo>
                <a:lnTo>
                  <a:pt x="116347" y="79240"/>
                </a:lnTo>
                <a:lnTo>
                  <a:pt x="121247" y="85815"/>
                </a:lnTo>
                <a:lnTo>
                  <a:pt x="121136" y="87355"/>
                </a:lnTo>
                <a:lnTo>
                  <a:pt x="119500" y="91718"/>
                </a:lnTo>
                <a:lnTo>
                  <a:pt x="110166" y="95708"/>
                </a:lnTo>
                <a:lnTo>
                  <a:pt x="103497" y="97794"/>
                </a:lnTo>
                <a:close/>
              </a:path>
              <a:path w="521970" h="238760">
                <a:moveTo>
                  <a:pt x="183458" y="58923"/>
                </a:moveTo>
                <a:lnTo>
                  <a:pt x="139922" y="58923"/>
                </a:lnTo>
                <a:lnTo>
                  <a:pt x="152643" y="50175"/>
                </a:lnTo>
                <a:lnTo>
                  <a:pt x="161961" y="42549"/>
                </a:lnTo>
                <a:lnTo>
                  <a:pt x="167877" y="36045"/>
                </a:lnTo>
                <a:lnTo>
                  <a:pt x="170392" y="30662"/>
                </a:lnTo>
                <a:lnTo>
                  <a:pt x="170392" y="28062"/>
                </a:lnTo>
                <a:lnTo>
                  <a:pt x="171954" y="25195"/>
                </a:lnTo>
                <a:lnTo>
                  <a:pt x="175079" y="22071"/>
                </a:lnTo>
                <a:lnTo>
                  <a:pt x="188439" y="25143"/>
                </a:lnTo>
                <a:lnTo>
                  <a:pt x="198818" y="29216"/>
                </a:lnTo>
                <a:lnTo>
                  <a:pt x="206217" y="34291"/>
                </a:lnTo>
                <a:lnTo>
                  <a:pt x="210635" y="40368"/>
                </a:lnTo>
                <a:lnTo>
                  <a:pt x="210635" y="46702"/>
                </a:lnTo>
                <a:lnTo>
                  <a:pt x="206854" y="50960"/>
                </a:lnTo>
                <a:lnTo>
                  <a:pt x="194662" y="54475"/>
                </a:lnTo>
                <a:lnTo>
                  <a:pt x="190728" y="55780"/>
                </a:lnTo>
                <a:lnTo>
                  <a:pt x="187416" y="57085"/>
                </a:lnTo>
                <a:lnTo>
                  <a:pt x="183458" y="58923"/>
                </a:lnTo>
                <a:close/>
              </a:path>
              <a:path w="521970" h="238760">
                <a:moveTo>
                  <a:pt x="79396" y="217289"/>
                </a:moveTo>
                <a:lnTo>
                  <a:pt x="80076" y="214892"/>
                </a:lnTo>
                <a:lnTo>
                  <a:pt x="81306" y="203427"/>
                </a:lnTo>
                <a:lnTo>
                  <a:pt x="81381" y="200478"/>
                </a:lnTo>
                <a:lnTo>
                  <a:pt x="82553" y="198979"/>
                </a:lnTo>
                <a:lnTo>
                  <a:pt x="99171" y="180514"/>
                </a:lnTo>
                <a:lnTo>
                  <a:pt x="111191" y="155065"/>
                </a:lnTo>
                <a:lnTo>
                  <a:pt x="118612" y="122631"/>
                </a:lnTo>
                <a:lnTo>
                  <a:pt x="121137" y="87352"/>
                </a:lnTo>
                <a:lnTo>
                  <a:pt x="121558" y="86231"/>
                </a:lnTo>
                <a:lnTo>
                  <a:pt x="121394" y="86012"/>
                </a:lnTo>
                <a:lnTo>
                  <a:pt x="121317" y="84840"/>
                </a:lnTo>
                <a:lnTo>
                  <a:pt x="121434" y="79783"/>
                </a:lnTo>
                <a:lnTo>
                  <a:pt x="120519" y="75982"/>
                </a:lnTo>
                <a:lnTo>
                  <a:pt x="118691" y="71820"/>
                </a:lnTo>
                <a:lnTo>
                  <a:pt x="116521" y="66364"/>
                </a:lnTo>
                <a:lnTo>
                  <a:pt x="116398" y="66004"/>
                </a:lnTo>
                <a:lnTo>
                  <a:pt x="116681" y="61723"/>
                </a:lnTo>
                <a:lnTo>
                  <a:pt x="119538" y="58856"/>
                </a:lnTo>
                <a:lnTo>
                  <a:pt x="122491" y="57380"/>
                </a:lnTo>
                <a:lnTo>
                  <a:pt x="126987" y="57085"/>
                </a:lnTo>
                <a:lnTo>
                  <a:pt x="133016" y="57951"/>
                </a:lnTo>
                <a:lnTo>
                  <a:pt x="136921" y="58599"/>
                </a:lnTo>
                <a:lnTo>
                  <a:pt x="139226" y="58923"/>
                </a:lnTo>
                <a:lnTo>
                  <a:pt x="183458" y="58923"/>
                </a:lnTo>
                <a:lnTo>
                  <a:pt x="176892" y="61973"/>
                </a:lnTo>
                <a:lnTo>
                  <a:pt x="166958" y="66364"/>
                </a:lnTo>
                <a:lnTo>
                  <a:pt x="157718" y="70209"/>
                </a:lnTo>
                <a:lnTo>
                  <a:pt x="149171" y="73506"/>
                </a:lnTo>
                <a:lnTo>
                  <a:pt x="149036" y="83212"/>
                </a:lnTo>
                <a:lnTo>
                  <a:pt x="148704" y="90051"/>
                </a:lnTo>
                <a:lnTo>
                  <a:pt x="148596" y="91718"/>
                </a:lnTo>
                <a:lnTo>
                  <a:pt x="147980" y="97798"/>
                </a:lnTo>
                <a:lnTo>
                  <a:pt x="147085" y="102681"/>
                </a:lnTo>
                <a:lnTo>
                  <a:pt x="213760" y="102681"/>
                </a:lnTo>
                <a:lnTo>
                  <a:pt x="213734" y="104569"/>
                </a:lnTo>
                <a:lnTo>
                  <a:pt x="211959" y="109301"/>
                </a:lnTo>
                <a:lnTo>
                  <a:pt x="208768" y="113292"/>
                </a:lnTo>
                <a:lnTo>
                  <a:pt x="175736" y="113292"/>
                </a:lnTo>
                <a:lnTo>
                  <a:pt x="175943" y="114419"/>
                </a:lnTo>
                <a:lnTo>
                  <a:pt x="174126" y="115359"/>
                </a:lnTo>
                <a:lnTo>
                  <a:pt x="159043" y="120384"/>
                </a:lnTo>
                <a:lnTo>
                  <a:pt x="140817" y="120384"/>
                </a:lnTo>
                <a:lnTo>
                  <a:pt x="136403" y="120700"/>
                </a:lnTo>
                <a:lnTo>
                  <a:pt x="135149" y="123677"/>
                </a:lnTo>
                <a:lnTo>
                  <a:pt x="137032" y="129246"/>
                </a:lnTo>
                <a:lnTo>
                  <a:pt x="137055" y="132046"/>
                </a:lnTo>
                <a:lnTo>
                  <a:pt x="139684" y="136037"/>
                </a:lnTo>
                <a:lnTo>
                  <a:pt x="140947" y="137303"/>
                </a:lnTo>
                <a:lnTo>
                  <a:pt x="137683" y="151848"/>
                </a:lnTo>
                <a:lnTo>
                  <a:pt x="127451" y="175835"/>
                </a:lnTo>
                <a:lnTo>
                  <a:pt x="113329" y="195539"/>
                </a:lnTo>
                <a:lnTo>
                  <a:pt x="95316" y="210961"/>
                </a:lnTo>
                <a:lnTo>
                  <a:pt x="79396" y="217289"/>
                </a:lnTo>
                <a:close/>
              </a:path>
              <a:path w="521970" h="238760">
                <a:moveTo>
                  <a:pt x="116081" y="79040"/>
                </a:moveTo>
                <a:lnTo>
                  <a:pt x="82496" y="79040"/>
                </a:lnTo>
                <a:lnTo>
                  <a:pt x="86182" y="77525"/>
                </a:lnTo>
                <a:lnTo>
                  <a:pt x="91068" y="76401"/>
                </a:lnTo>
                <a:lnTo>
                  <a:pt x="97145" y="75658"/>
                </a:lnTo>
                <a:lnTo>
                  <a:pt x="105603" y="74792"/>
                </a:lnTo>
                <a:lnTo>
                  <a:pt x="112014" y="75982"/>
                </a:lnTo>
                <a:lnTo>
                  <a:pt x="116081" y="79040"/>
                </a:lnTo>
                <a:close/>
              </a:path>
              <a:path w="521970" h="238760">
                <a:moveTo>
                  <a:pt x="121137" y="87352"/>
                </a:moveTo>
                <a:lnTo>
                  <a:pt x="121247" y="85815"/>
                </a:lnTo>
                <a:lnTo>
                  <a:pt x="121558" y="86231"/>
                </a:lnTo>
                <a:lnTo>
                  <a:pt x="121137" y="87352"/>
                </a:lnTo>
                <a:close/>
              </a:path>
              <a:path w="521970" h="238760">
                <a:moveTo>
                  <a:pt x="213760" y="102681"/>
                </a:moveTo>
                <a:lnTo>
                  <a:pt x="147085" y="102681"/>
                </a:lnTo>
                <a:lnTo>
                  <a:pt x="154668" y="100477"/>
                </a:lnTo>
                <a:lnTo>
                  <a:pt x="162186" y="97637"/>
                </a:lnTo>
                <a:lnTo>
                  <a:pt x="169641" y="94162"/>
                </a:lnTo>
                <a:lnTo>
                  <a:pt x="177031" y="90051"/>
                </a:lnTo>
                <a:lnTo>
                  <a:pt x="180649" y="87352"/>
                </a:lnTo>
                <a:lnTo>
                  <a:pt x="183594" y="86012"/>
                </a:lnTo>
                <a:lnTo>
                  <a:pt x="185889" y="86012"/>
                </a:lnTo>
                <a:lnTo>
                  <a:pt x="193835" y="88191"/>
                </a:lnTo>
                <a:lnTo>
                  <a:pt x="201187" y="91186"/>
                </a:lnTo>
                <a:lnTo>
                  <a:pt x="207769" y="94898"/>
                </a:lnTo>
                <a:lnTo>
                  <a:pt x="213760" y="99423"/>
                </a:lnTo>
                <a:lnTo>
                  <a:pt x="213760" y="102681"/>
                </a:lnTo>
                <a:close/>
              </a:path>
              <a:path w="521970" h="238760">
                <a:moveTo>
                  <a:pt x="33699" y="113425"/>
                </a:moveTo>
                <a:lnTo>
                  <a:pt x="23107" y="112644"/>
                </a:lnTo>
                <a:lnTo>
                  <a:pt x="8562" y="108850"/>
                </a:lnTo>
                <a:lnTo>
                  <a:pt x="2890" y="104569"/>
                </a:lnTo>
                <a:lnTo>
                  <a:pt x="6091" y="99799"/>
                </a:lnTo>
                <a:lnTo>
                  <a:pt x="18164" y="94537"/>
                </a:lnTo>
                <a:lnTo>
                  <a:pt x="28194" y="96013"/>
                </a:lnTo>
                <a:lnTo>
                  <a:pt x="31102" y="96886"/>
                </a:lnTo>
                <a:lnTo>
                  <a:pt x="29032" y="97794"/>
                </a:lnTo>
                <a:lnTo>
                  <a:pt x="103497" y="97794"/>
                </a:lnTo>
                <a:lnTo>
                  <a:pt x="96475" y="99765"/>
                </a:lnTo>
                <a:lnTo>
                  <a:pt x="89130" y="101609"/>
                </a:lnTo>
                <a:lnTo>
                  <a:pt x="81448" y="103328"/>
                </a:lnTo>
                <a:lnTo>
                  <a:pt x="81448" y="111206"/>
                </a:lnTo>
                <a:lnTo>
                  <a:pt x="48244" y="111206"/>
                </a:lnTo>
                <a:lnTo>
                  <a:pt x="42081" y="112949"/>
                </a:lnTo>
                <a:lnTo>
                  <a:pt x="33699" y="113425"/>
                </a:lnTo>
                <a:close/>
              </a:path>
              <a:path w="521970" h="238760">
                <a:moveTo>
                  <a:pt x="29032" y="97794"/>
                </a:moveTo>
                <a:lnTo>
                  <a:pt x="31102" y="96886"/>
                </a:lnTo>
                <a:lnTo>
                  <a:pt x="31813" y="97099"/>
                </a:lnTo>
                <a:lnTo>
                  <a:pt x="29032" y="97794"/>
                </a:lnTo>
                <a:close/>
              </a:path>
              <a:path w="521970" h="238760">
                <a:moveTo>
                  <a:pt x="7543" y="199760"/>
                </a:moveTo>
                <a:lnTo>
                  <a:pt x="4943" y="197159"/>
                </a:lnTo>
                <a:lnTo>
                  <a:pt x="0" y="194683"/>
                </a:lnTo>
                <a:lnTo>
                  <a:pt x="323" y="189949"/>
                </a:lnTo>
                <a:lnTo>
                  <a:pt x="31906" y="145001"/>
                </a:lnTo>
                <a:lnTo>
                  <a:pt x="48244" y="111206"/>
                </a:lnTo>
                <a:lnTo>
                  <a:pt x="81448" y="111206"/>
                </a:lnTo>
                <a:lnTo>
                  <a:pt x="81448" y="120064"/>
                </a:lnTo>
                <a:lnTo>
                  <a:pt x="92299" y="120064"/>
                </a:lnTo>
                <a:lnTo>
                  <a:pt x="96945" y="121016"/>
                </a:lnTo>
                <a:lnTo>
                  <a:pt x="103070" y="124493"/>
                </a:lnTo>
                <a:lnTo>
                  <a:pt x="109794" y="130265"/>
                </a:lnTo>
                <a:lnTo>
                  <a:pt x="112335" y="135628"/>
                </a:lnTo>
                <a:lnTo>
                  <a:pt x="78133" y="135628"/>
                </a:lnTo>
                <a:lnTo>
                  <a:pt x="77304" y="137018"/>
                </a:lnTo>
                <a:lnTo>
                  <a:pt x="78243" y="137774"/>
                </a:lnTo>
                <a:lnTo>
                  <a:pt x="78385" y="140571"/>
                </a:lnTo>
                <a:lnTo>
                  <a:pt x="59569" y="140571"/>
                </a:lnTo>
                <a:lnTo>
                  <a:pt x="50707" y="154530"/>
                </a:lnTo>
                <a:lnTo>
                  <a:pt x="40852" y="168018"/>
                </a:lnTo>
                <a:lnTo>
                  <a:pt x="30004" y="181033"/>
                </a:lnTo>
                <a:lnTo>
                  <a:pt x="18164" y="193578"/>
                </a:lnTo>
                <a:lnTo>
                  <a:pt x="11953" y="198569"/>
                </a:lnTo>
                <a:lnTo>
                  <a:pt x="7543" y="199760"/>
                </a:lnTo>
                <a:close/>
              </a:path>
              <a:path w="521970" h="238760">
                <a:moveTo>
                  <a:pt x="175943" y="114419"/>
                </a:moveTo>
                <a:lnTo>
                  <a:pt x="175736" y="113292"/>
                </a:lnTo>
                <a:lnTo>
                  <a:pt x="176945" y="113901"/>
                </a:lnTo>
                <a:lnTo>
                  <a:pt x="175943" y="114419"/>
                </a:lnTo>
                <a:close/>
              </a:path>
              <a:path w="521970" h="238760">
                <a:moveTo>
                  <a:pt x="198213" y="143962"/>
                </a:moveTo>
                <a:lnTo>
                  <a:pt x="172478" y="143962"/>
                </a:lnTo>
                <a:lnTo>
                  <a:pt x="174927" y="133082"/>
                </a:lnTo>
                <a:lnTo>
                  <a:pt x="176190" y="124963"/>
                </a:lnTo>
                <a:lnTo>
                  <a:pt x="176313" y="123677"/>
                </a:lnTo>
                <a:lnTo>
                  <a:pt x="176422" y="121016"/>
                </a:lnTo>
                <a:lnTo>
                  <a:pt x="176503" y="117464"/>
                </a:lnTo>
                <a:lnTo>
                  <a:pt x="175943" y="114419"/>
                </a:lnTo>
                <a:lnTo>
                  <a:pt x="176945" y="113901"/>
                </a:lnTo>
                <a:lnTo>
                  <a:pt x="175736" y="113292"/>
                </a:lnTo>
                <a:lnTo>
                  <a:pt x="208768" y="113292"/>
                </a:lnTo>
                <a:lnTo>
                  <a:pt x="205311" y="117464"/>
                </a:lnTo>
                <a:lnTo>
                  <a:pt x="203253" y="120912"/>
                </a:lnTo>
                <a:lnTo>
                  <a:pt x="202177" y="124141"/>
                </a:lnTo>
                <a:lnTo>
                  <a:pt x="199936" y="136275"/>
                </a:lnTo>
                <a:lnTo>
                  <a:pt x="198213" y="143962"/>
                </a:lnTo>
                <a:close/>
              </a:path>
              <a:path w="521970" h="238760">
                <a:moveTo>
                  <a:pt x="92299" y="120064"/>
                </a:moveTo>
                <a:lnTo>
                  <a:pt x="81448" y="120064"/>
                </a:lnTo>
                <a:lnTo>
                  <a:pt x="89744" y="119540"/>
                </a:lnTo>
                <a:lnTo>
                  <a:pt x="92299" y="120064"/>
                </a:lnTo>
                <a:close/>
              </a:path>
              <a:path w="521970" h="238760">
                <a:moveTo>
                  <a:pt x="140947" y="137303"/>
                </a:moveTo>
                <a:lnTo>
                  <a:pt x="139684" y="136037"/>
                </a:lnTo>
                <a:lnTo>
                  <a:pt x="137055" y="132046"/>
                </a:lnTo>
                <a:lnTo>
                  <a:pt x="137032" y="129246"/>
                </a:lnTo>
                <a:lnTo>
                  <a:pt x="135316" y="124169"/>
                </a:lnTo>
                <a:lnTo>
                  <a:pt x="135190" y="123579"/>
                </a:lnTo>
                <a:lnTo>
                  <a:pt x="136403" y="120700"/>
                </a:lnTo>
                <a:lnTo>
                  <a:pt x="140817" y="120384"/>
                </a:lnTo>
                <a:lnTo>
                  <a:pt x="148389" y="122731"/>
                </a:lnTo>
                <a:lnTo>
                  <a:pt x="149598" y="123208"/>
                </a:lnTo>
                <a:lnTo>
                  <a:pt x="148142" y="123579"/>
                </a:lnTo>
                <a:lnTo>
                  <a:pt x="144027" y="123579"/>
                </a:lnTo>
                <a:lnTo>
                  <a:pt x="140947" y="137303"/>
                </a:lnTo>
                <a:close/>
              </a:path>
              <a:path w="521970" h="238760">
                <a:moveTo>
                  <a:pt x="149598" y="123208"/>
                </a:moveTo>
                <a:lnTo>
                  <a:pt x="148389" y="122731"/>
                </a:lnTo>
                <a:lnTo>
                  <a:pt x="140817" y="120384"/>
                </a:lnTo>
                <a:lnTo>
                  <a:pt x="159043" y="120384"/>
                </a:lnTo>
                <a:lnTo>
                  <a:pt x="153685" y="122169"/>
                </a:lnTo>
                <a:lnTo>
                  <a:pt x="149598" y="123208"/>
                </a:lnTo>
                <a:close/>
              </a:path>
              <a:path w="521970" h="238760">
                <a:moveTo>
                  <a:pt x="151960" y="124141"/>
                </a:moveTo>
                <a:lnTo>
                  <a:pt x="145932" y="124141"/>
                </a:lnTo>
                <a:lnTo>
                  <a:pt x="149598" y="123208"/>
                </a:lnTo>
                <a:lnTo>
                  <a:pt x="151960" y="124141"/>
                </a:lnTo>
                <a:close/>
              </a:path>
              <a:path w="521970" h="238760">
                <a:moveTo>
                  <a:pt x="165249" y="167984"/>
                </a:moveTo>
                <a:lnTo>
                  <a:pt x="164217" y="167336"/>
                </a:lnTo>
                <a:lnTo>
                  <a:pt x="162972" y="165451"/>
                </a:lnTo>
                <a:lnTo>
                  <a:pt x="157202" y="156970"/>
                </a:lnTo>
                <a:lnTo>
                  <a:pt x="152377" y="150262"/>
                </a:lnTo>
                <a:lnTo>
                  <a:pt x="148261" y="145001"/>
                </a:lnTo>
                <a:lnTo>
                  <a:pt x="144932" y="141295"/>
                </a:lnTo>
                <a:lnTo>
                  <a:pt x="140947" y="137303"/>
                </a:lnTo>
                <a:lnTo>
                  <a:pt x="144027" y="123579"/>
                </a:lnTo>
                <a:lnTo>
                  <a:pt x="145932" y="124141"/>
                </a:lnTo>
                <a:lnTo>
                  <a:pt x="151960" y="124141"/>
                </a:lnTo>
                <a:lnTo>
                  <a:pt x="154043" y="124963"/>
                </a:lnTo>
                <a:lnTo>
                  <a:pt x="159944" y="129246"/>
                </a:lnTo>
                <a:lnTo>
                  <a:pt x="166128" y="135628"/>
                </a:lnTo>
                <a:lnTo>
                  <a:pt x="172478" y="143962"/>
                </a:lnTo>
                <a:lnTo>
                  <a:pt x="198213" y="143962"/>
                </a:lnTo>
                <a:lnTo>
                  <a:pt x="197510" y="147101"/>
                </a:lnTo>
                <a:lnTo>
                  <a:pt x="194781" y="157078"/>
                </a:lnTo>
                <a:lnTo>
                  <a:pt x="191881" y="165774"/>
                </a:lnTo>
                <a:lnTo>
                  <a:pt x="194116" y="167336"/>
                </a:lnTo>
                <a:lnTo>
                  <a:pt x="166030" y="167336"/>
                </a:lnTo>
                <a:lnTo>
                  <a:pt x="165249" y="167984"/>
                </a:lnTo>
                <a:close/>
              </a:path>
              <a:path w="521970" h="238760">
                <a:moveTo>
                  <a:pt x="145932" y="124141"/>
                </a:moveTo>
                <a:lnTo>
                  <a:pt x="144027" y="123579"/>
                </a:lnTo>
                <a:lnTo>
                  <a:pt x="148142" y="123579"/>
                </a:lnTo>
                <a:lnTo>
                  <a:pt x="145932" y="124141"/>
                </a:lnTo>
                <a:close/>
              </a:path>
              <a:path w="521970" h="238760">
                <a:moveTo>
                  <a:pt x="78243" y="137774"/>
                </a:moveTo>
                <a:lnTo>
                  <a:pt x="77304" y="137018"/>
                </a:lnTo>
                <a:lnTo>
                  <a:pt x="78133" y="135628"/>
                </a:lnTo>
                <a:lnTo>
                  <a:pt x="78243" y="137774"/>
                </a:lnTo>
                <a:close/>
              </a:path>
              <a:path w="521970" h="238760">
                <a:moveTo>
                  <a:pt x="104260" y="152382"/>
                </a:moveTo>
                <a:lnTo>
                  <a:pt x="94278" y="148648"/>
                </a:lnTo>
                <a:lnTo>
                  <a:pt x="82615" y="141295"/>
                </a:lnTo>
                <a:lnTo>
                  <a:pt x="78243" y="137774"/>
                </a:lnTo>
                <a:lnTo>
                  <a:pt x="78133" y="135628"/>
                </a:lnTo>
                <a:lnTo>
                  <a:pt x="112335" y="135628"/>
                </a:lnTo>
                <a:lnTo>
                  <a:pt x="112529" y="136037"/>
                </a:lnTo>
                <a:lnTo>
                  <a:pt x="112470" y="137303"/>
                </a:lnTo>
                <a:lnTo>
                  <a:pt x="111594" y="142524"/>
                </a:lnTo>
                <a:lnTo>
                  <a:pt x="110032" y="150344"/>
                </a:lnTo>
                <a:lnTo>
                  <a:pt x="104260" y="152382"/>
                </a:lnTo>
                <a:close/>
              </a:path>
              <a:path w="521970" h="238760">
                <a:moveTo>
                  <a:pt x="66541" y="238698"/>
                </a:moveTo>
                <a:lnTo>
                  <a:pt x="51646" y="209532"/>
                </a:lnTo>
                <a:lnTo>
                  <a:pt x="52016" y="206799"/>
                </a:lnTo>
                <a:lnTo>
                  <a:pt x="55518" y="189029"/>
                </a:lnTo>
                <a:lnTo>
                  <a:pt x="57554" y="174024"/>
                </a:lnTo>
                <a:lnTo>
                  <a:pt x="58904" y="157871"/>
                </a:lnTo>
                <a:lnTo>
                  <a:pt x="59569" y="140571"/>
                </a:lnTo>
                <a:lnTo>
                  <a:pt x="78385" y="140571"/>
                </a:lnTo>
                <a:lnTo>
                  <a:pt x="81274" y="197893"/>
                </a:lnTo>
                <a:lnTo>
                  <a:pt x="81381" y="200478"/>
                </a:lnTo>
                <a:lnTo>
                  <a:pt x="72876" y="211353"/>
                </a:lnTo>
                <a:lnTo>
                  <a:pt x="71779" y="217475"/>
                </a:lnTo>
                <a:lnTo>
                  <a:pt x="79343" y="217475"/>
                </a:lnTo>
                <a:lnTo>
                  <a:pt x="77134" y="225254"/>
                </a:lnTo>
                <a:lnTo>
                  <a:pt x="72622" y="233190"/>
                </a:lnTo>
                <a:lnTo>
                  <a:pt x="66541" y="238698"/>
                </a:lnTo>
                <a:close/>
              </a:path>
              <a:path w="521970" h="238760">
                <a:moveTo>
                  <a:pt x="121234" y="216886"/>
                </a:moveTo>
                <a:lnTo>
                  <a:pt x="107911" y="215896"/>
                </a:lnTo>
                <a:lnTo>
                  <a:pt x="103361" y="212929"/>
                </a:lnTo>
                <a:lnTo>
                  <a:pt x="107586" y="207985"/>
                </a:lnTo>
                <a:lnTo>
                  <a:pt x="120586" y="201065"/>
                </a:lnTo>
                <a:lnTo>
                  <a:pt x="134582" y="194123"/>
                </a:lnTo>
                <a:lnTo>
                  <a:pt x="146823" y="186186"/>
                </a:lnTo>
                <a:lnTo>
                  <a:pt x="157306" y="177257"/>
                </a:lnTo>
                <a:lnTo>
                  <a:pt x="166030" y="167336"/>
                </a:lnTo>
                <a:lnTo>
                  <a:pt x="194116" y="167336"/>
                </a:lnTo>
                <a:lnTo>
                  <a:pt x="205658" y="175402"/>
                </a:lnTo>
                <a:lnTo>
                  <a:pt x="220872" y="183583"/>
                </a:lnTo>
                <a:lnTo>
                  <a:pt x="228351" y="186606"/>
                </a:lnTo>
                <a:lnTo>
                  <a:pt x="177812" y="186606"/>
                </a:lnTo>
                <a:lnTo>
                  <a:pt x="166442" y="197339"/>
                </a:lnTo>
                <a:lnTo>
                  <a:pt x="153220" y="205964"/>
                </a:lnTo>
                <a:lnTo>
                  <a:pt x="138150" y="212480"/>
                </a:lnTo>
                <a:lnTo>
                  <a:pt x="121234" y="216886"/>
                </a:lnTo>
                <a:close/>
              </a:path>
              <a:path w="521970" h="238760">
                <a:moveTo>
                  <a:pt x="231842" y="217366"/>
                </a:moveTo>
                <a:lnTo>
                  <a:pt x="213364" y="217180"/>
                </a:lnTo>
                <a:lnTo>
                  <a:pt x="200781" y="213069"/>
                </a:lnTo>
                <a:lnTo>
                  <a:pt x="194090" y="205036"/>
                </a:lnTo>
                <a:lnTo>
                  <a:pt x="192490" y="203427"/>
                </a:lnTo>
                <a:lnTo>
                  <a:pt x="189172" y="199760"/>
                </a:lnTo>
                <a:lnTo>
                  <a:pt x="184230" y="194123"/>
                </a:lnTo>
                <a:lnTo>
                  <a:pt x="177812" y="186606"/>
                </a:lnTo>
                <a:lnTo>
                  <a:pt x="228351" y="186606"/>
                </a:lnTo>
                <a:lnTo>
                  <a:pt x="237527" y="190315"/>
                </a:lnTo>
                <a:lnTo>
                  <a:pt x="255622" y="195597"/>
                </a:lnTo>
                <a:lnTo>
                  <a:pt x="262442" y="197893"/>
                </a:lnTo>
                <a:lnTo>
                  <a:pt x="265852" y="201065"/>
                </a:lnTo>
                <a:lnTo>
                  <a:pt x="265852" y="209532"/>
                </a:lnTo>
                <a:lnTo>
                  <a:pt x="262632" y="212371"/>
                </a:lnTo>
                <a:lnTo>
                  <a:pt x="256212" y="213628"/>
                </a:lnTo>
                <a:lnTo>
                  <a:pt x="231842" y="217366"/>
                </a:lnTo>
                <a:close/>
              </a:path>
              <a:path w="521970" h="238760">
                <a:moveTo>
                  <a:pt x="71779" y="217475"/>
                </a:moveTo>
                <a:lnTo>
                  <a:pt x="72876" y="211353"/>
                </a:lnTo>
                <a:lnTo>
                  <a:pt x="81381" y="200478"/>
                </a:lnTo>
                <a:lnTo>
                  <a:pt x="81448" y="202103"/>
                </a:lnTo>
                <a:lnTo>
                  <a:pt x="80076" y="214892"/>
                </a:lnTo>
                <a:lnTo>
                  <a:pt x="79396" y="217289"/>
                </a:lnTo>
                <a:lnTo>
                  <a:pt x="79259" y="217344"/>
                </a:lnTo>
                <a:lnTo>
                  <a:pt x="71779" y="217475"/>
                </a:lnTo>
                <a:close/>
              </a:path>
              <a:path w="521970" h="238760">
                <a:moveTo>
                  <a:pt x="79343" y="217475"/>
                </a:moveTo>
                <a:lnTo>
                  <a:pt x="71779" y="217475"/>
                </a:lnTo>
                <a:lnTo>
                  <a:pt x="79259" y="217344"/>
                </a:lnTo>
                <a:lnTo>
                  <a:pt x="79396" y="217289"/>
                </a:lnTo>
                <a:lnTo>
                  <a:pt x="79343" y="217475"/>
                </a:lnTo>
                <a:close/>
              </a:path>
              <a:path w="521970" h="238760">
                <a:moveTo>
                  <a:pt x="305962" y="218972"/>
                </a:moveTo>
                <a:lnTo>
                  <a:pt x="303742" y="218972"/>
                </a:lnTo>
                <a:lnTo>
                  <a:pt x="297103" y="218143"/>
                </a:lnTo>
                <a:lnTo>
                  <a:pt x="289636" y="215085"/>
                </a:lnTo>
                <a:lnTo>
                  <a:pt x="281349" y="209789"/>
                </a:lnTo>
                <a:lnTo>
                  <a:pt x="273605" y="203901"/>
                </a:lnTo>
                <a:lnTo>
                  <a:pt x="271089" y="199194"/>
                </a:lnTo>
                <a:lnTo>
                  <a:pt x="273801" y="195668"/>
                </a:lnTo>
                <a:lnTo>
                  <a:pt x="281739" y="193321"/>
                </a:lnTo>
                <a:lnTo>
                  <a:pt x="285127" y="193190"/>
                </a:lnTo>
                <a:lnTo>
                  <a:pt x="290933" y="192799"/>
                </a:lnTo>
                <a:lnTo>
                  <a:pt x="309800" y="191235"/>
                </a:lnTo>
                <a:lnTo>
                  <a:pt x="378752" y="184462"/>
                </a:lnTo>
                <a:lnTo>
                  <a:pt x="378694" y="65829"/>
                </a:lnTo>
                <a:lnTo>
                  <a:pt x="373958" y="26843"/>
                </a:lnTo>
                <a:lnTo>
                  <a:pt x="367703" y="14651"/>
                </a:lnTo>
                <a:lnTo>
                  <a:pt x="367684" y="10307"/>
                </a:lnTo>
                <a:lnTo>
                  <a:pt x="370160" y="5402"/>
                </a:lnTo>
                <a:lnTo>
                  <a:pt x="380643" y="4756"/>
                </a:lnTo>
                <a:lnTo>
                  <a:pt x="391061" y="7046"/>
                </a:lnTo>
                <a:lnTo>
                  <a:pt x="401414" y="12275"/>
                </a:lnTo>
                <a:lnTo>
                  <a:pt x="411699" y="20442"/>
                </a:lnTo>
                <a:lnTo>
                  <a:pt x="413394" y="23785"/>
                </a:lnTo>
                <a:lnTo>
                  <a:pt x="413346" y="28148"/>
                </a:lnTo>
                <a:lnTo>
                  <a:pt x="411575" y="33529"/>
                </a:lnTo>
                <a:lnTo>
                  <a:pt x="410222" y="40740"/>
                </a:lnTo>
                <a:lnTo>
                  <a:pt x="409222" y="48769"/>
                </a:lnTo>
                <a:lnTo>
                  <a:pt x="408574" y="57618"/>
                </a:lnTo>
                <a:lnTo>
                  <a:pt x="407879" y="65829"/>
                </a:lnTo>
                <a:lnTo>
                  <a:pt x="407577" y="72534"/>
                </a:lnTo>
                <a:lnTo>
                  <a:pt x="407527" y="80545"/>
                </a:lnTo>
                <a:lnTo>
                  <a:pt x="406841" y="85336"/>
                </a:lnTo>
                <a:lnTo>
                  <a:pt x="406325" y="87226"/>
                </a:lnTo>
                <a:lnTo>
                  <a:pt x="405641" y="87374"/>
                </a:lnTo>
                <a:lnTo>
                  <a:pt x="406212" y="87641"/>
                </a:lnTo>
                <a:lnTo>
                  <a:pt x="480380" y="87641"/>
                </a:lnTo>
                <a:lnTo>
                  <a:pt x="480102" y="91675"/>
                </a:lnTo>
                <a:lnTo>
                  <a:pt x="430647" y="105025"/>
                </a:lnTo>
                <a:lnTo>
                  <a:pt x="419183" y="105938"/>
                </a:lnTo>
                <a:lnTo>
                  <a:pt x="406488" y="105938"/>
                </a:lnTo>
                <a:lnTo>
                  <a:pt x="406488" y="181205"/>
                </a:lnTo>
                <a:lnTo>
                  <a:pt x="514610" y="181205"/>
                </a:lnTo>
                <a:lnTo>
                  <a:pt x="519331" y="186672"/>
                </a:lnTo>
                <a:lnTo>
                  <a:pt x="521683" y="195007"/>
                </a:lnTo>
                <a:lnTo>
                  <a:pt x="519168" y="200738"/>
                </a:lnTo>
                <a:lnTo>
                  <a:pt x="516980" y="201665"/>
                </a:lnTo>
                <a:lnTo>
                  <a:pt x="449187" y="201665"/>
                </a:lnTo>
                <a:lnTo>
                  <a:pt x="401475" y="202809"/>
                </a:lnTo>
                <a:lnTo>
                  <a:pt x="356400" y="207819"/>
                </a:lnTo>
                <a:lnTo>
                  <a:pt x="313963" y="216695"/>
                </a:lnTo>
                <a:lnTo>
                  <a:pt x="309362" y="218210"/>
                </a:lnTo>
                <a:lnTo>
                  <a:pt x="305962" y="218972"/>
                </a:lnTo>
                <a:close/>
              </a:path>
              <a:path w="521970" h="238760">
                <a:moveTo>
                  <a:pt x="480380" y="87641"/>
                </a:moveTo>
                <a:lnTo>
                  <a:pt x="406212" y="87641"/>
                </a:lnTo>
                <a:lnTo>
                  <a:pt x="406325" y="87226"/>
                </a:lnTo>
                <a:lnTo>
                  <a:pt x="412260" y="85940"/>
                </a:lnTo>
                <a:lnTo>
                  <a:pt x="419415" y="83911"/>
                </a:lnTo>
                <a:lnTo>
                  <a:pt x="427108" y="81286"/>
                </a:lnTo>
                <a:lnTo>
                  <a:pt x="442626" y="75163"/>
                </a:lnTo>
                <a:lnTo>
                  <a:pt x="448275" y="73315"/>
                </a:lnTo>
                <a:lnTo>
                  <a:pt x="452266" y="72534"/>
                </a:lnTo>
                <a:lnTo>
                  <a:pt x="459568" y="72547"/>
                </a:lnTo>
                <a:lnTo>
                  <a:pt x="466116" y="73886"/>
                </a:lnTo>
                <a:lnTo>
                  <a:pt x="471909" y="76551"/>
                </a:lnTo>
                <a:lnTo>
                  <a:pt x="476945" y="80545"/>
                </a:lnTo>
                <a:lnTo>
                  <a:pt x="480452" y="86581"/>
                </a:lnTo>
                <a:lnTo>
                  <a:pt x="480380" y="87641"/>
                </a:lnTo>
                <a:close/>
              </a:path>
              <a:path w="521970" h="238760">
                <a:moveTo>
                  <a:pt x="406212" y="87641"/>
                </a:moveTo>
                <a:lnTo>
                  <a:pt x="405641" y="87374"/>
                </a:lnTo>
                <a:lnTo>
                  <a:pt x="406325" y="87226"/>
                </a:lnTo>
                <a:lnTo>
                  <a:pt x="406212" y="87641"/>
                </a:lnTo>
                <a:close/>
              </a:path>
              <a:path w="521970" h="238760">
                <a:moveTo>
                  <a:pt x="416940" y="106117"/>
                </a:moveTo>
                <a:lnTo>
                  <a:pt x="406488" y="105938"/>
                </a:lnTo>
                <a:lnTo>
                  <a:pt x="419183" y="105938"/>
                </a:lnTo>
                <a:lnTo>
                  <a:pt x="416940" y="106117"/>
                </a:lnTo>
                <a:close/>
              </a:path>
              <a:path w="521970" h="238760">
                <a:moveTo>
                  <a:pt x="514610" y="181205"/>
                </a:moveTo>
                <a:lnTo>
                  <a:pt x="406488" y="181205"/>
                </a:lnTo>
                <a:lnTo>
                  <a:pt x="418365" y="179824"/>
                </a:lnTo>
                <a:lnTo>
                  <a:pt x="431136" y="178095"/>
                </a:lnTo>
                <a:lnTo>
                  <a:pt x="444801" y="176016"/>
                </a:lnTo>
                <a:lnTo>
                  <a:pt x="467961" y="172190"/>
                </a:lnTo>
                <a:lnTo>
                  <a:pt x="475527" y="171193"/>
                </a:lnTo>
                <a:lnTo>
                  <a:pt x="482059" y="170594"/>
                </a:lnTo>
                <a:lnTo>
                  <a:pt x="487556" y="170394"/>
                </a:lnTo>
                <a:lnTo>
                  <a:pt x="497675" y="171851"/>
                </a:lnTo>
                <a:lnTo>
                  <a:pt x="506344" y="175051"/>
                </a:lnTo>
                <a:lnTo>
                  <a:pt x="513563" y="179991"/>
                </a:lnTo>
                <a:lnTo>
                  <a:pt x="514610" y="181205"/>
                </a:lnTo>
                <a:close/>
              </a:path>
              <a:path w="521970" h="238760">
                <a:moveTo>
                  <a:pt x="499538" y="204389"/>
                </a:moveTo>
                <a:lnTo>
                  <a:pt x="449187" y="201665"/>
                </a:lnTo>
                <a:lnTo>
                  <a:pt x="516980" y="201665"/>
                </a:lnTo>
                <a:lnTo>
                  <a:pt x="511786" y="203865"/>
                </a:lnTo>
                <a:lnTo>
                  <a:pt x="499538" y="204389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611079" y="4533401"/>
            <a:ext cx="120623" cy="19725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838035" y="4619001"/>
            <a:ext cx="190940" cy="6727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1158603" y="4652640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4">
                <a:moveTo>
                  <a:pt x="0" y="0"/>
                </a:moveTo>
                <a:lnTo>
                  <a:pt x="235530" y="0"/>
                </a:lnTo>
              </a:path>
            </a:pathLst>
          </a:custGeom>
          <a:ln w="17177">
            <a:solidFill>
              <a:srgbClr val="56D0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1181613" y="4336722"/>
            <a:ext cx="195513" cy="19410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212770" y="4726644"/>
            <a:ext cx="126912" cy="19410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 txBox="1"/>
          <p:nvPr/>
        </p:nvSpPr>
        <p:spPr>
          <a:xfrm>
            <a:off x="539750" y="4445000"/>
            <a:ext cx="728980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1545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56D06C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内释放呢？</a:t>
            </a:r>
            <a:endParaRPr sz="2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00000"/>
              </a:lnSpc>
            </a:pPr>
            <a:endParaRPr sz="2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2700">
              <a:lnSpc>
                <a:spcPct val="100000"/>
              </a:lnSpc>
              <a:spcBef>
                <a:spcPts val="1815"/>
              </a:spcBef>
              <a:tabLst>
                <a:tab pos="1497965" algn="l"/>
                <a:tab pos="3250565" algn="l"/>
                <a:tab pos="5803265" algn="l"/>
              </a:tabLst>
            </a:pPr>
            <a:r>
              <a:rPr sz="2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先</a:t>
            </a:r>
            <a:r>
              <a:rPr sz="2100" u="heavy" dirty="0">
                <a:uFill>
                  <a:solidFill>
                    <a:srgbClr val="000000"/>
                  </a:solidFill>
                </a:u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	</a:t>
            </a:r>
            <a:r>
              <a:rPr sz="2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，再</a:t>
            </a:r>
            <a:r>
              <a:rPr sz="2100" u="heavy" dirty="0">
                <a:uFill>
                  <a:solidFill>
                    <a:srgbClr val="000000"/>
                  </a:solidFill>
                </a:u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	</a:t>
            </a:r>
            <a:r>
              <a:rPr sz="2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，最终打在</a:t>
            </a:r>
            <a:r>
              <a:rPr sz="2100" u="heavy" dirty="0">
                <a:uFill>
                  <a:solidFill>
                    <a:srgbClr val="000000"/>
                  </a:solidFill>
                </a:u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	</a:t>
            </a:r>
            <a:r>
              <a:rPr sz="2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板上</a:t>
            </a:r>
            <a:endParaRPr sz="2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64" name="object 164"/>
          <p:cNvSpPr/>
          <p:nvPr/>
        </p:nvSpPr>
        <p:spPr>
          <a:xfrm>
            <a:off x="1924050" y="285750"/>
            <a:ext cx="5343525" cy="20955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 txBox="1">
            <a:spLocks noGrp="1"/>
          </p:cNvSpPr>
          <p:nvPr>
            <p:ph type="title"/>
          </p:nvPr>
        </p:nvSpPr>
        <p:spPr>
          <a:xfrm>
            <a:off x="1958975" y="149225"/>
            <a:ext cx="4492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5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Part3</a:t>
            </a:r>
            <a:r>
              <a:rPr sz="2100" b="0" spc="-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b="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考法二：口诀解交变场打板情况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00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09600" y="876300"/>
            <a:ext cx="4171950" cy="542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96925" y="949325"/>
            <a:ext cx="37401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solidFill>
                  <a:srgbClr val="292B33"/>
                </a:solidFill>
                <a:latin typeface="我的手写字001" panose="02010600010101010101" charset="-122"/>
                <a:cs typeface="我的手写字001" panose="02010600010101010101" charset="-122"/>
              </a:rPr>
              <a:t>带电粒子在交变电场中的运动</a:t>
            </a:r>
            <a:endParaRPr sz="225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0024" y="904875"/>
            <a:ext cx="466725" cy="495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81125" y="20097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solidFill>
            <a:srgbClr val="A0E0FF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81125" y="20097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86075" y="20097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solidFill>
            <a:srgbClr val="FFE08B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86075" y="2009775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0550" y="2819400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5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0550" y="2819400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575" y="0"/>
                </a:lnTo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28950" y="2819400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028950" y="2819400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75" y="0"/>
                </a:lnTo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88833" y="2743200"/>
            <a:ext cx="127231" cy="1302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70209" y="2743200"/>
            <a:ext cx="127227" cy="1302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085975" y="26670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285749"/>
                </a:moveTo>
                <a:lnTo>
                  <a:pt x="102028" y="279773"/>
                </a:lnTo>
                <a:lnTo>
                  <a:pt x="64328" y="262199"/>
                </a:lnTo>
                <a:lnTo>
                  <a:pt x="32429" y="233515"/>
                </a:lnTo>
                <a:lnTo>
                  <a:pt x="10838" y="197447"/>
                </a:lnTo>
                <a:lnTo>
                  <a:pt x="770" y="157566"/>
                </a:lnTo>
                <a:lnTo>
                  <a:pt x="0" y="142874"/>
                </a:lnTo>
                <a:lnTo>
                  <a:pt x="666" y="129255"/>
                </a:lnTo>
                <a:lnTo>
                  <a:pt x="10924" y="88094"/>
                </a:lnTo>
                <a:lnTo>
                  <a:pt x="32037" y="52734"/>
                </a:lnTo>
                <a:lnTo>
                  <a:pt x="62696" y="24640"/>
                </a:lnTo>
                <a:lnTo>
                  <a:pt x="101403" y="6149"/>
                </a:lnTo>
                <a:lnTo>
                  <a:pt x="142882" y="0"/>
                </a:lnTo>
                <a:lnTo>
                  <a:pt x="156877" y="685"/>
                </a:lnTo>
                <a:lnTo>
                  <a:pt x="197659" y="10926"/>
                </a:lnTo>
                <a:lnTo>
                  <a:pt x="233011" y="32035"/>
                </a:lnTo>
                <a:lnTo>
                  <a:pt x="261110" y="62697"/>
                </a:lnTo>
                <a:lnTo>
                  <a:pt x="279600" y="101402"/>
                </a:lnTo>
                <a:lnTo>
                  <a:pt x="285749" y="142874"/>
                </a:lnTo>
                <a:lnTo>
                  <a:pt x="285082" y="156496"/>
                </a:lnTo>
                <a:lnTo>
                  <a:pt x="274827" y="197650"/>
                </a:lnTo>
                <a:lnTo>
                  <a:pt x="253729" y="232992"/>
                </a:lnTo>
                <a:lnTo>
                  <a:pt x="223202" y="260998"/>
                </a:lnTo>
                <a:lnTo>
                  <a:pt x="184346" y="279600"/>
                </a:lnTo>
                <a:lnTo>
                  <a:pt x="142875" y="285749"/>
                </a:lnTo>
                <a:close/>
              </a:path>
            </a:pathLst>
          </a:custGeom>
          <a:solidFill>
            <a:srgbClr val="FFBDB4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371725" y="2800350"/>
            <a:ext cx="0" cy="19050"/>
          </a:xfrm>
          <a:custGeom>
            <a:avLst/>
            <a:gdLst/>
            <a:ahLst/>
            <a:cxnLst/>
            <a:rect l="l" t="t" r="r" b="b"/>
            <a:pathLst>
              <a:path h="19050">
                <a:moveTo>
                  <a:pt x="0" y="0"/>
                </a:move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370954" y="2823495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-9525" y="535"/>
                </a:moveTo>
                <a:lnTo>
                  <a:pt x="9638" y="53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368756" y="2836739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39">
                <a:moveTo>
                  <a:pt x="399" y="0"/>
                </a:moveTo>
                <a:lnTo>
                  <a:pt x="224" y="1005"/>
                </a:lnTo>
                <a:lnTo>
                  <a:pt x="0" y="200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365445" y="2850665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318" y="0"/>
                </a:moveTo>
                <a:lnTo>
                  <a:pt x="129" y="681"/>
                </a:lnTo>
                <a:lnTo>
                  <a:pt x="0" y="107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360802" y="286444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-9524" y="101"/>
                </a:moveTo>
                <a:lnTo>
                  <a:pt x="9609" y="10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354473" y="2876808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590" y="0"/>
                </a:moveTo>
                <a:lnTo>
                  <a:pt x="380" y="417"/>
                </a:lnTo>
                <a:lnTo>
                  <a:pt x="0" y="108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346972" y="2888260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1297" y="0"/>
                </a:moveTo>
                <a:lnTo>
                  <a:pt x="672" y="986"/>
                </a:lnTo>
                <a:lnTo>
                  <a:pt x="0" y="194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339065" y="2899991"/>
            <a:ext cx="1270" cy="1270"/>
          </a:xfrm>
          <a:custGeom>
            <a:avLst/>
            <a:gdLst/>
            <a:ahLst/>
            <a:cxnLst/>
            <a:rect l="l" t="t" r="r" b="b"/>
            <a:pathLst>
              <a:path w="1269" h="1269">
                <a:moveTo>
                  <a:pt x="639" y="0"/>
                </a:moveTo>
                <a:lnTo>
                  <a:pt x="229" y="524"/>
                </a:lnTo>
                <a:lnTo>
                  <a:pt x="0" y="79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318967" y="2920091"/>
            <a:ext cx="1270" cy="1270"/>
          </a:xfrm>
          <a:custGeom>
            <a:avLst/>
            <a:gdLst/>
            <a:ahLst/>
            <a:cxnLst/>
            <a:rect l="l" t="t" r="r" b="b"/>
            <a:pathLst>
              <a:path w="1269" h="1269">
                <a:moveTo>
                  <a:pt x="789" y="0"/>
                </a:moveTo>
                <a:lnTo>
                  <a:pt x="523" y="229"/>
                </a:lnTo>
                <a:lnTo>
                  <a:pt x="0" y="63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307237" y="2927998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5">
                <a:moveTo>
                  <a:pt x="1939" y="0"/>
                </a:moveTo>
                <a:lnTo>
                  <a:pt x="984" y="671"/>
                </a:lnTo>
                <a:lnTo>
                  <a:pt x="0" y="129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295786" y="2935499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1083" y="0"/>
                </a:moveTo>
                <a:lnTo>
                  <a:pt x="414" y="379"/>
                </a:lnTo>
                <a:lnTo>
                  <a:pt x="0" y="5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283426" y="2941828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195" y="0"/>
                </a:moveTo>
                <a:lnTo>
                  <a:pt x="97" y="43"/>
                </a:lnTo>
                <a:lnTo>
                  <a:pt x="0" y="8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269696" y="2946487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968" y="0"/>
                </a:moveTo>
                <a:lnTo>
                  <a:pt x="625" y="113"/>
                </a:lnTo>
                <a:lnTo>
                  <a:pt x="0" y="286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255763" y="2949792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1909" y="0"/>
                </a:moveTo>
                <a:lnTo>
                  <a:pt x="956" y="213"/>
                </a:lnTo>
                <a:lnTo>
                  <a:pt x="0" y="37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242494" y="2951982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1021" y="0"/>
                </a:moveTo>
                <a:lnTo>
                  <a:pt x="358" y="81"/>
                </a:lnTo>
                <a:lnTo>
                  <a:pt x="0" y="10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077107" y="2823496"/>
            <a:ext cx="138097" cy="1381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086632" y="2795179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-9525" y="537"/>
                </a:moveTo>
                <a:lnTo>
                  <a:pt x="9638" y="53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088542" y="2780989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39">
                <a:moveTo>
                  <a:pt x="0" y="2027"/>
                </a:moveTo>
                <a:lnTo>
                  <a:pt x="175" y="1015"/>
                </a:lnTo>
                <a:lnTo>
                  <a:pt x="403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091932" y="276799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1107"/>
                </a:moveTo>
                <a:lnTo>
                  <a:pt x="192" y="411"/>
                </a:lnTo>
                <a:lnTo>
                  <a:pt x="328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096811" y="275509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-9525" y="106"/>
                </a:moveTo>
                <a:lnTo>
                  <a:pt x="9613" y="1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02642" y="2741872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1055"/>
                </a:moveTo>
                <a:lnTo>
                  <a:pt x="203" y="650"/>
                </a:lnTo>
                <a:lnTo>
                  <a:pt x="57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109520" y="2729697"/>
            <a:ext cx="1270" cy="1905"/>
          </a:xfrm>
          <a:custGeom>
            <a:avLst/>
            <a:gdLst/>
            <a:ahLst/>
            <a:cxnLst/>
            <a:rect l="l" t="t" r="r" b="b"/>
            <a:pathLst>
              <a:path w="1269" h="1905">
                <a:moveTo>
                  <a:pt x="0" y="1639"/>
                </a:moveTo>
                <a:lnTo>
                  <a:pt x="533" y="795"/>
                </a:lnTo>
                <a:lnTo>
                  <a:pt x="109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118012" y="2718982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752"/>
                </a:moveTo>
                <a:lnTo>
                  <a:pt x="391" y="250"/>
                </a:lnTo>
                <a:lnTo>
                  <a:pt x="607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137957" y="2699036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609"/>
                </a:moveTo>
                <a:lnTo>
                  <a:pt x="250" y="392"/>
                </a:lnTo>
                <a:lnTo>
                  <a:pt x="75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148671" y="2690543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69">
                <a:moveTo>
                  <a:pt x="0" y="1096"/>
                </a:moveTo>
                <a:lnTo>
                  <a:pt x="797" y="535"/>
                </a:lnTo>
                <a:lnTo>
                  <a:pt x="164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160844" y="2683665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575"/>
                </a:moveTo>
                <a:lnTo>
                  <a:pt x="652" y="205"/>
                </a:lnTo>
                <a:lnTo>
                  <a:pt x="106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174066" y="267783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0" y="91"/>
                </a:moveTo>
                <a:lnTo>
                  <a:pt x="110" y="42"/>
                </a:lnTo>
                <a:lnTo>
                  <a:pt x="22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186978" y="2672958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323"/>
                </a:moveTo>
                <a:lnTo>
                  <a:pt x="400" y="190"/>
                </a:lnTo>
                <a:lnTo>
                  <a:pt x="108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199969" y="2669567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0" y="402"/>
                </a:moveTo>
                <a:lnTo>
                  <a:pt x="1010" y="175"/>
                </a:lnTo>
                <a:lnTo>
                  <a:pt x="202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214150" y="2667657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114"/>
                </a:moveTo>
                <a:lnTo>
                  <a:pt x="696" y="28"/>
                </a:lnTo>
                <a:lnTo>
                  <a:pt x="108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228842" y="266700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7" y="0"/>
                </a:lnTo>
                <a:lnTo>
                  <a:pt x="1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242463" y="2667657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0"/>
                </a:moveTo>
                <a:lnTo>
                  <a:pt x="389" y="28"/>
                </a:lnTo>
                <a:lnTo>
                  <a:pt x="1086" y="11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255707" y="2669567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0" y="0"/>
                </a:moveTo>
                <a:lnTo>
                  <a:pt x="1012" y="175"/>
                </a:lnTo>
                <a:lnTo>
                  <a:pt x="2023" y="40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269632" y="2672958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0"/>
                </a:moveTo>
                <a:lnTo>
                  <a:pt x="689" y="190"/>
                </a:lnTo>
                <a:lnTo>
                  <a:pt x="1090" y="32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283412" y="267783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0" y="0"/>
                </a:moveTo>
                <a:lnTo>
                  <a:pt x="110" y="42"/>
                </a:lnTo>
                <a:lnTo>
                  <a:pt x="221" y="9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295775" y="2683656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0"/>
                </a:moveTo>
                <a:lnTo>
                  <a:pt x="426" y="214"/>
                </a:lnTo>
                <a:lnTo>
                  <a:pt x="1106" y="6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307227" y="2690448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5">
                <a:moveTo>
                  <a:pt x="0" y="0"/>
                </a:moveTo>
                <a:lnTo>
                  <a:pt x="994" y="630"/>
                </a:lnTo>
                <a:lnTo>
                  <a:pt x="1959" y="130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318957" y="2699013"/>
            <a:ext cx="1270" cy="1270"/>
          </a:xfrm>
          <a:custGeom>
            <a:avLst/>
            <a:gdLst/>
            <a:ahLst/>
            <a:cxnLst/>
            <a:rect l="l" t="t" r="r" b="b"/>
            <a:pathLst>
              <a:path w="1269" h="1269">
                <a:moveTo>
                  <a:pt x="0" y="0"/>
                </a:moveTo>
                <a:lnTo>
                  <a:pt x="533" y="415"/>
                </a:lnTo>
                <a:lnTo>
                  <a:pt x="807" y="65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339079" y="271898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0"/>
                </a:moveTo>
                <a:lnTo>
                  <a:pt x="216" y="251"/>
                </a:lnTo>
                <a:lnTo>
                  <a:pt x="609" y="75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347084" y="2729696"/>
            <a:ext cx="1270" cy="1905"/>
          </a:xfrm>
          <a:custGeom>
            <a:avLst/>
            <a:gdLst/>
            <a:ahLst/>
            <a:cxnLst/>
            <a:rect l="l" t="t" r="r" b="b"/>
            <a:pathLst>
              <a:path w="1269" h="1905">
                <a:moveTo>
                  <a:pt x="0" y="0"/>
                </a:moveTo>
                <a:lnTo>
                  <a:pt x="560" y="796"/>
                </a:lnTo>
                <a:lnTo>
                  <a:pt x="1095" y="164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354484" y="274187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0"/>
                </a:moveTo>
                <a:lnTo>
                  <a:pt x="368" y="651"/>
                </a:lnTo>
                <a:lnTo>
                  <a:pt x="573" y="1057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360799" y="2755093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-9525" y="107"/>
                </a:moveTo>
                <a:lnTo>
                  <a:pt x="9614" y="10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365438" y="2767990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0"/>
                </a:moveTo>
                <a:lnTo>
                  <a:pt x="136" y="412"/>
                </a:lnTo>
                <a:lnTo>
                  <a:pt x="329" y="110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368753" y="2780988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39">
                <a:moveTo>
                  <a:pt x="0" y="0"/>
                </a:moveTo>
                <a:lnTo>
                  <a:pt x="228" y="1016"/>
                </a:lnTo>
                <a:lnTo>
                  <a:pt x="404" y="203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370953" y="2795178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-9525" y="538"/>
                </a:moveTo>
                <a:lnTo>
                  <a:pt x="9638" y="53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371725" y="2800348"/>
            <a:ext cx="0" cy="19050"/>
          </a:xfrm>
          <a:custGeom>
            <a:avLst/>
            <a:gdLst/>
            <a:ahLst/>
            <a:cxnLst/>
            <a:rect l="l" t="t" r="r" b="b"/>
            <a:pathLst>
              <a:path h="19050">
                <a:moveTo>
                  <a:pt x="0" y="0"/>
                </a:moveTo>
                <a:lnTo>
                  <a:pt x="0" y="1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2139950" y="2654300"/>
            <a:ext cx="17716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FB5255"/>
                </a:solidFill>
                <a:latin typeface="Comic Sans MS" panose="030F0702030302020204"/>
                <a:cs typeface="Comic Sans MS" panose="030F0702030302020204"/>
              </a:rPr>
              <a:t>+</a:t>
            </a:r>
            <a:endParaRPr sz="195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349375" y="3625850"/>
            <a:ext cx="193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1B4EE"/>
                </a:solidFill>
                <a:latin typeface="Comic Sans MS" panose="030F0702030302020204"/>
                <a:cs typeface="Comic Sans MS" panose="030F0702030302020204"/>
              </a:rPr>
              <a:t>A</a:t>
            </a:r>
            <a:endParaRPr sz="18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882900" y="3625850"/>
            <a:ext cx="169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B</a:t>
            </a:r>
            <a:endParaRPr sz="18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200650" y="1895475"/>
            <a:ext cx="9525" cy="2105025"/>
          </a:xfrm>
          <a:custGeom>
            <a:avLst/>
            <a:gdLst/>
            <a:ahLst/>
            <a:cxnLst/>
            <a:rect l="l" t="t" r="r" b="b"/>
            <a:pathLst>
              <a:path w="9525" h="2105025">
                <a:moveTo>
                  <a:pt x="0" y="2105025"/>
                </a:moveTo>
                <a:lnTo>
                  <a:pt x="952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978253" y="1563413"/>
            <a:ext cx="442881" cy="3892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572375" y="2981325"/>
            <a:ext cx="0" cy="714375"/>
          </a:xfrm>
          <a:custGeom>
            <a:avLst/>
            <a:gdLst/>
            <a:ahLst/>
            <a:cxnLst/>
            <a:rect l="l" t="t" r="r" b="b"/>
            <a:pathLst>
              <a:path h="714375">
                <a:moveTo>
                  <a:pt x="0" y="0"/>
                </a:moveTo>
                <a:lnTo>
                  <a:pt x="0" y="7143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562850" y="2981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562850" y="3076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7562850" y="3171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7562850" y="3267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562850" y="3362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562850" y="3457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7562850" y="3552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562850" y="3648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043974" y="2914021"/>
            <a:ext cx="82207" cy="1681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981825" y="37433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981825" y="37433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810250" y="37338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810250" y="37338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991350" y="22383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981825" y="2238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981825" y="2333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981825" y="2428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981825" y="2524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981825" y="2619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981825" y="2714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981825" y="2809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981825" y="2905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981825" y="3000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981825" y="3095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981825" y="3190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981825" y="3286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981825" y="3381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981825" y="3476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981825" y="3571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981825" y="36671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400800" y="22383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391275" y="2238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391275" y="2333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391275" y="2428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391275" y="2524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391275" y="2619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391275" y="2714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391275" y="2809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391275" y="2905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391275" y="3000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391275" y="3095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391275" y="3190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391275" y="3286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391275" y="3381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391275" y="3476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6391275" y="3571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391275" y="36671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810250" y="22383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800725" y="2238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800725" y="2333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800725" y="2428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800725" y="2524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800725" y="2619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800725" y="2714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800725" y="2809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800725" y="2905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800725" y="3000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800725" y="3095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800725" y="3190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800725" y="3286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800725" y="3381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800725" y="3476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800725" y="3571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800725" y="36671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210175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210175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6400800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6400800" y="22383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200650" y="2981325"/>
            <a:ext cx="2743200" cy="9525"/>
          </a:xfrm>
          <a:custGeom>
            <a:avLst/>
            <a:gdLst/>
            <a:ahLst/>
            <a:cxnLst/>
            <a:rect l="l" t="t" r="r" b="b"/>
            <a:pathLst>
              <a:path w="2743200" h="9525">
                <a:moveTo>
                  <a:pt x="0" y="0"/>
                </a:moveTo>
                <a:lnTo>
                  <a:pt x="2743200" y="952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886700" y="2933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0" y="0"/>
                </a:ln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5238750" y="2605087"/>
            <a:ext cx="2366962" cy="11620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945065" y="2907306"/>
            <a:ext cx="155169" cy="1630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947446" y="2159364"/>
            <a:ext cx="214502" cy="1897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4781228" y="3616690"/>
            <a:ext cx="380909" cy="18978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65752" y="5358054"/>
            <a:ext cx="252641" cy="24487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04825" y="52482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2080480" y="5371594"/>
            <a:ext cx="490220" cy="248285"/>
          </a:xfrm>
          <a:custGeom>
            <a:avLst/>
            <a:gdLst/>
            <a:ahLst/>
            <a:cxnLst/>
            <a:rect l="l" t="t" r="r" b="b"/>
            <a:pathLst>
              <a:path w="490219" h="248285">
                <a:moveTo>
                  <a:pt x="21202" y="208883"/>
                </a:moveTo>
                <a:lnTo>
                  <a:pt x="15430" y="207063"/>
                </a:lnTo>
                <a:lnTo>
                  <a:pt x="12039" y="202501"/>
                </a:lnTo>
                <a:lnTo>
                  <a:pt x="5027" y="188003"/>
                </a:lnTo>
                <a:lnTo>
                  <a:pt x="5480" y="176669"/>
                </a:lnTo>
                <a:lnTo>
                  <a:pt x="13396" y="168500"/>
                </a:lnTo>
                <a:lnTo>
                  <a:pt x="28775" y="163496"/>
                </a:lnTo>
                <a:lnTo>
                  <a:pt x="42259" y="167066"/>
                </a:lnTo>
                <a:lnTo>
                  <a:pt x="50995" y="175105"/>
                </a:lnTo>
                <a:lnTo>
                  <a:pt x="54986" y="187612"/>
                </a:lnTo>
                <a:lnTo>
                  <a:pt x="54281" y="203539"/>
                </a:lnTo>
                <a:lnTo>
                  <a:pt x="32165" y="203539"/>
                </a:lnTo>
                <a:lnTo>
                  <a:pt x="30571" y="207968"/>
                </a:lnTo>
                <a:lnTo>
                  <a:pt x="29365" y="207968"/>
                </a:lnTo>
                <a:lnTo>
                  <a:pt x="21202" y="208883"/>
                </a:lnTo>
                <a:close/>
              </a:path>
              <a:path w="490219" h="248285">
                <a:moveTo>
                  <a:pt x="12563" y="248145"/>
                </a:moveTo>
                <a:lnTo>
                  <a:pt x="0" y="239744"/>
                </a:lnTo>
                <a:lnTo>
                  <a:pt x="12726" y="230961"/>
                </a:lnTo>
                <a:lnTo>
                  <a:pt x="22330" y="221999"/>
                </a:lnTo>
                <a:lnTo>
                  <a:pt x="28810" y="212858"/>
                </a:lnTo>
                <a:lnTo>
                  <a:pt x="32165" y="203539"/>
                </a:lnTo>
                <a:lnTo>
                  <a:pt x="32165" y="206492"/>
                </a:lnTo>
                <a:lnTo>
                  <a:pt x="31232" y="207968"/>
                </a:lnTo>
                <a:lnTo>
                  <a:pt x="52953" y="207968"/>
                </a:lnTo>
                <a:lnTo>
                  <a:pt x="48604" y="219444"/>
                </a:lnTo>
                <a:lnTo>
                  <a:pt x="39782" y="231656"/>
                </a:lnTo>
                <a:lnTo>
                  <a:pt x="27769" y="241222"/>
                </a:lnTo>
                <a:lnTo>
                  <a:pt x="12563" y="248145"/>
                </a:lnTo>
                <a:close/>
              </a:path>
              <a:path w="490219" h="248285">
                <a:moveTo>
                  <a:pt x="52953" y="207968"/>
                </a:moveTo>
                <a:lnTo>
                  <a:pt x="31232" y="207968"/>
                </a:lnTo>
                <a:lnTo>
                  <a:pt x="32165" y="206492"/>
                </a:lnTo>
                <a:lnTo>
                  <a:pt x="32165" y="203539"/>
                </a:lnTo>
                <a:lnTo>
                  <a:pt x="54281" y="203539"/>
                </a:lnTo>
                <a:lnTo>
                  <a:pt x="54235" y="204587"/>
                </a:lnTo>
                <a:lnTo>
                  <a:pt x="52953" y="207968"/>
                </a:lnTo>
                <a:close/>
              </a:path>
              <a:path w="490219" h="248285">
                <a:moveTo>
                  <a:pt x="312068" y="39370"/>
                </a:moveTo>
                <a:lnTo>
                  <a:pt x="299037" y="39370"/>
                </a:lnTo>
                <a:lnTo>
                  <a:pt x="291503" y="38100"/>
                </a:lnTo>
                <a:lnTo>
                  <a:pt x="284997" y="35560"/>
                </a:lnTo>
                <a:lnTo>
                  <a:pt x="277930" y="30480"/>
                </a:lnTo>
                <a:lnTo>
                  <a:pt x="277115" y="26670"/>
                </a:lnTo>
                <a:lnTo>
                  <a:pt x="282551" y="22860"/>
                </a:lnTo>
                <a:lnTo>
                  <a:pt x="294236" y="21590"/>
                </a:lnTo>
                <a:lnTo>
                  <a:pt x="313507" y="19050"/>
                </a:lnTo>
                <a:lnTo>
                  <a:pt x="336284" y="15240"/>
                </a:lnTo>
                <a:lnTo>
                  <a:pt x="362570" y="10160"/>
                </a:lnTo>
                <a:lnTo>
                  <a:pt x="392363" y="3810"/>
                </a:lnTo>
                <a:lnTo>
                  <a:pt x="400831" y="1270"/>
                </a:lnTo>
                <a:lnTo>
                  <a:pt x="407317" y="0"/>
                </a:lnTo>
                <a:lnTo>
                  <a:pt x="427262" y="0"/>
                </a:lnTo>
                <a:lnTo>
                  <a:pt x="437549" y="2540"/>
                </a:lnTo>
                <a:lnTo>
                  <a:pt x="442693" y="8890"/>
                </a:lnTo>
                <a:lnTo>
                  <a:pt x="442693" y="16510"/>
                </a:lnTo>
                <a:lnTo>
                  <a:pt x="437853" y="21590"/>
                </a:lnTo>
                <a:lnTo>
                  <a:pt x="430469" y="24130"/>
                </a:lnTo>
                <a:lnTo>
                  <a:pt x="360521" y="24130"/>
                </a:lnTo>
                <a:lnTo>
                  <a:pt x="358768" y="25400"/>
                </a:lnTo>
                <a:lnTo>
                  <a:pt x="357206" y="29210"/>
                </a:lnTo>
                <a:lnTo>
                  <a:pt x="363126" y="30480"/>
                </a:lnTo>
                <a:lnTo>
                  <a:pt x="369885" y="31750"/>
                </a:lnTo>
                <a:lnTo>
                  <a:pt x="374389" y="31750"/>
                </a:lnTo>
                <a:lnTo>
                  <a:pt x="376118" y="33020"/>
                </a:lnTo>
                <a:lnTo>
                  <a:pt x="377554" y="36830"/>
                </a:lnTo>
                <a:lnTo>
                  <a:pt x="340899" y="36830"/>
                </a:lnTo>
                <a:lnTo>
                  <a:pt x="334737" y="38100"/>
                </a:lnTo>
                <a:lnTo>
                  <a:pt x="318085" y="38100"/>
                </a:lnTo>
                <a:lnTo>
                  <a:pt x="312068" y="39370"/>
                </a:lnTo>
                <a:close/>
              </a:path>
              <a:path w="490219" h="248285">
                <a:moveTo>
                  <a:pt x="374389" y="31750"/>
                </a:moveTo>
                <a:lnTo>
                  <a:pt x="369885" y="31750"/>
                </a:lnTo>
                <a:lnTo>
                  <a:pt x="363126" y="30480"/>
                </a:lnTo>
                <a:lnTo>
                  <a:pt x="357206" y="29210"/>
                </a:lnTo>
                <a:lnTo>
                  <a:pt x="358768" y="25400"/>
                </a:lnTo>
                <a:lnTo>
                  <a:pt x="360521" y="24130"/>
                </a:lnTo>
                <a:lnTo>
                  <a:pt x="362473" y="25400"/>
                </a:lnTo>
                <a:lnTo>
                  <a:pt x="370932" y="29210"/>
                </a:lnTo>
                <a:lnTo>
                  <a:pt x="374389" y="31750"/>
                </a:lnTo>
                <a:close/>
              </a:path>
              <a:path w="490219" h="248285">
                <a:moveTo>
                  <a:pt x="385914" y="31750"/>
                </a:moveTo>
                <a:lnTo>
                  <a:pt x="374389" y="31750"/>
                </a:lnTo>
                <a:lnTo>
                  <a:pt x="370932" y="29210"/>
                </a:lnTo>
                <a:lnTo>
                  <a:pt x="362473" y="25400"/>
                </a:lnTo>
                <a:lnTo>
                  <a:pt x="360521" y="24130"/>
                </a:lnTo>
                <a:lnTo>
                  <a:pt x="430469" y="24130"/>
                </a:lnTo>
                <a:lnTo>
                  <a:pt x="426777" y="25400"/>
                </a:lnTo>
                <a:lnTo>
                  <a:pt x="409464" y="27940"/>
                </a:lnTo>
                <a:lnTo>
                  <a:pt x="385914" y="31750"/>
                </a:lnTo>
                <a:close/>
              </a:path>
              <a:path w="490219" h="248285">
                <a:moveTo>
                  <a:pt x="369703" y="59690"/>
                </a:moveTo>
                <a:lnTo>
                  <a:pt x="346041" y="59690"/>
                </a:lnTo>
                <a:lnTo>
                  <a:pt x="349586" y="58420"/>
                </a:lnTo>
                <a:lnTo>
                  <a:pt x="349586" y="48260"/>
                </a:lnTo>
                <a:lnTo>
                  <a:pt x="347976" y="41910"/>
                </a:lnTo>
                <a:lnTo>
                  <a:pt x="344766" y="36830"/>
                </a:lnTo>
                <a:lnTo>
                  <a:pt x="377554" y="36830"/>
                </a:lnTo>
                <a:lnTo>
                  <a:pt x="378032" y="38100"/>
                </a:lnTo>
                <a:lnTo>
                  <a:pt x="376675" y="44450"/>
                </a:lnTo>
                <a:lnTo>
                  <a:pt x="374932" y="46990"/>
                </a:lnTo>
                <a:lnTo>
                  <a:pt x="372608" y="52070"/>
                </a:lnTo>
                <a:lnTo>
                  <a:pt x="371647" y="54591"/>
                </a:lnTo>
                <a:lnTo>
                  <a:pt x="369703" y="55880"/>
                </a:lnTo>
                <a:lnTo>
                  <a:pt x="369093" y="57150"/>
                </a:lnTo>
                <a:lnTo>
                  <a:pt x="369703" y="59690"/>
                </a:lnTo>
                <a:close/>
              </a:path>
              <a:path w="490219" h="248285">
                <a:moveTo>
                  <a:pt x="426262" y="62230"/>
                </a:moveTo>
                <a:lnTo>
                  <a:pt x="322954" y="62230"/>
                </a:lnTo>
                <a:lnTo>
                  <a:pt x="332725" y="60960"/>
                </a:lnTo>
                <a:lnTo>
                  <a:pt x="340421" y="59690"/>
                </a:lnTo>
                <a:lnTo>
                  <a:pt x="369703" y="59690"/>
                </a:lnTo>
                <a:lnTo>
                  <a:pt x="371647" y="54591"/>
                </a:lnTo>
                <a:lnTo>
                  <a:pt x="380248" y="53340"/>
                </a:lnTo>
                <a:lnTo>
                  <a:pt x="387411" y="50800"/>
                </a:lnTo>
                <a:lnTo>
                  <a:pt x="393011" y="49530"/>
                </a:lnTo>
                <a:lnTo>
                  <a:pt x="397049" y="46990"/>
                </a:lnTo>
                <a:lnTo>
                  <a:pt x="406418" y="48260"/>
                </a:lnTo>
                <a:lnTo>
                  <a:pt x="415380" y="52070"/>
                </a:lnTo>
                <a:lnTo>
                  <a:pt x="423935" y="59690"/>
                </a:lnTo>
                <a:lnTo>
                  <a:pt x="426262" y="62230"/>
                </a:lnTo>
                <a:close/>
              </a:path>
              <a:path w="490219" h="248285">
                <a:moveTo>
                  <a:pt x="369703" y="59690"/>
                </a:moveTo>
                <a:lnTo>
                  <a:pt x="369093" y="57150"/>
                </a:lnTo>
                <a:lnTo>
                  <a:pt x="369703" y="55880"/>
                </a:lnTo>
                <a:lnTo>
                  <a:pt x="371522" y="54610"/>
                </a:lnTo>
                <a:lnTo>
                  <a:pt x="369703" y="59690"/>
                </a:lnTo>
                <a:close/>
              </a:path>
              <a:path w="490219" h="248285">
                <a:moveTo>
                  <a:pt x="302754" y="74898"/>
                </a:moveTo>
                <a:lnTo>
                  <a:pt x="297466" y="64770"/>
                </a:lnTo>
                <a:lnTo>
                  <a:pt x="296925" y="58420"/>
                </a:lnTo>
                <a:lnTo>
                  <a:pt x="301145" y="55880"/>
                </a:lnTo>
                <a:lnTo>
                  <a:pt x="310124" y="59690"/>
                </a:lnTo>
                <a:lnTo>
                  <a:pt x="314515" y="60960"/>
                </a:lnTo>
                <a:lnTo>
                  <a:pt x="318782" y="60960"/>
                </a:lnTo>
                <a:lnTo>
                  <a:pt x="322954" y="62230"/>
                </a:lnTo>
                <a:lnTo>
                  <a:pt x="426262" y="62230"/>
                </a:lnTo>
                <a:lnTo>
                  <a:pt x="432082" y="68580"/>
                </a:lnTo>
                <a:lnTo>
                  <a:pt x="430131" y="71120"/>
                </a:lnTo>
                <a:lnTo>
                  <a:pt x="385572" y="71120"/>
                </a:lnTo>
                <a:lnTo>
                  <a:pt x="373151" y="73660"/>
                </a:lnTo>
                <a:lnTo>
                  <a:pt x="304704" y="73660"/>
                </a:lnTo>
                <a:lnTo>
                  <a:pt x="302754" y="74898"/>
                </a:lnTo>
                <a:close/>
              </a:path>
              <a:path w="490219" h="248285">
                <a:moveTo>
                  <a:pt x="489480" y="135890"/>
                </a:moveTo>
                <a:lnTo>
                  <a:pt x="371570" y="135890"/>
                </a:lnTo>
                <a:lnTo>
                  <a:pt x="372225" y="133462"/>
                </a:lnTo>
                <a:lnTo>
                  <a:pt x="381888" y="130810"/>
                </a:lnTo>
                <a:lnTo>
                  <a:pt x="391940" y="128270"/>
                </a:lnTo>
                <a:lnTo>
                  <a:pt x="398165" y="125730"/>
                </a:lnTo>
                <a:lnTo>
                  <a:pt x="400564" y="125730"/>
                </a:lnTo>
                <a:lnTo>
                  <a:pt x="399903" y="104140"/>
                </a:lnTo>
                <a:lnTo>
                  <a:pt x="399779" y="101600"/>
                </a:lnTo>
                <a:lnTo>
                  <a:pt x="399678" y="97790"/>
                </a:lnTo>
                <a:lnTo>
                  <a:pt x="400002" y="95250"/>
                </a:lnTo>
                <a:lnTo>
                  <a:pt x="399297" y="93980"/>
                </a:lnTo>
                <a:lnTo>
                  <a:pt x="399185" y="92710"/>
                </a:lnTo>
                <a:lnTo>
                  <a:pt x="398677" y="85090"/>
                </a:lnTo>
                <a:lnTo>
                  <a:pt x="396984" y="74898"/>
                </a:lnTo>
                <a:lnTo>
                  <a:pt x="394839" y="71120"/>
                </a:lnTo>
                <a:lnTo>
                  <a:pt x="430131" y="71120"/>
                </a:lnTo>
                <a:lnTo>
                  <a:pt x="428180" y="73660"/>
                </a:lnTo>
                <a:lnTo>
                  <a:pt x="425391" y="80010"/>
                </a:lnTo>
                <a:lnTo>
                  <a:pt x="423716" y="87630"/>
                </a:lnTo>
                <a:lnTo>
                  <a:pt x="423250" y="93980"/>
                </a:lnTo>
                <a:lnTo>
                  <a:pt x="423325" y="99060"/>
                </a:lnTo>
                <a:lnTo>
                  <a:pt x="424040" y="115570"/>
                </a:lnTo>
                <a:lnTo>
                  <a:pt x="424161" y="119380"/>
                </a:lnTo>
                <a:lnTo>
                  <a:pt x="424205" y="121920"/>
                </a:lnTo>
                <a:lnTo>
                  <a:pt x="475187" y="121920"/>
                </a:lnTo>
                <a:lnTo>
                  <a:pt x="485670" y="127000"/>
                </a:lnTo>
                <a:lnTo>
                  <a:pt x="489838" y="134620"/>
                </a:lnTo>
                <a:lnTo>
                  <a:pt x="489480" y="135890"/>
                </a:lnTo>
                <a:close/>
              </a:path>
              <a:path w="490219" h="248285">
                <a:moveTo>
                  <a:pt x="302771" y="74930"/>
                </a:moveTo>
                <a:lnTo>
                  <a:pt x="304704" y="73660"/>
                </a:lnTo>
                <a:lnTo>
                  <a:pt x="302771" y="74930"/>
                </a:lnTo>
                <a:close/>
              </a:path>
              <a:path w="490219" h="248285">
                <a:moveTo>
                  <a:pt x="373151" y="74930"/>
                </a:moveTo>
                <a:lnTo>
                  <a:pt x="302771" y="74930"/>
                </a:lnTo>
                <a:lnTo>
                  <a:pt x="304723" y="73660"/>
                </a:lnTo>
                <a:lnTo>
                  <a:pt x="373151" y="73660"/>
                </a:lnTo>
                <a:lnTo>
                  <a:pt x="373151" y="74930"/>
                </a:lnTo>
                <a:close/>
              </a:path>
              <a:path w="490219" h="248285">
                <a:moveTo>
                  <a:pt x="427277" y="195580"/>
                </a:moveTo>
                <a:lnTo>
                  <a:pt x="397830" y="195580"/>
                </a:lnTo>
                <a:lnTo>
                  <a:pt x="398354" y="194310"/>
                </a:lnTo>
                <a:lnTo>
                  <a:pt x="399349" y="190500"/>
                </a:lnTo>
                <a:lnTo>
                  <a:pt x="400060" y="181610"/>
                </a:lnTo>
                <a:lnTo>
                  <a:pt x="400488" y="167640"/>
                </a:lnTo>
                <a:lnTo>
                  <a:pt x="400631" y="144780"/>
                </a:lnTo>
                <a:lnTo>
                  <a:pt x="401590" y="142734"/>
                </a:lnTo>
                <a:lnTo>
                  <a:pt x="404212" y="142240"/>
                </a:lnTo>
                <a:lnTo>
                  <a:pt x="274655" y="142240"/>
                </a:lnTo>
                <a:lnTo>
                  <a:pt x="306085" y="137160"/>
                </a:lnTo>
                <a:lnTo>
                  <a:pt x="306715" y="121920"/>
                </a:lnTo>
                <a:lnTo>
                  <a:pt x="306823" y="110490"/>
                </a:lnTo>
                <a:lnTo>
                  <a:pt x="306702" y="102870"/>
                </a:lnTo>
                <a:lnTo>
                  <a:pt x="306593" y="98580"/>
                </a:lnTo>
                <a:lnTo>
                  <a:pt x="305235" y="85090"/>
                </a:lnTo>
                <a:lnTo>
                  <a:pt x="302704" y="74930"/>
                </a:lnTo>
                <a:lnTo>
                  <a:pt x="373151" y="74930"/>
                </a:lnTo>
                <a:lnTo>
                  <a:pt x="373151" y="76200"/>
                </a:lnTo>
                <a:lnTo>
                  <a:pt x="350624" y="76200"/>
                </a:lnTo>
                <a:lnTo>
                  <a:pt x="349319" y="77470"/>
                </a:lnTo>
                <a:lnTo>
                  <a:pt x="326278" y="77470"/>
                </a:lnTo>
                <a:lnTo>
                  <a:pt x="329403" y="78840"/>
                </a:lnTo>
                <a:lnTo>
                  <a:pt x="329460" y="82550"/>
                </a:lnTo>
                <a:lnTo>
                  <a:pt x="329801" y="90170"/>
                </a:lnTo>
                <a:lnTo>
                  <a:pt x="329909" y="98221"/>
                </a:lnTo>
                <a:lnTo>
                  <a:pt x="322278" y="99060"/>
                </a:lnTo>
                <a:lnTo>
                  <a:pt x="319954" y="104140"/>
                </a:lnTo>
                <a:lnTo>
                  <a:pt x="326859" y="110490"/>
                </a:lnTo>
                <a:lnTo>
                  <a:pt x="329888" y="112504"/>
                </a:lnTo>
                <a:lnTo>
                  <a:pt x="329766" y="121920"/>
                </a:lnTo>
                <a:lnTo>
                  <a:pt x="329526" y="134620"/>
                </a:lnTo>
                <a:lnTo>
                  <a:pt x="368007" y="134620"/>
                </a:lnTo>
                <a:lnTo>
                  <a:pt x="371570" y="135890"/>
                </a:lnTo>
                <a:lnTo>
                  <a:pt x="489480" y="135890"/>
                </a:lnTo>
                <a:lnTo>
                  <a:pt x="487689" y="142240"/>
                </a:lnTo>
                <a:lnTo>
                  <a:pt x="484807" y="144780"/>
                </a:lnTo>
                <a:lnTo>
                  <a:pt x="424205" y="144780"/>
                </a:lnTo>
                <a:lnTo>
                  <a:pt x="424291" y="147320"/>
                </a:lnTo>
                <a:lnTo>
                  <a:pt x="426237" y="173990"/>
                </a:lnTo>
                <a:lnTo>
                  <a:pt x="426808" y="182880"/>
                </a:lnTo>
                <a:lnTo>
                  <a:pt x="427199" y="191770"/>
                </a:lnTo>
                <a:lnTo>
                  <a:pt x="427277" y="195580"/>
                </a:lnTo>
                <a:close/>
              </a:path>
              <a:path w="490219" h="248285">
                <a:moveTo>
                  <a:pt x="343747" y="115570"/>
                </a:moveTo>
                <a:lnTo>
                  <a:pt x="340537" y="114300"/>
                </a:lnTo>
                <a:lnTo>
                  <a:pt x="335241" y="114300"/>
                </a:lnTo>
                <a:lnTo>
                  <a:pt x="330679" y="113030"/>
                </a:lnTo>
                <a:lnTo>
                  <a:pt x="329888" y="112504"/>
                </a:lnTo>
                <a:lnTo>
                  <a:pt x="329909" y="98221"/>
                </a:lnTo>
                <a:lnTo>
                  <a:pt x="333832" y="97790"/>
                </a:lnTo>
                <a:lnTo>
                  <a:pt x="334908" y="97790"/>
                </a:lnTo>
                <a:lnTo>
                  <a:pt x="336346" y="96520"/>
                </a:lnTo>
                <a:lnTo>
                  <a:pt x="354901" y="96520"/>
                </a:lnTo>
                <a:lnTo>
                  <a:pt x="354463" y="92710"/>
                </a:lnTo>
                <a:lnTo>
                  <a:pt x="354135" y="92710"/>
                </a:lnTo>
                <a:lnTo>
                  <a:pt x="353352" y="88900"/>
                </a:lnTo>
                <a:lnTo>
                  <a:pt x="350624" y="76200"/>
                </a:lnTo>
                <a:lnTo>
                  <a:pt x="373151" y="76200"/>
                </a:lnTo>
                <a:lnTo>
                  <a:pt x="373151" y="82550"/>
                </a:lnTo>
                <a:lnTo>
                  <a:pt x="372008" y="88900"/>
                </a:lnTo>
                <a:lnTo>
                  <a:pt x="371787" y="89387"/>
                </a:lnTo>
                <a:lnTo>
                  <a:pt x="368922" y="90170"/>
                </a:lnTo>
                <a:lnTo>
                  <a:pt x="369443" y="92710"/>
                </a:lnTo>
                <a:lnTo>
                  <a:pt x="354463" y="92710"/>
                </a:lnTo>
                <a:lnTo>
                  <a:pt x="354160" y="92833"/>
                </a:lnTo>
                <a:lnTo>
                  <a:pt x="369468" y="92833"/>
                </a:lnTo>
                <a:lnTo>
                  <a:pt x="369703" y="93980"/>
                </a:lnTo>
                <a:lnTo>
                  <a:pt x="399270" y="93980"/>
                </a:lnTo>
                <a:lnTo>
                  <a:pt x="399553" y="98221"/>
                </a:lnTo>
                <a:lnTo>
                  <a:pt x="383552" y="109220"/>
                </a:lnTo>
                <a:lnTo>
                  <a:pt x="371398" y="111760"/>
                </a:lnTo>
                <a:lnTo>
                  <a:pt x="371875" y="111760"/>
                </a:lnTo>
                <a:lnTo>
                  <a:pt x="371994" y="113030"/>
                </a:lnTo>
                <a:lnTo>
                  <a:pt x="350196" y="113030"/>
                </a:lnTo>
                <a:lnTo>
                  <a:pt x="350132" y="113430"/>
                </a:lnTo>
                <a:lnTo>
                  <a:pt x="347367" y="114300"/>
                </a:lnTo>
                <a:lnTo>
                  <a:pt x="343747" y="115570"/>
                </a:lnTo>
                <a:close/>
              </a:path>
              <a:path w="490219" h="248285">
                <a:moveTo>
                  <a:pt x="329403" y="78840"/>
                </a:moveTo>
                <a:lnTo>
                  <a:pt x="326278" y="77470"/>
                </a:lnTo>
                <a:lnTo>
                  <a:pt x="328355" y="77470"/>
                </a:lnTo>
                <a:lnTo>
                  <a:pt x="329403" y="78740"/>
                </a:lnTo>
                <a:close/>
              </a:path>
              <a:path w="490219" h="248285">
                <a:moveTo>
                  <a:pt x="332070" y="80010"/>
                </a:moveTo>
                <a:lnTo>
                  <a:pt x="329403" y="78840"/>
                </a:lnTo>
                <a:lnTo>
                  <a:pt x="328355" y="77470"/>
                </a:lnTo>
                <a:lnTo>
                  <a:pt x="343138" y="77470"/>
                </a:lnTo>
                <a:lnTo>
                  <a:pt x="332070" y="80010"/>
                </a:lnTo>
                <a:close/>
              </a:path>
              <a:path w="490219" h="248285">
                <a:moveTo>
                  <a:pt x="399270" y="93980"/>
                </a:moveTo>
                <a:lnTo>
                  <a:pt x="369703" y="93980"/>
                </a:lnTo>
                <a:lnTo>
                  <a:pt x="371787" y="89387"/>
                </a:lnTo>
                <a:lnTo>
                  <a:pt x="373570" y="88900"/>
                </a:lnTo>
                <a:lnTo>
                  <a:pt x="378733" y="87630"/>
                </a:lnTo>
                <a:lnTo>
                  <a:pt x="384419" y="86360"/>
                </a:lnTo>
                <a:lnTo>
                  <a:pt x="393973" y="86360"/>
                </a:lnTo>
                <a:lnTo>
                  <a:pt x="397182" y="90170"/>
                </a:lnTo>
                <a:lnTo>
                  <a:pt x="399267" y="93924"/>
                </a:lnTo>
                <a:close/>
              </a:path>
              <a:path w="490219" h="248285">
                <a:moveTo>
                  <a:pt x="369703" y="93980"/>
                </a:moveTo>
                <a:lnTo>
                  <a:pt x="368922" y="90170"/>
                </a:lnTo>
                <a:lnTo>
                  <a:pt x="371787" y="89387"/>
                </a:lnTo>
                <a:lnTo>
                  <a:pt x="369703" y="93980"/>
                </a:lnTo>
                <a:close/>
              </a:path>
              <a:path w="490219" h="248285">
                <a:moveTo>
                  <a:pt x="354901" y="96520"/>
                </a:moveTo>
                <a:lnTo>
                  <a:pt x="354160" y="92833"/>
                </a:lnTo>
                <a:lnTo>
                  <a:pt x="354463" y="92710"/>
                </a:lnTo>
                <a:lnTo>
                  <a:pt x="354901" y="96520"/>
                </a:lnTo>
                <a:close/>
              </a:path>
              <a:path w="490219" h="248285">
                <a:moveTo>
                  <a:pt x="354901" y="96520"/>
                </a:moveTo>
                <a:lnTo>
                  <a:pt x="338127" y="96520"/>
                </a:lnTo>
                <a:lnTo>
                  <a:pt x="345890" y="95250"/>
                </a:lnTo>
                <a:lnTo>
                  <a:pt x="351339" y="93980"/>
                </a:lnTo>
                <a:lnTo>
                  <a:pt x="354160" y="92833"/>
                </a:lnTo>
                <a:lnTo>
                  <a:pt x="354901" y="96520"/>
                </a:lnTo>
                <a:close/>
              </a:path>
              <a:path w="490219" h="248285">
                <a:moveTo>
                  <a:pt x="399577" y="98580"/>
                </a:moveTo>
                <a:lnTo>
                  <a:pt x="399267" y="93924"/>
                </a:lnTo>
                <a:lnTo>
                  <a:pt x="400002" y="95250"/>
                </a:lnTo>
                <a:lnTo>
                  <a:pt x="399577" y="98580"/>
                </a:lnTo>
                <a:close/>
              </a:path>
              <a:path w="490219" h="248285">
                <a:moveTo>
                  <a:pt x="329888" y="112504"/>
                </a:moveTo>
                <a:lnTo>
                  <a:pt x="326859" y="110490"/>
                </a:lnTo>
                <a:lnTo>
                  <a:pt x="319954" y="104140"/>
                </a:lnTo>
                <a:lnTo>
                  <a:pt x="322278" y="99060"/>
                </a:lnTo>
                <a:lnTo>
                  <a:pt x="329909" y="98221"/>
                </a:lnTo>
                <a:lnTo>
                  <a:pt x="329888" y="112504"/>
                </a:lnTo>
                <a:close/>
              </a:path>
              <a:path w="490219" h="248285">
                <a:moveTo>
                  <a:pt x="350132" y="113430"/>
                </a:moveTo>
                <a:lnTo>
                  <a:pt x="350196" y="113030"/>
                </a:lnTo>
                <a:lnTo>
                  <a:pt x="351405" y="113030"/>
                </a:lnTo>
                <a:lnTo>
                  <a:pt x="350132" y="113430"/>
                </a:lnTo>
                <a:close/>
              </a:path>
              <a:path w="490219" h="248285">
                <a:moveTo>
                  <a:pt x="368007" y="134620"/>
                </a:moveTo>
                <a:lnTo>
                  <a:pt x="329526" y="134620"/>
                </a:lnTo>
                <a:lnTo>
                  <a:pt x="341080" y="133350"/>
                </a:lnTo>
                <a:lnTo>
                  <a:pt x="348367" y="132080"/>
                </a:lnTo>
                <a:lnTo>
                  <a:pt x="350796" y="132080"/>
                </a:lnTo>
                <a:lnTo>
                  <a:pt x="350196" y="129540"/>
                </a:lnTo>
                <a:lnTo>
                  <a:pt x="349586" y="123190"/>
                </a:lnTo>
                <a:lnTo>
                  <a:pt x="349586" y="116840"/>
                </a:lnTo>
                <a:lnTo>
                  <a:pt x="350132" y="113430"/>
                </a:lnTo>
                <a:lnTo>
                  <a:pt x="351405" y="113030"/>
                </a:lnTo>
                <a:lnTo>
                  <a:pt x="371994" y="113030"/>
                </a:lnTo>
                <a:lnTo>
                  <a:pt x="372113" y="120650"/>
                </a:lnTo>
                <a:lnTo>
                  <a:pt x="372941" y="130810"/>
                </a:lnTo>
                <a:lnTo>
                  <a:pt x="372225" y="133462"/>
                </a:lnTo>
                <a:lnTo>
                  <a:pt x="368007" y="134620"/>
                </a:lnTo>
                <a:close/>
              </a:path>
              <a:path w="490219" h="248285">
                <a:moveTo>
                  <a:pt x="475187" y="121920"/>
                </a:moveTo>
                <a:lnTo>
                  <a:pt x="427501" y="121920"/>
                </a:lnTo>
                <a:lnTo>
                  <a:pt x="433235" y="120650"/>
                </a:lnTo>
                <a:lnTo>
                  <a:pt x="441388" y="119380"/>
                </a:lnTo>
                <a:lnTo>
                  <a:pt x="449075" y="116840"/>
                </a:lnTo>
                <a:lnTo>
                  <a:pt x="458390" y="116840"/>
                </a:lnTo>
                <a:lnTo>
                  <a:pt x="475187" y="121920"/>
                </a:lnTo>
                <a:close/>
              </a:path>
              <a:path w="490219" h="248285">
                <a:moveTo>
                  <a:pt x="371570" y="135890"/>
                </a:moveTo>
                <a:lnTo>
                  <a:pt x="368007" y="134620"/>
                </a:lnTo>
                <a:lnTo>
                  <a:pt x="372225" y="133462"/>
                </a:lnTo>
                <a:lnTo>
                  <a:pt x="371570" y="135890"/>
                </a:lnTo>
                <a:close/>
              </a:path>
              <a:path w="490219" h="248285">
                <a:moveTo>
                  <a:pt x="258556" y="166370"/>
                </a:moveTo>
                <a:lnTo>
                  <a:pt x="253174" y="166370"/>
                </a:lnTo>
                <a:lnTo>
                  <a:pt x="247354" y="162560"/>
                </a:lnTo>
                <a:lnTo>
                  <a:pt x="241106" y="157480"/>
                </a:lnTo>
                <a:lnTo>
                  <a:pt x="234875" y="151130"/>
                </a:lnTo>
                <a:lnTo>
                  <a:pt x="233568" y="146050"/>
                </a:lnTo>
                <a:lnTo>
                  <a:pt x="237185" y="143510"/>
                </a:lnTo>
                <a:lnTo>
                  <a:pt x="245725" y="143510"/>
                </a:lnTo>
                <a:lnTo>
                  <a:pt x="259877" y="142240"/>
                </a:lnTo>
                <a:lnTo>
                  <a:pt x="401821" y="142240"/>
                </a:lnTo>
                <a:lnTo>
                  <a:pt x="401590" y="142734"/>
                </a:lnTo>
                <a:lnTo>
                  <a:pt x="383988" y="146050"/>
                </a:lnTo>
                <a:lnTo>
                  <a:pt x="345636" y="151130"/>
                </a:lnTo>
                <a:lnTo>
                  <a:pt x="327507" y="152400"/>
                </a:lnTo>
                <a:lnTo>
                  <a:pt x="328774" y="153670"/>
                </a:lnTo>
                <a:lnTo>
                  <a:pt x="329050" y="156210"/>
                </a:lnTo>
                <a:lnTo>
                  <a:pt x="328911" y="157480"/>
                </a:lnTo>
                <a:lnTo>
                  <a:pt x="305571" y="157480"/>
                </a:lnTo>
                <a:lnTo>
                  <a:pt x="290031" y="160020"/>
                </a:lnTo>
                <a:lnTo>
                  <a:pt x="277016" y="162560"/>
                </a:lnTo>
                <a:lnTo>
                  <a:pt x="266525" y="165100"/>
                </a:lnTo>
                <a:lnTo>
                  <a:pt x="258556" y="166370"/>
                </a:lnTo>
                <a:close/>
              </a:path>
              <a:path w="490219" h="248285">
                <a:moveTo>
                  <a:pt x="401590" y="142734"/>
                </a:moveTo>
                <a:lnTo>
                  <a:pt x="401821" y="142240"/>
                </a:lnTo>
                <a:lnTo>
                  <a:pt x="404212" y="142240"/>
                </a:lnTo>
                <a:lnTo>
                  <a:pt x="401590" y="142734"/>
                </a:lnTo>
                <a:close/>
              </a:path>
              <a:path w="490219" h="248285">
                <a:moveTo>
                  <a:pt x="476910" y="147320"/>
                </a:moveTo>
                <a:lnTo>
                  <a:pt x="457609" y="147320"/>
                </a:lnTo>
                <a:lnTo>
                  <a:pt x="447093" y="146050"/>
                </a:lnTo>
                <a:lnTo>
                  <a:pt x="438021" y="144780"/>
                </a:lnTo>
                <a:lnTo>
                  <a:pt x="484807" y="144780"/>
                </a:lnTo>
                <a:lnTo>
                  <a:pt x="483365" y="146050"/>
                </a:lnTo>
                <a:lnTo>
                  <a:pt x="476910" y="147320"/>
                </a:lnTo>
                <a:close/>
              </a:path>
              <a:path w="490219" h="248285">
                <a:moveTo>
                  <a:pt x="310124" y="222250"/>
                </a:moveTo>
                <a:lnTo>
                  <a:pt x="304289" y="222250"/>
                </a:lnTo>
                <a:lnTo>
                  <a:pt x="299545" y="218440"/>
                </a:lnTo>
                <a:lnTo>
                  <a:pt x="295892" y="209550"/>
                </a:lnTo>
                <a:lnTo>
                  <a:pt x="293331" y="195580"/>
                </a:lnTo>
                <a:lnTo>
                  <a:pt x="293331" y="194310"/>
                </a:lnTo>
                <a:lnTo>
                  <a:pt x="294303" y="191770"/>
                </a:lnTo>
                <a:lnTo>
                  <a:pt x="296256" y="187960"/>
                </a:lnTo>
                <a:lnTo>
                  <a:pt x="300063" y="181610"/>
                </a:lnTo>
                <a:lnTo>
                  <a:pt x="302885" y="173990"/>
                </a:lnTo>
                <a:lnTo>
                  <a:pt x="304721" y="166370"/>
                </a:lnTo>
                <a:lnTo>
                  <a:pt x="305571" y="157480"/>
                </a:lnTo>
                <a:lnTo>
                  <a:pt x="328911" y="157480"/>
                </a:lnTo>
                <a:lnTo>
                  <a:pt x="328355" y="162560"/>
                </a:lnTo>
                <a:lnTo>
                  <a:pt x="327660" y="173990"/>
                </a:lnTo>
                <a:lnTo>
                  <a:pt x="326926" y="182880"/>
                </a:lnTo>
                <a:lnTo>
                  <a:pt x="326145" y="186690"/>
                </a:lnTo>
                <a:lnTo>
                  <a:pt x="322139" y="201930"/>
                </a:lnTo>
                <a:lnTo>
                  <a:pt x="318135" y="212090"/>
                </a:lnTo>
                <a:lnTo>
                  <a:pt x="314130" y="219710"/>
                </a:lnTo>
                <a:lnTo>
                  <a:pt x="310124" y="222250"/>
                </a:lnTo>
                <a:close/>
              </a:path>
              <a:path w="490219" h="248285">
                <a:moveTo>
                  <a:pt x="403364" y="238760"/>
                </a:moveTo>
                <a:lnTo>
                  <a:pt x="397487" y="236220"/>
                </a:lnTo>
                <a:lnTo>
                  <a:pt x="391972" y="226060"/>
                </a:lnTo>
                <a:lnTo>
                  <a:pt x="387909" y="219710"/>
                </a:lnTo>
                <a:lnTo>
                  <a:pt x="383593" y="213360"/>
                </a:lnTo>
                <a:lnTo>
                  <a:pt x="379022" y="208280"/>
                </a:lnTo>
                <a:lnTo>
                  <a:pt x="374199" y="203200"/>
                </a:lnTo>
                <a:lnTo>
                  <a:pt x="372856" y="201930"/>
                </a:lnTo>
                <a:lnTo>
                  <a:pt x="372370" y="201930"/>
                </a:lnTo>
                <a:lnTo>
                  <a:pt x="367122" y="193040"/>
                </a:lnTo>
                <a:lnTo>
                  <a:pt x="370379" y="189230"/>
                </a:lnTo>
                <a:lnTo>
                  <a:pt x="382143" y="190500"/>
                </a:lnTo>
                <a:lnTo>
                  <a:pt x="384619" y="190500"/>
                </a:lnTo>
                <a:lnTo>
                  <a:pt x="388134" y="191770"/>
                </a:lnTo>
                <a:lnTo>
                  <a:pt x="394420" y="194310"/>
                </a:lnTo>
                <a:lnTo>
                  <a:pt x="397830" y="195580"/>
                </a:lnTo>
                <a:lnTo>
                  <a:pt x="427277" y="195580"/>
                </a:lnTo>
                <a:lnTo>
                  <a:pt x="427329" y="198120"/>
                </a:lnTo>
                <a:lnTo>
                  <a:pt x="425783" y="208280"/>
                </a:lnTo>
                <a:lnTo>
                  <a:pt x="422315" y="218440"/>
                </a:lnTo>
                <a:lnTo>
                  <a:pt x="416928" y="226060"/>
                </a:lnTo>
                <a:lnTo>
                  <a:pt x="409622" y="233680"/>
                </a:lnTo>
                <a:lnTo>
                  <a:pt x="403364" y="23876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04825" y="52482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833081" y="5349916"/>
            <a:ext cx="1282712" cy="2698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04825" y="52482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6350361" y="5363721"/>
            <a:ext cx="521970" cy="238760"/>
          </a:xfrm>
          <a:custGeom>
            <a:avLst/>
            <a:gdLst/>
            <a:ahLst/>
            <a:cxnLst/>
            <a:rect l="l" t="t" r="r" b="b"/>
            <a:pathLst>
              <a:path w="521970" h="238760">
                <a:moveTo>
                  <a:pt x="103497" y="97794"/>
                </a:moveTo>
                <a:lnTo>
                  <a:pt x="29032" y="97794"/>
                </a:lnTo>
                <a:lnTo>
                  <a:pt x="31813" y="97099"/>
                </a:lnTo>
                <a:lnTo>
                  <a:pt x="31102" y="96886"/>
                </a:lnTo>
                <a:lnTo>
                  <a:pt x="40840" y="92613"/>
                </a:lnTo>
                <a:lnTo>
                  <a:pt x="50278" y="88728"/>
                </a:lnTo>
                <a:lnTo>
                  <a:pt x="57346" y="86137"/>
                </a:lnTo>
                <a:lnTo>
                  <a:pt x="62045" y="84840"/>
                </a:lnTo>
                <a:lnTo>
                  <a:pt x="62045" y="28948"/>
                </a:lnTo>
                <a:lnTo>
                  <a:pt x="59397" y="22547"/>
                </a:lnTo>
                <a:lnTo>
                  <a:pt x="54102" y="16079"/>
                </a:lnTo>
                <a:lnTo>
                  <a:pt x="48853" y="10831"/>
                </a:lnTo>
                <a:lnTo>
                  <a:pt x="48482" y="5945"/>
                </a:lnTo>
                <a:lnTo>
                  <a:pt x="52997" y="1430"/>
                </a:lnTo>
                <a:lnTo>
                  <a:pt x="60742" y="0"/>
                </a:lnTo>
                <a:lnTo>
                  <a:pt x="69520" y="1509"/>
                </a:lnTo>
                <a:lnTo>
                  <a:pt x="79330" y="5957"/>
                </a:lnTo>
                <a:lnTo>
                  <a:pt x="90173" y="13346"/>
                </a:lnTo>
                <a:lnTo>
                  <a:pt x="91478" y="18508"/>
                </a:lnTo>
                <a:lnTo>
                  <a:pt x="91220" y="23414"/>
                </a:lnTo>
                <a:lnTo>
                  <a:pt x="89392" y="28062"/>
                </a:lnTo>
                <a:lnTo>
                  <a:pt x="87487" y="32491"/>
                </a:lnTo>
                <a:lnTo>
                  <a:pt x="86229" y="36768"/>
                </a:lnTo>
                <a:lnTo>
                  <a:pt x="85697" y="40368"/>
                </a:lnTo>
                <a:lnTo>
                  <a:pt x="85620" y="44988"/>
                </a:lnTo>
                <a:lnTo>
                  <a:pt x="84252" y="56493"/>
                </a:lnTo>
                <a:lnTo>
                  <a:pt x="83247" y="66364"/>
                </a:lnTo>
                <a:lnTo>
                  <a:pt x="82691" y="73506"/>
                </a:lnTo>
                <a:lnTo>
                  <a:pt x="82496" y="79040"/>
                </a:lnTo>
                <a:lnTo>
                  <a:pt x="116081" y="79040"/>
                </a:lnTo>
                <a:lnTo>
                  <a:pt x="116347" y="79240"/>
                </a:lnTo>
                <a:lnTo>
                  <a:pt x="121247" y="85815"/>
                </a:lnTo>
                <a:lnTo>
                  <a:pt x="121136" y="87355"/>
                </a:lnTo>
                <a:lnTo>
                  <a:pt x="119500" y="91718"/>
                </a:lnTo>
                <a:lnTo>
                  <a:pt x="110166" y="95708"/>
                </a:lnTo>
                <a:lnTo>
                  <a:pt x="103497" y="97794"/>
                </a:lnTo>
                <a:close/>
              </a:path>
              <a:path w="521970" h="238760">
                <a:moveTo>
                  <a:pt x="183458" y="58923"/>
                </a:moveTo>
                <a:lnTo>
                  <a:pt x="139922" y="58923"/>
                </a:lnTo>
                <a:lnTo>
                  <a:pt x="152643" y="50175"/>
                </a:lnTo>
                <a:lnTo>
                  <a:pt x="161961" y="42549"/>
                </a:lnTo>
                <a:lnTo>
                  <a:pt x="167877" y="36045"/>
                </a:lnTo>
                <a:lnTo>
                  <a:pt x="170392" y="30662"/>
                </a:lnTo>
                <a:lnTo>
                  <a:pt x="170392" y="28062"/>
                </a:lnTo>
                <a:lnTo>
                  <a:pt x="171954" y="25195"/>
                </a:lnTo>
                <a:lnTo>
                  <a:pt x="175079" y="22071"/>
                </a:lnTo>
                <a:lnTo>
                  <a:pt x="188439" y="25143"/>
                </a:lnTo>
                <a:lnTo>
                  <a:pt x="198818" y="29216"/>
                </a:lnTo>
                <a:lnTo>
                  <a:pt x="206217" y="34291"/>
                </a:lnTo>
                <a:lnTo>
                  <a:pt x="210635" y="40368"/>
                </a:lnTo>
                <a:lnTo>
                  <a:pt x="210635" y="46702"/>
                </a:lnTo>
                <a:lnTo>
                  <a:pt x="206854" y="50960"/>
                </a:lnTo>
                <a:lnTo>
                  <a:pt x="194662" y="54475"/>
                </a:lnTo>
                <a:lnTo>
                  <a:pt x="190728" y="55780"/>
                </a:lnTo>
                <a:lnTo>
                  <a:pt x="187416" y="57085"/>
                </a:lnTo>
                <a:lnTo>
                  <a:pt x="183458" y="58923"/>
                </a:lnTo>
                <a:close/>
              </a:path>
              <a:path w="521970" h="238760">
                <a:moveTo>
                  <a:pt x="79396" y="217289"/>
                </a:moveTo>
                <a:lnTo>
                  <a:pt x="80076" y="214892"/>
                </a:lnTo>
                <a:lnTo>
                  <a:pt x="81306" y="203427"/>
                </a:lnTo>
                <a:lnTo>
                  <a:pt x="81381" y="200478"/>
                </a:lnTo>
                <a:lnTo>
                  <a:pt x="82553" y="198979"/>
                </a:lnTo>
                <a:lnTo>
                  <a:pt x="99171" y="180514"/>
                </a:lnTo>
                <a:lnTo>
                  <a:pt x="111191" y="155065"/>
                </a:lnTo>
                <a:lnTo>
                  <a:pt x="118612" y="122631"/>
                </a:lnTo>
                <a:lnTo>
                  <a:pt x="121137" y="87352"/>
                </a:lnTo>
                <a:lnTo>
                  <a:pt x="121558" y="86231"/>
                </a:lnTo>
                <a:lnTo>
                  <a:pt x="121394" y="86012"/>
                </a:lnTo>
                <a:lnTo>
                  <a:pt x="121317" y="84840"/>
                </a:lnTo>
                <a:lnTo>
                  <a:pt x="121434" y="79783"/>
                </a:lnTo>
                <a:lnTo>
                  <a:pt x="120519" y="75982"/>
                </a:lnTo>
                <a:lnTo>
                  <a:pt x="118691" y="71820"/>
                </a:lnTo>
                <a:lnTo>
                  <a:pt x="116521" y="66364"/>
                </a:lnTo>
                <a:lnTo>
                  <a:pt x="116398" y="66004"/>
                </a:lnTo>
                <a:lnTo>
                  <a:pt x="116681" y="61723"/>
                </a:lnTo>
                <a:lnTo>
                  <a:pt x="119538" y="58856"/>
                </a:lnTo>
                <a:lnTo>
                  <a:pt x="122491" y="57380"/>
                </a:lnTo>
                <a:lnTo>
                  <a:pt x="126987" y="57085"/>
                </a:lnTo>
                <a:lnTo>
                  <a:pt x="133016" y="57951"/>
                </a:lnTo>
                <a:lnTo>
                  <a:pt x="136921" y="58599"/>
                </a:lnTo>
                <a:lnTo>
                  <a:pt x="139226" y="58923"/>
                </a:lnTo>
                <a:lnTo>
                  <a:pt x="183458" y="58923"/>
                </a:lnTo>
                <a:lnTo>
                  <a:pt x="176892" y="61973"/>
                </a:lnTo>
                <a:lnTo>
                  <a:pt x="166958" y="66364"/>
                </a:lnTo>
                <a:lnTo>
                  <a:pt x="157718" y="70209"/>
                </a:lnTo>
                <a:lnTo>
                  <a:pt x="149171" y="73506"/>
                </a:lnTo>
                <a:lnTo>
                  <a:pt x="149036" y="83212"/>
                </a:lnTo>
                <a:lnTo>
                  <a:pt x="148704" y="90051"/>
                </a:lnTo>
                <a:lnTo>
                  <a:pt x="148596" y="91718"/>
                </a:lnTo>
                <a:lnTo>
                  <a:pt x="147980" y="97798"/>
                </a:lnTo>
                <a:lnTo>
                  <a:pt x="147085" y="102681"/>
                </a:lnTo>
                <a:lnTo>
                  <a:pt x="213760" y="102681"/>
                </a:lnTo>
                <a:lnTo>
                  <a:pt x="213734" y="104569"/>
                </a:lnTo>
                <a:lnTo>
                  <a:pt x="211959" y="109301"/>
                </a:lnTo>
                <a:lnTo>
                  <a:pt x="208768" y="113292"/>
                </a:lnTo>
                <a:lnTo>
                  <a:pt x="175736" y="113292"/>
                </a:lnTo>
                <a:lnTo>
                  <a:pt x="175943" y="114419"/>
                </a:lnTo>
                <a:lnTo>
                  <a:pt x="174126" y="115359"/>
                </a:lnTo>
                <a:lnTo>
                  <a:pt x="159043" y="120384"/>
                </a:lnTo>
                <a:lnTo>
                  <a:pt x="140817" y="120384"/>
                </a:lnTo>
                <a:lnTo>
                  <a:pt x="136403" y="120700"/>
                </a:lnTo>
                <a:lnTo>
                  <a:pt x="135149" y="123677"/>
                </a:lnTo>
                <a:lnTo>
                  <a:pt x="137032" y="129246"/>
                </a:lnTo>
                <a:lnTo>
                  <a:pt x="137055" y="132046"/>
                </a:lnTo>
                <a:lnTo>
                  <a:pt x="139684" y="136037"/>
                </a:lnTo>
                <a:lnTo>
                  <a:pt x="140947" y="137303"/>
                </a:lnTo>
                <a:lnTo>
                  <a:pt x="137683" y="151848"/>
                </a:lnTo>
                <a:lnTo>
                  <a:pt x="127451" y="175835"/>
                </a:lnTo>
                <a:lnTo>
                  <a:pt x="113329" y="195539"/>
                </a:lnTo>
                <a:lnTo>
                  <a:pt x="95316" y="210961"/>
                </a:lnTo>
                <a:lnTo>
                  <a:pt x="79396" y="217289"/>
                </a:lnTo>
                <a:close/>
              </a:path>
              <a:path w="521970" h="238760">
                <a:moveTo>
                  <a:pt x="116081" y="79040"/>
                </a:moveTo>
                <a:lnTo>
                  <a:pt x="82496" y="79040"/>
                </a:lnTo>
                <a:lnTo>
                  <a:pt x="86182" y="77525"/>
                </a:lnTo>
                <a:lnTo>
                  <a:pt x="91068" y="76401"/>
                </a:lnTo>
                <a:lnTo>
                  <a:pt x="97145" y="75658"/>
                </a:lnTo>
                <a:lnTo>
                  <a:pt x="105603" y="74792"/>
                </a:lnTo>
                <a:lnTo>
                  <a:pt x="112014" y="75982"/>
                </a:lnTo>
                <a:lnTo>
                  <a:pt x="116081" y="79040"/>
                </a:lnTo>
                <a:close/>
              </a:path>
              <a:path w="521970" h="238760">
                <a:moveTo>
                  <a:pt x="121137" y="87352"/>
                </a:moveTo>
                <a:lnTo>
                  <a:pt x="121247" y="85815"/>
                </a:lnTo>
                <a:lnTo>
                  <a:pt x="121558" y="86231"/>
                </a:lnTo>
                <a:lnTo>
                  <a:pt x="121137" y="87352"/>
                </a:lnTo>
                <a:close/>
              </a:path>
              <a:path w="521970" h="238760">
                <a:moveTo>
                  <a:pt x="213760" y="102681"/>
                </a:moveTo>
                <a:lnTo>
                  <a:pt x="147085" y="102681"/>
                </a:lnTo>
                <a:lnTo>
                  <a:pt x="154668" y="100477"/>
                </a:lnTo>
                <a:lnTo>
                  <a:pt x="162186" y="97637"/>
                </a:lnTo>
                <a:lnTo>
                  <a:pt x="169641" y="94162"/>
                </a:lnTo>
                <a:lnTo>
                  <a:pt x="177031" y="90051"/>
                </a:lnTo>
                <a:lnTo>
                  <a:pt x="180649" y="87352"/>
                </a:lnTo>
                <a:lnTo>
                  <a:pt x="183594" y="86012"/>
                </a:lnTo>
                <a:lnTo>
                  <a:pt x="185889" y="86012"/>
                </a:lnTo>
                <a:lnTo>
                  <a:pt x="193835" y="88191"/>
                </a:lnTo>
                <a:lnTo>
                  <a:pt x="201187" y="91186"/>
                </a:lnTo>
                <a:lnTo>
                  <a:pt x="207769" y="94898"/>
                </a:lnTo>
                <a:lnTo>
                  <a:pt x="213760" y="99423"/>
                </a:lnTo>
                <a:lnTo>
                  <a:pt x="213760" y="102681"/>
                </a:lnTo>
                <a:close/>
              </a:path>
              <a:path w="521970" h="238760">
                <a:moveTo>
                  <a:pt x="33699" y="113425"/>
                </a:moveTo>
                <a:lnTo>
                  <a:pt x="23107" y="112644"/>
                </a:lnTo>
                <a:lnTo>
                  <a:pt x="8562" y="108850"/>
                </a:lnTo>
                <a:lnTo>
                  <a:pt x="2890" y="104569"/>
                </a:lnTo>
                <a:lnTo>
                  <a:pt x="6091" y="99799"/>
                </a:lnTo>
                <a:lnTo>
                  <a:pt x="18164" y="94537"/>
                </a:lnTo>
                <a:lnTo>
                  <a:pt x="28194" y="96013"/>
                </a:lnTo>
                <a:lnTo>
                  <a:pt x="31102" y="96886"/>
                </a:lnTo>
                <a:lnTo>
                  <a:pt x="29032" y="97794"/>
                </a:lnTo>
                <a:lnTo>
                  <a:pt x="103497" y="97794"/>
                </a:lnTo>
                <a:lnTo>
                  <a:pt x="96475" y="99765"/>
                </a:lnTo>
                <a:lnTo>
                  <a:pt x="89130" y="101609"/>
                </a:lnTo>
                <a:lnTo>
                  <a:pt x="81448" y="103328"/>
                </a:lnTo>
                <a:lnTo>
                  <a:pt x="81448" y="111206"/>
                </a:lnTo>
                <a:lnTo>
                  <a:pt x="48244" y="111206"/>
                </a:lnTo>
                <a:lnTo>
                  <a:pt x="42081" y="112949"/>
                </a:lnTo>
                <a:lnTo>
                  <a:pt x="33699" y="113425"/>
                </a:lnTo>
                <a:close/>
              </a:path>
              <a:path w="521970" h="238760">
                <a:moveTo>
                  <a:pt x="29032" y="97794"/>
                </a:moveTo>
                <a:lnTo>
                  <a:pt x="31102" y="96886"/>
                </a:lnTo>
                <a:lnTo>
                  <a:pt x="31813" y="97099"/>
                </a:lnTo>
                <a:lnTo>
                  <a:pt x="29032" y="97794"/>
                </a:lnTo>
                <a:close/>
              </a:path>
              <a:path w="521970" h="238760">
                <a:moveTo>
                  <a:pt x="7543" y="199760"/>
                </a:moveTo>
                <a:lnTo>
                  <a:pt x="4943" y="197159"/>
                </a:lnTo>
                <a:lnTo>
                  <a:pt x="0" y="194683"/>
                </a:lnTo>
                <a:lnTo>
                  <a:pt x="323" y="189949"/>
                </a:lnTo>
                <a:lnTo>
                  <a:pt x="31906" y="145001"/>
                </a:lnTo>
                <a:lnTo>
                  <a:pt x="48244" y="111206"/>
                </a:lnTo>
                <a:lnTo>
                  <a:pt x="81448" y="111206"/>
                </a:lnTo>
                <a:lnTo>
                  <a:pt x="81448" y="120064"/>
                </a:lnTo>
                <a:lnTo>
                  <a:pt x="92299" y="120064"/>
                </a:lnTo>
                <a:lnTo>
                  <a:pt x="96945" y="121016"/>
                </a:lnTo>
                <a:lnTo>
                  <a:pt x="103070" y="124493"/>
                </a:lnTo>
                <a:lnTo>
                  <a:pt x="109794" y="130265"/>
                </a:lnTo>
                <a:lnTo>
                  <a:pt x="112335" y="135628"/>
                </a:lnTo>
                <a:lnTo>
                  <a:pt x="78133" y="135628"/>
                </a:lnTo>
                <a:lnTo>
                  <a:pt x="77304" y="137018"/>
                </a:lnTo>
                <a:lnTo>
                  <a:pt x="78243" y="137774"/>
                </a:lnTo>
                <a:lnTo>
                  <a:pt x="78385" y="140571"/>
                </a:lnTo>
                <a:lnTo>
                  <a:pt x="59569" y="140571"/>
                </a:lnTo>
                <a:lnTo>
                  <a:pt x="50707" y="154530"/>
                </a:lnTo>
                <a:lnTo>
                  <a:pt x="40852" y="168018"/>
                </a:lnTo>
                <a:lnTo>
                  <a:pt x="30004" y="181033"/>
                </a:lnTo>
                <a:lnTo>
                  <a:pt x="18164" y="193578"/>
                </a:lnTo>
                <a:lnTo>
                  <a:pt x="11953" y="198569"/>
                </a:lnTo>
                <a:lnTo>
                  <a:pt x="7543" y="199760"/>
                </a:lnTo>
                <a:close/>
              </a:path>
              <a:path w="521970" h="238760">
                <a:moveTo>
                  <a:pt x="175943" y="114419"/>
                </a:moveTo>
                <a:lnTo>
                  <a:pt x="175736" y="113292"/>
                </a:lnTo>
                <a:lnTo>
                  <a:pt x="176945" y="113901"/>
                </a:lnTo>
                <a:lnTo>
                  <a:pt x="175943" y="114419"/>
                </a:lnTo>
                <a:close/>
              </a:path>
              <a:path w="521970" h="238760">
                <a:moveTo>
                  <a:pt x="198213" y="143962"/>
                </a:moveTo>
                <a:lnTo>
                  <a:pt x="172478" y="143962"/>
                </a:lnTo>
                <a:lnTo>
                  <a:pt x="174927" y="133082"/>
                </a:lnTo>
                <a:lnTo>
                  <a:pt x="176190" y="124963"/>
                </a:lnTo>
                <a:lnTo>
                  <a:pt x="176313" y="123677"/>
                </a:lnTo>
                <a:lnTo>
                  <a:pt x="176422" y="121016"/>
                </a:lnTo>
                <a:lnTo>
                  <a:pt x="176503" y="117464"/>
                </a:lnTo>
                <a:lnTo>
                  <a:pt x="175943" y="114419"/>
                </a:lnTo>
                <a:lnTo>
                  <a:pt x="176945" y="113901"/>
                </a:lnTo>
                <a:lnTo>
                  <a:pt x="175736" y="113292"/>
                </a:lnTo>
                <a:lnTo>
                  <a:pt x="208768" y="113292"/>
                </a:lnTo>
                <a:lnTo>
                  <a:pt x="205311" y="117464"/>
                </a:lnTo>
                <a:lnTo>
                  <a:pt x="203253" y="120912"/>
                </a:lnTo>
                <a:lnTo>
                  <a:pt x="202177" y="124141"/>
                </a:lnTo>
                <a:lnTo>
                  <a:pt x="199936" y="136275"/>
                </a:lnTo>
                <a:lnTo>
                  <a:pt x="198213" y="143962"/>
                </a:lnTo>
                <a:close/>
              </a:path>
              <a:path w="521970" h="238760">
                <a:moveTo>
                  <a:pt x="92299" y="120064"/>
                </a:moveTo>
                <a:lnTo>
                  <a:pt x="81448" y="120064"/>
                </a:lnTo>
                <a:lnTo>
                  <a:pt x="89744" y="119540"/>
                </a:lnTo>
                <a:lnTo>
                  <a:pt x="92299" y="120064"/>
                </a:lnTo>
                <a:close/>
              </a:path>
              <a:path w="521970" h="238760">
                <a:moveTo>
                  <a:pt x="140947" y="137303"/>
                </a:moveTo>
                <a:lnTo>
                  <a:pt x="139684" y="136037"/>
                </a:lnTo>
                <a:lnTo>
                  <a:pt x="137055" y="132046"/>
                </a:lnTo>
                <a:lnTo>
                  <a:pt x="137032" y="129246"/>
                </a:lnTo>
                <a:lnTo>
                  <a:pt x="135316" y="124169"/>
                </a:lnTo>
                <a:lnTo>
                  <a:pt x="135190" y="123579"/>
                </a:lnTo>
                <a:lnTo>
                  <a:pt x="136403" y="120700"/>
                </a:lnTo>
                <a:lnTo>
                  <a:pt x="140817" y="120384"/>
                </a:lnTo>
                <a:lnTo>
                  <a:pt x="148389" y="122731"/>
                </a:lnTo>
                <a:lnTo>
                  <a:pt x="149598" y="123208"/>
                </a:lnTo>
                <a:lnTo>
                  <a:pt x="148142" y="123579"/>
                </a:lnTo>
                <a:lnTo>
                  <a:pt x="144027" y="123579"/>
                </a:lnTo>
                <a:lnTo>
                  <a:pt x="140947" y="137303"/>
                </a:lnTo>
                <a:close/>
              </a:path>
              <a:path w="521970" h="238760">
                <a:moveTo>
                  <a:pt x="149598" y="123208"/>
                </a:moveTo>
                <a:lnTo>
                  <a:pt x="148389" y="122731"/>
                </a:lnTo>
                <a:lnTo>
                  <a:pt x="140817" y="120384"/>
                </a:lnTo>
                <a:lnTo>
                  <a:pt x="159043" y="120384"/>
                </a:lnTo>
                <a:lnTo>
                  <a:pt x="153685" y="122169"/>
                </a:lnTo>
                <a:lnTo>
                  <a:pt x="149598" y="123208"/>
                </a:lnTo>
                <a:close/>
              </a:path>
              <a:path w="521970" h="238760">
                <a:moveTo>
                  <a:pt x="151960" y="124141"/>
                </a:moveTo>
                <a:lnTo>
                  <a:pt x="145932" y="124141"/>
                </a:lnTo>
                <a:lnTo>
                  <a:pt x="149598" y="123208"/>
                </a:lnTo>
                <a:lnTo>
                  <a:pt x="151960" y="124141"/>
                </a:lnTo>
                <a:close/>
              </a:path>
              <a:path w="521970" h="238760">
                <a:moveTo>
                  <a:pt x="165249" y="167984"/>
                </a:moveTo>
                <a:lnTo>
                  <a:pt x="164217" y="167336"/>
                </a:lnTo>
                <a:lnTo>
                  <a:pt x="162972" y="165451"/>
                </a:lnTo>
                <a:lnTo>
                  <a:pt x="157202" y="156970"/>
                </a:lnTo>
                <a:lnTo>
                  <a:pt x="152377" y="150262"/>
                </a:lnTo>
                <a:lnTo>
                  <a:pt x="148261" y="145001"/>
                </a:lnTo>
                <a:lnTo>
                  <a:pt x="144932" y="141295"/>
                </a:lnTo>
                <a:lnTo>
                  <a:pt x="140947" y="137303"/>
                </a:lnTo>
                <a:lnTo>
                  <a:pt x="144027" y="123579"/>
                </a:lnTo>
                <a:lnTo>
                  <a:pt x="145932" y="124141"/>
                </a:lnTo>
                <a:lnTo>
                  <a:pt x="151960" y="124141"/>
                </a:lnTo>
                <a:lnTo>
                  <a:pt x="154043" y="124963"/>
                </a:lnTo>
                <a:lnTo>
                  <a:pt x="159944" y="129246"/>
                </a:lnTo>
                <a:lnTo>
                  <a:pt x="166128" y="135628"/>
                </a:lnTo>
                <a:lnTo>
                  <a:pt x="172478" y="143962"/>
                </a:lnTo>
                <a:lnTo>
                  <a:pt x="198213" y="143962"/>
                </a:lnTo>
                <a:lnTo>
                  <a:pt x="197510" y="147101"/>
                </a:lnTo>
                <a:lnTo>
                  <a:pt x="194781" y="157078"/>
                </a:lnTo>
                <a:lnTo>
                  <a:pt x="191881" y="165774"/>
                </a:lnTo>
                <a:lnTo>
                  <a:pt x="194116" y="167336"/>
                </a:lnTo>
                <a:lnTo>
                  <a:pt x="166030" y="167336"/>
                </a:lnTo>
                <a:lnTo>
                  <a:pt x="165249" y="167984"/>
                </a:lnTo>
                <a:close/>
              </a:path>
              <a:path w="521970" h="238760">
                <a:moveTo>
                  <a:pt x="145932" y="124141"/>
                </a:moveTo>
                <a:lnTo>
                  <a:pt x="144027" y="123579"/>
                </a:lnTo>
                <a:lnTo>
                  <a:pt x="148142" y="123579"/>
                </a:lnTo>
                <a:lnTo>
                  <a:pt x="145932" y="124141"/>
                </a:lnTo>
                <a:close/>
              </a:path>
              <a:path w="521970" h="238760">
                <a:moveTo>
                  <a:pt x="78243" y="137774"/>
                </a:moveTo>
                <a:lnTo>
                  <a:pt x="77304" y="137018"/>
                </a:lnTo>
                <a:lnTo>
                  <a:pt x="78133" y="135628"/>
                </a:lnTo>
                <a:lnTo>
                  <a:pt x="78243" y="137774"/>
                </a:lnTo>
                <a:close/>
              </a:path>
              <a:path w="521970" h="238760">
                <a:moveTo>
                  <a:pt x="104260" y="152382"/>
                </a:moveTo>
                <a:lnTo>
                  <a:pt x="94278" y="148648"/>
                </a:lnTo>
                <a:lnTo>
                  <a:pt x="82615" y="141295"/>
                </a:lnTo>
                <a:lnTo>
                  <a:pt x="78243" y="137774"/>
                </a:lnTo>
                <a:lnTo>
                  <a:pt x="78133" y="135628"/>
                </a:lnTo>
                <a:lnTo>
                  <a:pt x="112335" y="135628"/>
                </a:lnTo>
                <a:lnTo>
                  <a:pt x="112529" y="136037"/>
                </a:lnTo>
                <a:lnTo>
                  <a:pt x="112470" y="137303"/>
                </a:lnTo>
                <a:lnTo>
                  <a:pt x="111594" y="142524"/>
                </a:lnTo>
                <a:lnTo>
                  <a:pt x="110032" y="150344"/>
                </a:lnTo>
                <a:lnTo>
                  <a:pt x="104260" y="152382"/>
                </a:lnTo>
                <a:close/>
              </a:path>
              <a:path w="521970" h="238760">
                <a:moveTo>
                  <a:pt x="66541" y="238698"/>
                </a:moveTo>
                <a:lnTo>
                  <a:pt x="51646" y="209532"/>
                </a:lnTo>
                <a:lnTo>
                  <a:pt x="52016" y="206799"/>
                </a:lnTo>
                <a:lnTo>
                  <a:pt x="55518" y="189029"/>
                </a:lnTo>
                <a:lnTo>
                  <a:pt x="57554" y="174024"/>
                </a:lnTo>
                <a:lnTo>
                  <a:pt x="58904" y="157871"/>
                </a:lnTo>
                <a:lnTo>
                  <a:pt x="59569" y="140571"/>
                </a:lnTo>
                <a:lnTo>
                  <a:pt x="78385" y="140571"/>
                </a:lnTo>
                <a:lnTo>
                  <a:pt x="81274" y="197893"/>
                </a:lnTo>
                <a:lnTo>
                  <a:pt x="81381" y="200478"/>
                </a:lnTo>
                <a:lnTo>
                  <a:pt x="72876" y="211353"/>
                </a:lnTo>
                <a:lnTo>
                  <a:pt x="71779" y="217475"/>
                </a:lnTo>
                <a:lnTo>
                  <a:pt x="79343" y="217475"/>
                </a:lnTo>
                <a:lnTo>
                  <a:pt x="77134" y="225254"/>
                </a:lnTo>
                <a:lnTo>
                  <a:pt x="72622" y="233190"/>
                </a:lnTo>
                <a:lnTo>
                  <a:pt x="66541" y="238698"/>
                </a:lnTo>
                <a:close/>
              </a:path>
              <a:path w="521970" h="238760">
                <a:moveTo>
                  <a:pt x="121234" y="216886"/>
                </a:moveTo>
                <a:lnTo>
                  <a:pt x="107911" y="215896"/>
                </a:lnTo>
                <a:lnTo>
                  <a:pt x="103361" y="212929"/>
                </a:lnTo>
                <a:lnTo>
                  <a:pt x="107586" y="207985"/>
                </a:lnTo>
                <a:lnTo>
                  <a:pt x="120586" y="201065"/>
                </a:lnTo>
                <a:lnTo>
                  <a:pt x="134582" y="194123"/>
                </a:lnTo>
                <a:lnTo>
                  <a:pt x="146823" y="186186"/>
                </a:lnTo>
                <a:lnTo>
                  <a:pt x="157306" y="177257"/>
                </a:lnTo>
                <a:lnTo>
                  <a:pt x="166030" y="167336"/>
                </a:lnTo>
                <a:lnTo>
                  <a:pt x="194116" y="167336"/>
                </a:lnTo>
                <a:lnTo>
                  <a:pt x="205658" y="175402"/>
                </a:lnTo>
                <a:lnTo>
                  <a:pt x="220872" y="183583"/>
                </a:lnTo>
                <a:lnTo>
                  <a:pt x="228351" y="186606"/>
                </a:lnTo>
                <a:lnTo>
                  <a:pt x="177812" y="186606"/>
                </a:lnTo>
                <a:lnTo>
                  <a:pt x="166442" y="197339"/>
                </a:lnTo>
                <a:lnTo>
                  <a:pt x="153220" y="205964"/>
                </a:lnTo>
                <a:lnTo>
                  <a:pt x="138150" y="212480"/>
                </a:lnTo>
                <a:lnTo>
                  <a:pt x="121234" y="216886"/>
                </a:lnTo>
                <a:close/>
              </a:path>
              <a:path w="521970" h="238760">
                <a:moveTo>
                  <a:pt x="231842" y="217366"/>
                </a:moveTo>
                <a:lnTo>
                  <a:pt x="213364" y="217180"/>
                </a:lnTo>
                <a:lnTo>
                  <a:pt x="200781" y="213069"/>
                </a:lnTo>
                <a:lnTo>
                  <a:pt x="194090" y="205036"/>
                </a:lnTo>
                <a:lnTo>
                  <a:pt x="192490" y="203427"/>
                </a:lnTo>
                <a:lnTo>
                  <a:pt x="189172" y="199760"/>
                </a:lnTo>
                <a:lnTo>
                  <a:pt x="184230" y="194123"/>
                </a:lnTo>
                <a:lnTo>
                  <a:pt x="177812" y="186606"/>
                </a:lnTo>
                <a:lnTo>
                  <a:pt x="228351" y="186606"/>
                </a:lnTo>
                <a:lnTo>
                  <a:pt x="237527" y="190315"/>
                </a:lnTo>
                <a:lnTo>
                  <a:pt x="255622" y="195597"/>
                </a:lnTo>
                <a:lnTo>
                  <a:pt x="262442" y="197893"/>
                </a:lnTo>
                <a:lnTo>
                  <a:pt x="265852" y="201065"/>
                </a:lnTo>
                <a:lnTo>
                  <a:pt x="265852" y="209532"/>
                </a:lnTo>
                <a:lnTo>
                  <a:pt x="262632" y="212371"/>
                </a:lnTo>
                <a:lnTo>
                  <a:pt x="256212" y="213628"/>
                </a:lnTo>
                <a:lnTo>
                  <a:pt x="231842" y="217366"/>
                </a:lnTo>
                <a:close/>
              </a:path>
              <a:path w="521970" h="238760">
                <a:moveTo>
                  <a:pt x="71779" y="217475"/>
                </a:moveTo>
                <a:lnTo>
                  <a:pt x="72876" y="211353"/>
                </a:lnTo>
                <a:lnTo>
                  <a:pt x="81381" y="200478"/>
                </a:lnTo>
                <a:lnTo>
                  <a:pt x="81448" y="202103"/>
                </a:lnTo>
                <a:lnTo>
                  <a:pt x="80076" y="214892"/>
                </a:lnTo>
                <a:lnTo>
                  <a:pt x="79396" y="217289"/>
                </a:lnTo>
                <a:lnTo>
                  <a:pt x="79259" y="217344"/>
                </a:lnTo>
                <a:lnTo>
                  <a:pt x="71779" y="217475"/>
                </a:lnTo>
                <a:close/>
              </a:path>
              <a:path w="521970" h="238760">
                <a:moveTo>
                  <a:pt x="79343" y="217475"/>
                </a:moveTo>
                <a:lnTo>
                  <a:pt x="71779" y="217475"/>
                </a:lnTo>
                <a:lnTo>
                  <a:pt x="79259" y="217344"/>
                </a:lnTo>
                <a:lnTo>
                  <a:pt x="79396" y="217289"/>
                </a:lnTo>
                <a:lnTo>
                  <a:pt x="79343" y="217475"/>
                </a:lnTo>
                <a:close/>
              </a:path>
              <a:path w="521970" h="238760">
                <a:moveTo>
                  <a:pt x="305962" y="218972"/>
                </a:moveTo>
                <a:lnTo>
                  <a:pt x="303742" y="218972"/>
                </a:lnTo>
                <a:lnTo>
                  <a:pt x="297103" y="218143"/>
                </a:lnTo>
                <a:lnTo>
                  <a:pt x="289636" y="215085"/>
                </a:lnTo>
                <a:lnTo>
                  <a:pt x="281349" y="209789"/>
                </a:lnTo>
                <a:lnTo>
                  <a:pt x="273605" y="203901"/>
                </a:lnTo>
                <a:lnTo>
                  <a:pt x="271089" y="199194"/>
                </a:lnTo>
                <a:lnTo>
                  <a:pt x="273801" y="195668"/>
                </a:lnTo>
                <a:lnTo>
                  <a:pt x="281739" y="193321"/>
                </a:lnTo>
                <a:lnTo>
                  <a:pt x="285127" y="193190"/>
                </a:lnTo>
                <a:lnTo>
                  <a:pt x="290933" y="192799"/>
                </a:lnTo>
                <a:lnTo>
                  <a:pt x="309800" y="191235"/>
                </a:lnTo>
                <a:lnTo>
                  <a:pt x="378752" y="184462"/>
                </a:lnTo>
                <a:lnTo>
                  <a:pt x="378694" y="65829"/>
                </a:lnTo>
                <a:lnTo>
                  <a:pt x="373958" y="26843"/>
                </a:lnTo>
                <a:lnTo>
                  <a:pt x="367703" y="14651"/>
                </a:lnTo>
                <a:lnTo>
                  <a:pt x="367684" y="10307"/>
                </a:lnTo>
                <a:lnTo>
                  <a:pt x="370160" y="5402"/>
                </a:lnTo>
                <a:lnTo>
                  <a:pt x="380643" y="4756"/>
                </a:lnTo>
                <a:lnTo>
                  <a:pt x="391061" y="7046"/>
                </a:lnTo>
                <a:lnTo>
                  <a:pt x="401414" y="12275"/>
                </a:lnTo>
                <a:lnTo>
                  <a:pt x="411699" y="20442"/>
                </a:lnTo>
                <a:lnTo>
                  <a:pt x="413394" y="23785"/>
                </a:lnTo>
                <a:lnTo>
                  <a:pt x="413346" y="28148"/>
                </a:lnTo>
                <a:lnTo>
                  <a:pt x="411575" y="33529"/>
                </a:lnTo>
                <a:lnTo>
                  <a:pt x="410222" y="40740"/>
                </a:lnTo>
                <a:lnTo>
                  <a:pt x="409222" y="48769"/>
                </a:lnTo>
                <a:lnTo>
                  <a:pt x="408574" y="57618"/>
                </a:lnTo>
                <a:lnTo>
                  <a:pt x="407879" y="65829"/>
                </a:lnTo>
                <a:lnTo>
                  <a:pt x="407577" y="72534"/>
                </a:lnTo>
                <a:lnTo>
                  <a:pt x="407527" y="80545"/>
                </a:lnTo>
                <a:lnTo>
                  <a:pt x="406841" y="85336"/>
                </a:lnTo>
                <a:lnTo>
                  <a:pt x="406325" y="87226"/>
                </a:lnTo>
                <a:lnTo>
                  <a:pt x="405641" y="87374"/>
                </a:lnTo>
                <a:lnTo>
                  <a:pt x="406212" y="87641"/>
                </a:lnTo>
                <a:lnTo>
                  <a:pt x="480380" y="87641"/>
                </a:lnTo>
                <a:lnTo>
                  <a:pt x="480102" y="91675"/>
                </a:lnTo>
                <a:lnTo>
                  <a:pt x="430647" y="105025"/>
                </a:lnTo>
                <a:lnTo>
                  <a:pt x="419183" y="105938"/>
                </a:lnTo>
                <a:lnTo>
                  <a:pt x="406488" y="105938"/>
                </a:lnTo>
                <a:lnTo>
                  <a:pt x="406488" y="181205"/>
                </a:lnTo>
                <a:lnTo>
                  <a:pt x="514610" y="181205"/>
                </a:lnTo>
                <a:lnTo>
                  <a:pt x="519331" y="186672"/>
                </a:lnTo>
                <a:lnTo>
                  <a:pt x="521683" y="195007"/>
                </a:lnTo>
                <a:lnTo>
                  <a:pt x="519168" y="200738"/>
                </a:lnTo>
                <a:lnTo>
                  <a:pt x="516980" y="201665"/>
                </a:lnTo>
                <a:lnTo>
                  <a:pt x="449187" y="201665"/>
                </a:lnTo>
                <a:lnTo>
                  <a:pt x="401475" y="202809"/>
                </a:lnTo>
                <a:lnTo>
                  <a:pt x="356400" y="207819"/>
                </a:lnTo>
                <a:lnTo>
                  <a:pt x="313963" y="216695"/>
                </a:lnTo>
                <a:lnTo>
                  <a:pt x="309362" y="218210"/>
                </a:lnTo>
                <a:lnTo>
                  <a:pt x="305962" y="218972"/>
                </a:lnTo>
                <a:close/>
              </a:path>
              <a:path w="521970" h="238760">
                <a:moveTo>
                  <a:pt x="480380" y="87641"/>
                </a:moveTo>
                <a:lnTo>
                  <a:pt x="406212" y="87641"/>
                </a:lnTo>
                <a:lnTo>
                  <a:pt x="406325" y="87226"/>
                </a:lnTo>
                <a:lnTo>
                  <a:pt x="412260" y="85940"/>
                </a:lnTo>
                <a:lnTo>
                  <a:pt x="419415" y="83911"/>
                </a:lnTo>
                <a:lnTo>
                  <a:pt x="427108" y="81286"/>
                </a:lnTo>
                <a:lnTo>
                  <a:pt x="442626" y="75163"/>
                </a:lnTo>
                <a:lnTo>
                  <a:pt x="448275" y="73315"/>
                </a:lnTo>
                <a:lnTo>
                  <a:pt x="452266" y="72534"/>
                </a:lnTo>
                <a:lnTo>
                  <a:pt x="459568" y="72547"/>
                </a:lnTo>
                <a:lnTo>
                  <a:pt x="466116" y="73886"/>
                </a:lnTo>
                <a:lnTo>
                  <a:pt x="471909" y="76551"/>
                </a:lnTo>
                <a:lnTo>
                  <a:pt x="476945" y="80545"/>
                </a:lnTo>
                <a:lnTo>
                  <a:pt x="480452" y="86581"/>
                </a:lnTo>
                <a:lnTo>
                  <a:pt x="480380" y="87641"/>
                </a:lnTo>
                <a:close/>
              </a:path>
              <a:path w="521970" h="238760">
                <a:moveTo>
                  <a:pt x="406212" y="87641"/>
                </a:moveTo>
                <a:lnTo>
                  <a:pt x="405641" y="87374"/>
                </a:lnTo>
                <a:lnTo>
                  <a:pt x="406325" y="87226"/>
                </a:lnTo>
                <a:lnTo>
                  <a:pt x="406212" y="87641"/>
                </a:lnTo>
                <a:close/>
              </a:path>
              <a:path w="521970" h="238760">
                <a:moveTo>
                  <a:pt x="416940" y="106117"/>
                </a:moveTo>
                <a:lnTo>
                  <a:pt x="406488" y="105938"/>
                </a:lnTo>
                <a:lnTo>
                  <a:pt x="419183" y="105938"/>
                </a:lnTo>
                <a:lnTo>
                  <a:pt x="416940" y="106117"/>
                </a:lnTo>
                <a:close/>
              </a:path>
              <a:path w="521970" h="238760">
                <a:moveTo>
                  <a:pt x="514610" y="181205"/>
                </a:moveTo>
                <a:lnTo>
                  <a:pt x="406488" y="181205"/>
                </a:lnTo>
                <a:lnTo>
                  <a:pt x="418365" y="179824"/>
                </a:lnTo>
                <a:lnTo>
                  <a:pt x="431136" y="178095"/>
                </a:lnTo>
                <a:lnTo>
                  <a:pt x="444801" y="176016"/>
                </a:lnTo>
                <a:lnTo>
                  <a:pt x="467961" y="172190"/>
                </a:lnTo>
                <a:lnTo>
                  <a:pt x="475527" y="171193"/>
                </a:lnTo>
                <a:lnTo>
                  <a:pt x="482059" y="170594"/>
                </a:lnTo>
                <a:lnTo>
                  <a:pt x="487556" y="170394"/>
                </a:lnTo>
                <a:lnTo>
                  <a:pt x="497675" y="171851"/>
                </a:lnTo>
                <a:lnTo>
                  <a:pt x="506344" y="175051"/>
                </a:lnTo>
                <a:lnTo>
                  <a:pt x="513563" y="179991"/>
                </a:lnTo>
                <a:lnTo>
                  <a:pt x="514610" y="181205"/>
                </a:lnTo>
                <a:close/>
              </a:path>
              <a:path w="521970" h="238760">
                <a:moveTo>
                  <a:pt x="499538" y="204389"/>
                </a:moveTo>
                <a:lnTo>
                  <a:pt x="449187" y="201665"/>
                </a:lnTo>
                <a:lnTo>
                  <a:pt x="516980" y="201665"/>
                </a:lnTo>
                <a:lnTo>
                  <a:pt x="511786" y="203865"/>
                </a:lnTo>
                <a:lnTo>
                  <a:pt x="499538" y="204389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634070" y="4652642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433" y="0"/>
                </a:lnTo>
              </a:path>
            </a:pathLst>
          </a:custGeom>
          <a:ln w="17179">
            <a:solidFill>
              <a:srgbClr val="56D0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656874" y="4336686"/>
            <a:ext cx="193774" cy="1941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87754" y="4726657"/>
            <a:ext cx="125783" cy="1941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995693" y="4618999"/>
            <a:ext cx="189242" cy="6728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313125" y="4652642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433" y="0"/>
                </a:lnTo>
              </a:path>
            </a:pathLst>
          </a:custGeom>
          <a:ln w="17179">
            <a:solidFill>
              <a:srgbClr val="56D0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335929" y="4336686"/>
            <a:ext cx="193774" cy="19412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373041" y="4729807"/>
            <a:ext cx="113318" cy="1909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 txBox="1"/>
          <p:nvPr/>
        </p:nvSpPr>
        <p:spPr>
          <a:xfrm>
            <a:off x="539750" y="4445000"/>
            <a:ext cx="635000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56D06C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内释放呢？</a:t>
            </a:r>
            <a:endParaRPr sz="2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00000"/>
              </a:lnSpc>
            </a:pPr>
            <a:endParaRPr sz="2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2700">
              <a:lnSpc>
                <a:spcPct val="100000"/>
              </a:lnSpc>
              <a:spcBef>
                <a:spcPts val="1815"/>
              </a:spcBef>
              <a:tabLst>
                <a:tab pos="1497965" algn="l"/>
                <a:tab pos="3250565" algn="l"/>
                <a:tab pos="5803265" algn="l"/>
              </a:tabLst>
            </a:pPr>
            <a:r>
              <a:rPr sz="2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先</a:t>
            </a:r>
            <a:r>
              <a:rPr sz="2100" u="heavy" dirty="0">
                <a:uFill>
                  <a:solidFill>
                    <a:srgbClr val="000000"/>
                  </a:solidFill>
                </a:u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	</a:t>
            </a:r>
            <a:r>
              <a:rPr sz="2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，再</a:t>
            </a:r>
            <a:r>
              <a:rPr sz="2100" u="heavy" dirty="0">
                <a:uFill>
                  <a:solidFill>
                    <a:srgbClr val="000000"/>
                  </a:solidFill>
                </a:u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	</a:t>
            </a:r>
            <a:r>
              <a:rPr sz="2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，最终打在</a:t>
            </a:r>
            <a:r>
              <a:rPr sz="2100" u="heavy" dirty="0">
                <a:uFill>
                  <a:solidFill>
                    <a:srgbClr val="000000"/>
                  </a:solidFill>
                </a:u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	</a:t>
            </a:r>
            <a:r>
              <a:rPr sz="2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板上</a:t>
            </a:r>
            <a:endParaRPr sz="2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1924050" y="285750"/>
            <a:ext cx="5343525" cy="2095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 txBox="1">
            <a:spLocks noGrp="1"/>
          </p:cNvSpPr>
          <p:nvPr>
            <p:ph type="title"/>
          </p:nvPr>
        </p:nvSpPr>
        <p:spPr>
          <a:xfrm>
            <a:off x="1958975" y="149225"/>
            <a:ext cx="4492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5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Part3</a:t>
            </a:r>
            <a:r>
              <a:rPr sz="2100" b="0" spc="-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b="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考法二：口诀解交变场打板情况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00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962650" y="1028700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solidFill>
            <a:srgbClr val="A0E0FF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962650" y="1028700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67600" y="1028700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solidFill>
            <a:srgbClr val="FFE08B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67600" y="1028700"/>
            <a:ext cx="152400" cy="1609725"/>
          </a:xfrm>
          <a:custGeom>
            <a:avLst/>
            <a:gdLst/>
            <a:ahLst/>
            <a:cxnLst/>
            <a:rect l="l" t="t" r="r" b="b"/>
            <a:pathLst>
              <a:path w="152400" h="1609725">
                <a:moveTo>
                  <a:pt x="0" y="1609725"/>
                </a:moveTo>
                <a:lnTo>
                  <a:pt x="152400" y="1609725"/>
                </a:lnTo>
                <a:lnTo>
                  <a:pt x="15240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72075" y="1838325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5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72075" y="1838325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575" y="0"/>
                </a:lnTo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610475" y="1838325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610475" y="1838325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75" y="0"/>
                </a:lnTo>
              </a:path>
            </a:pathLst>
          </a:custGeom>
          <a:ln w="19050">
            <a:solidFill>
              <a:srgbClr val="292B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070359" y="1762125"/>
            <a:ext cx="127228" cy="1302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51737" y="1762125"/>
            <a:ext cx="127228" cy="1302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667500" y="168592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285749"/>
                </a:moveTo>
                <a:lnTo>
                  <a:pt x="102027" y="279773"/>
                </a:lnTo>
                <a:lnTo>
                  <a:pt x="64327" y="262198"/>
                </a:lnTo>
                <a:lnTo>
                  <a:pt x="32429" y="233515"/>
                </a:lnTo>
                <a:lnTo>
                  <a:pt x="10839" y="197448"/>
                </a:lnTo>
                <a:lnTo>
                  <a:pt x="770" y="157567"/>
                </a:lnTo>
                <a:lnTo>
                  <a:pt x="0" y="142874"/>
                </a:lnTo>
                <a:lnTo>
                  <a:pt x="666" y="129256"/>
                </a:lnTo>
                <a:lnTo>
                  <a:pt x="10924" y="88095"/>
                </a:lnTo>
                <a:lnTo>
                  <a:pt x="32037" y="52733"/>
                </a:lnTo>
                <a:lnTo>
                  <a:pt x="62696" y="24639"/>
                </a:lnTo>
                <a:lnTo>
                  <a:pt x="101403" y="6149"/>
                </a:lnTo>
                <a:lnTo>
                  <a:pt x="142883" y="0"/>
                </a:lnTo>
                <a:lnTo>
                  <a:pt x="156877" y="685"/>
                </a:lnTo>
                <a:lnTo>
                  <a:pt x="197660" y="10926"/>
                </a:lnTo>
                <a:lnTo>
                  <a:pt x="233011" y="32036"/>
                </a:lnTo>
                <a:lnTo>
                  <a:pt x="261110" y="62698"/>
                </a:lnTo>
                <a:lnTo>
                  <a:pt x="279600" y="101402"/>
                </a:lnTo>
                <a:lnTo>
                  <a:pt x="285749" y="142874"/>
                </a:lnTo>
                <a:lnTo>
                  <a:pt x="285082" y="156498"/>
                </a:lnTo>
                <a:lnTo>
                  <a:pt x="274826" y="197651"/>
                </a:lnTo>
                <a:lnTo>
                  <a:pt x="253728" y="232993"/>
                </a:lnTo>
                <a:lnTo>
                  <a:pt x="223202" y="260998"/>
                </a:lnTo>
                <a:lnTo>
                  <a:pt x="184346" y="279600"/>
                </a:lnTo>
                <a:lnTo>
                  <a:pt x="142875" y="285749"/>
                </a:lnTo>
                <a:close/>
              </a:path>
            </a:pathLst>
          </a:custGeom>
          <a:solidFill>
            <a:srgbClr val="FFBDB4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953250" y="1819275"/>
            <a:ext cx="0" cy="19685"/>
          </a:xfrm>
          <a:custGeom>
            <a:avLst/>
            <a:gdLst/>
            <a:ahLst/>
            <a:cxnLst/>
            <a:rect l="l" t="t" r="r" b="b"/>
            <a:pathLst>
              <a:path h="19685">
                <a:moveTo>
                  <a:pt x="0" y="0"/>
                </a:moveTo>
                <a:lnTo>
                  <a:pt x="0" y="1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952478" y="1842419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-9525" y="536"/>
                </a:moveTo>
                <a:lnTo>
                  <a:pt x="9638" y="5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950281" y="1855663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399" y="0"/>
                </a:moveTo>
                <a:lnTo>
                  <a:pt x="225" y="1006"/>
                </a:lnTo>
                <a:lnTo>
                  <a:pt x="0" y="201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946970" y="1869589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318" y="0"/>
                </a:moveTo>
                <a:lnTo>
                  <a:pt x="129" y="682"/>
                </a:lnTo>
                <a:lnTo>
                  <a:pt x="0" y="10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942326" y="1883370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-9524" y="103"/>
                </a:moveTo>
                <a:lnTo>
                  <a:pt x="9610" y="10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935997" y="1895732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591" y="0"/>
                </a:moveTo>
                <a:lnTo>
                  <a:pt x="381" y="418"/>
                </a:lnTo>
                <a:lnTo>
                  <a:pt x="0" y="109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928497" y="1907184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1298" y="0"/>
                </a:moveTo>
                <a:lnTo>
                  <a:pt x="673" y="987"/>
                </a:lnTo>
                <a:lnTo>
                  <a:pt x="0" y="194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920590" y="1918915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640" y="0"/>
                </a:moveTo>
                <a:lnTo>
                  <a:pt x="230" y="525"/>
                </a:lnTo>
                <a:lnTo>
                  <a:pt x="0" y="79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900491" y="1939015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790" y="0"/>
                </a:moveTo>
                <a:lnTo>
                  <a:pt x="523" y="230"/>
                </a:lnTo>
                <a:lnTo>
                  <a:pt x="0" y="63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888762" y="1946923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1940" y="0"/>
                </a:moveTo>
                <a:lnTo>
                  <a:pt x="984" y="672"/>
                </a:lnTo>
                <a:lnTo>
                  <a:pt x="0" y="1296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877311" y="1954424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1084" y="0"/>
                </a:moveTo>
                <a:lnTo>
                  <a:pt x="414" y="379"/>
                </a:lnTo>
                <a:lnTo>
                  <a:pt x="0" y="58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864951" y="1960753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195" y="0"/>
                </a:moveTo>
                <a:lnTo>
                  <a:pt x="97" y="43"/>
                </a:lnTo>
                <a:lnTo>
                  <a:pt x="0" y="8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851221" y="196541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968" y="0"/>
                </a:moveTo>
                <a:lnTo>
                  <a:pt x="625" y="113"/>
                </a:lnTo>
                <a:lnTo>
                  <a:pt x="0" y="286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837288" y="1968717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1909" y="0"/>
                </a:moveTo>
                <a:lnTo>
                  <a:pt x="956" y="213"/>
                </a:lnTo>
                <a:lnTo>
                  <a:pt x="0" y="37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824019" y="1970907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1021" y="0"/>
                </a:moveTo>
                <a:lnTo>
                  <a:pt x="358" y="81"/>
                </a:lnTo>
                <a:lnTo>
                  <a:pt x="0" y="10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658633" y="1842423"/>
            <a:ext cx="138097" cy="1381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668158" y="1814108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-9525" y="534"/>
                </a:moveTo>
                <a:lnTo>
                  <a:pt x="9637" y="53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670068" y="1799926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0" y="2008"/>
                </a:moveTo>
                <a:lnTo>
                  <a:pt x="174" y="1003"/>
                </a:lnTo>
                <a:lnTo>
                  <a:pt x="39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673460" y="1786933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1076"/>
                </a:moveTo>
                <a:lnTo>
                  <a:pt x="188" y="394"/>
                </a:lnTo>
                <a:lnTo>
                  <a:pt x="31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678337" y="1774020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-9525" y="105"/>
                </a:moveTo>
                <a:lnTo>
                  <a:pt x="9612" y="10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684167" y="1760798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1053"/>
                </a:moveTo>
                <a:lnTo>
                  <a:pt x="203" y="649"/>
                </a:lnTo>
                <a:lnTo>
                  <a:pt x="57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691045" y="1748623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1637"/>
                </a:moveTo>
                <a:lnTo>
                  <a:pt x="533" y="795"/>
                </a:lnTo>
                <a:lnTo>
                  <a:pt x="1093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699537" y="1737908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751"/>
                </a:moveTo>
                <a:lnTo>
                  <a:pt x="391" y="249"/>
                </a:lnTo>
                <a:lnTo>
                  <a:pt x="60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719482" y="1717961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608"/>
                </a:moveTo>
                <a:lnTo>
                  <a:pt x="250" y="392"/>
                </a:lnTo>
                <a:lnTo>
                  <a:pt x="753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730196" y="1709469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0" y="1096"/>
                </a:moveTo>
                <a:lnTo>
                  <a:pt x="796" y="535"/>
                </a:lnTo>
                <a:lnTo>
                  <a:pt x="164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742370" y="170259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574"/>
                </a:moveTo>
                <a:lnTo>
                  <a:pt x="652" y="205"/>
                </a:lnTo>
                <a:lnTo>
                  <a:pt x="106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755591" y="1696759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0" y="91"/>
                </a:moveTo>
                <a:lnTo>
                  <a:pt x="110" y="42"/>
                </a:lnTo>
                <a:lnTo>
                  <a:pt x="22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768503" y="1691883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323"/>
                </a:moveTo>
                <a:lnTo>
                  <a:pt x="399" y="190"/>
                </a:lnTo>
                <a:lnTo>
                  <a:pt x="108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781494" y="1688492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0" y="402"/>
                </a:moveTo>
                <a:lnTo>
                  <a:pt x="1010" y="175"/>
                </a:lnTo>
                <a:lnTo>
                  <a:pt x="202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795675" y="168658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114"/>
                </a:moveTo>
                <a:lnTo>
                  <a:pt x="696" y="28"/>
                </a:lnTo>
                <a:lnTo>
                  <a:pt x="108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810367" y="168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7" y="0"/>
                </a:lnTo>
                <a:lnTo>
                  <a:pt x="1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823988" y="168658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0"/>
                </a:moveTo>
                <a:lnTo>
                  <a:pt x="389" y="28"/>
                </a:lnTo>
                <a:lnTo>
                  <a:pt x="1087" y="11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837231" y="1688492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0" y="0"/>
                </a:moveTo>
                <a:lnTo>
                  <a:pt x="1013" y="175"/>
                </a:lnTo>
                <a:lnTo>
                  <a:pt x="2024" y="40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851157" y="1691883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0"/>
                </a:moveTo>
                <a:lnTo>
                  <a:pt x="690" y="191"/>
                </a:lnTo>
                <a:lnTo>
                  <a:pt x="1091" y="32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864936" y="1696759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0" y="0"/>
                </a:moveTo>
                <a:lnTo>
                  <a:pt x="111" y="43"/>
                </a:lnTo>
                <a:lnTo>
                  <a:pt x="223" y="9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877299" y="1702581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0"/>
                </a:moveTo>
                <a:lnTo>
                  <a:pt x="426" y="214"/>
                </a:lnTo>
                <a:lnTo>
                  <a:pt x="1108" y="60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888751" y="1709373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0" y="0"/>
                </a:moveTo>
                <a:lnTo>
                  <a:pt x="995" y="630"/>
                </a:lnTo>
                <a:lnTo>
                  <a:pt x="1960" y="130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900481" y="171793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0" y="0"/>
                </a:moveTo>
                <a:lnTo>
                  <a:pt x="534" y="416"/>
                </a:lnTo>
                <a:lnTo>
                  <a:pt x="809" y="65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920603" y="1737905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0"/>
                </a:moveTo>
                <a:lnTo>
                  <a:pt x="217" y="251"/>
                </a:lnTo>
                <a:lnTo>
                  <a:pt x="610" y="756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928608" y="1748620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0"/>
                </a:moveTo>
                <a:lnTo>
                  <a:pt x="561" y="797"/>
                </a:lnTo>
                <a:lnTo>
                  <a:pt x="1096" y="164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936009" y="1760795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0"/>
                </a:moveTo>
                <a:lnTo>
                  <a:pt x="369" y="652"/>
                </a:lnTo>
                <a:lnTo>
                  <a:pt x="574" y="105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942324" y="1774017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-9524" y="108"/>
                </a:moveTo>
                <a:lnTo>
                  <a:pt x="9615" y="10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946968" y="1786930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0"/>
                </a:moveTo>
                <a:lnTo>
                  <a:pt x="131" y="397"/>
                </a:lnTo>
                <a:lnTo>
                  <a:pt x="321" y="108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950280" y="1799922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0" y="0"/>
                </a:moveTo>
                <a:lnTo>
                  <a:pt x="226" y="1007"/>
                </a:lnTo>
                <a:lnTo>
                  <a:pt x="401" y="201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952478" y="1814104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-9525" y="538"/>
                </a:moveTo>
                <a:lnTo>
                  <a:pt x="9638" y="53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953250" y="1819272"/>
            <a:ext cx="0" cy="19685"/>
          </a:xfrm>
          <a:custGeom>
            <a:avLst/>
            <a:gdLst/>
            <a:ahLst/>
            <a:cxnLst/>
            <a:rect l="l" t="t" r="r" b="b"/>
            <a:pathLst>
              <a:path h="19685">
                <a:moveTo>
                  <a:pt x="0" y="0"/>
                </a:moveTo>
                <a:lnTo>
                  <a:pt x="0" y="1905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6721475" y="1673225"/>
            <a:ext cx="17716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FB5255"/>
                </a:solidFill>
                <a:latin typeface="Comic Sans MS" panose="030F0702030302020204"/>
                <a:cs typeface="Comic Sans MS" panose="030F0702030302020204"/>
              </a:rPr>
              <a:t>+</a:t>
            </a:r>
            <a:endParaRPr sz="195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930900" y="2644775"/>
            <a:ext cx="193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1B4EE"/>
                </a:solidFill>
                <a:latin typeface="Comic Sans MS" panose="030F0702030302020204"/>
                <a:cs typeface="Comic Sans MS" panose="030F0702030302020204"/>
              </a:rPr>
              <a:t>A</a:t>
            </a:r>
            <a:endParaRPr sz="18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464425" y="2644775"/>
            <a:ext cx="169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AA02"/>
                </a:solidFill>
                <a:latin typeface="Comic Sans MS" panose="030F0702030302020204"/>
                <a:cs typeface="Comic Sans MS" panose="030F0702030302020204"/>
              </a:rPr>
              <a:t>B</a:t>
            </a:r>
            <a:endParaRPr sz="18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71450" y="4800600"/>
            <a:ext cx="8801100" cy="0"/>
          </a:xfrm>
          <a:custGeom>
            <a:avLst/>
            <a:gdLst/>
            <a:ahLst/>
            <a:cxnLst/>
            <a:rect l="l" t="t" r="r" b="b"/>
            <a:pathLst>
              <a:path w="8801100">
                <a:moveTo>
                  <a:pt x="0" y="0"/>
                </a:moveTo>
                <a:lnTo>
                  <a:pt x="8801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71450" y="4800600"/>
            <a:ext cx="8801100" cy="0"/>
          </a:xfrm>
          <a:custGeom>
            <a:avLst/>
            <a:gdLst/>
            <a:ahLst/>
            <a:cxnLst/>
            <a:rect l="l" t="t" r="r" b="b"/>
            <a:pathLst>
              <a:path w="8801100">
                <a:moveTo>
                  <a:pt x="0" y="0"/>
                </a:moveTo>
                <a:lnTo>
                  <a:pt x="880110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915400" y="47434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0" y="0"/>
                </a:ln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47106" y="5039316"/>
            <a:ext cx="70350" cy="1431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99644" y="5097556"/>
            <a:ext cx="150495" cy="52705"/>
          </a:xfrm>
          <a:custGeom>
            <a:avLst/>
            <a:gdLst/>
            <a:ahLst/>
            <a:cxnLst/>
            <a:rect l="l" t="t" r="r" b="b"/>
            <a:pathLst>
              <a:path w="150495" h="52704">
                <a:moveTo>
                  <a:pt x="146788" y="0"/>
                </a:moveTo>
                <a:lnTo>
                  <a:pt x="3156" y="0"/>
                </a:lnTo>
                <a:lnTo>
                  <a:pt x="1052" y="1047"/>
                </a:lnTo>
                <a:lnTo>
                  <a:pt x="0" y="2543"/>
                </a:lnTo>
                <a:lnTo>
                  <a:pt x="0" y="6732"/>
                </a:lnTo>
                <a:lnTo>
                  <a:pt x="1202" y="8229"/>
                </a:lnTo>
                <a:lnTo>
                  <a:pt x="3607" y="8977"/>
                </a:lnTo>
                <a:lnTo>
                  <a:pt x="75310" y="8977"/>
                </a:lnTo>
                <a:lnTo>
                  <a:pt x="147014" y="8752"/>
                </a:lnTo>
                <a:lnTo>
                  <a:pt x="149118" y="7555"/>
                </a:lnTo>
                <a:lnTo>
                  <a:pt x="150170" y="6134"/>
                </a:lnTo>
                <a:lnTo>
                  <a:pt x="150058" y="2543"/>
                </a:lnTo>
                <a:lnTo>
                  <a:pt x="149043" y="1196"/>
                </a:lnTo>
                <a:lnTo>
                  <a:pt x="146788" y="0"/>
                </a:lnTo>
                <a:close/>
              </a:path>
              <a:path w="150495" h="52704">
                <a:moveTo>
                  <a:pt x="147014" y="43539"/>
                </a:moveTo>
                <a:lnTo>
                  <a:pt x="3607" y="43539"/>
                </a:lnTo>
                <a:lnTo>
                  <a:pt x="1202" y="44287"/>
                </a:lnTo>
                <a:lnTo>
                  <a:pt x="0" y="45783"/>
                </a:lnTo>
                <a:lnTo>
                  <a:pt x="0" y="49973"/>
                </a:lnTo>
                <a:lnTo>
                  <a:pt x="1052" y="51469"/>
                </a:lnTo>
                <a:lnTo>
                  <a:pt x="3156" y="52516"/>
                </a:lnTo>
                <a:lnTo>
                  <a:pt x="146788" y="52516"/>
                </a:lnTo>
                <a:lnTo>
                  <a:pt x="149043" y="51469"/>
                </a:lnTo>
                <a:lnTo>
                  <a:pt x="150170" y="49973"/>
                </a:lnTo>
                <a:lnTo>
                  <a:pt x="150170" y="46531"/>
                </a:lnTo>
                <a:lnTo>
                  <a:pt x="149118" y="45035"/>
                </a:lnTo>
                <a:lnTo>
                  <a:pt x="147014" y="43539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99644" y="5097556"/>
            <a:ext cx="150495" cy="9525"/>
          </a:xfrm>
          <a:custGeom>
            <a:avLst/>
            <a:gdLst/>
            <a:ahLst/>
            <a:cxnLst/>
            <a:rect l="l" t="t" r="r" b="b"/>
            <a:pathLst>
              <a:path w="150495" h="9525">
                <a:moveTo>
                  <a:pt x="0" y="4488"/>
                </a:moveTo>
                <a:lnTo>
                  <a:pt x="0" y="2543"/>
                </a:lnTo>
                <a:lnTo>
                  <a:pt x="1052" y="1047"/>
                </a:lnTo>
                <a:lnTo>
                  <a:pt x="3156" y="0"/>
                </a:lnTo>
                <a:lnTo>
                  <a:pt x="146788" y="0"/>
                </a:lnTo>
                <a:lnTo>
                  <a:pt x="149043" y="1196"/>
                </a:lnTo>
                <a:lnTo>
                  <a:pt x="150170" y="2693"/>
                </a:lnTo>
                <a:lnTo>
                  <a:pt x="150170" y="4488"/>
                </a:lnTo>
                <a:lnTo>
                  <a:pt x="150170" y="6134"/>
                </a:lnTo>
                <a:lnTo>
                  <a:pt x="149118" y="7555"/>
                </a:lnTo>
                <a:lnTo>
                  <a:pt x="147014" y="8752"/>
                </a:lnTo>
                <a:lnTo>
                  <a:pt x="75310" y="8977"/>
                </a:lnTo>
                <a:lnTo>
                  <a:pt x="3607" y="8977"/>
                </a:lnTo>
                <a:lnTo>
                  <a:pt x="1202" y="8229"/>
                </a:lnTo>
                <a:lnTo>
                  <a:pt x="0" y="6732"/>
                </a:lnTo>
                <a:lnTo>
                  <a:pt x="0" y="448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99644" y="5141095"/>
            <a:ext cx="150495" cy="9525"/>
          </a:xfrm>
          <a:custGeom>
            <a:avLst/>
            <a:gdLst/>
            <a:ahLst/>
            <a:cxnLst/>
            <a:rect l="l" t="t" r="r" b="b"/>
            <a:pathLst>
              <a:path w="150495" h="9525">
                <a:moveTo>
                  <a:pt x="0" y="4488"/>
                </a:moveTo>
                <a:lnTo>
                  <a:pt x="0" y="2244"/>
                </a:lnTo>
                <a:lnTo>
                  <a:pt x="1202" y="748"/>
                </a:lnTo>
                <a:lnTo>
                  <a:pt x="3607" y="0"/>
                </a:lnTo>
                <a:lnTo>
                  <a:pt x="147014" y="0"/>
                </a:lnTo>
                <a:lnTo>
                  <a:pt x="149118" y="1496"/>
                </a:lnTo>
                <a:lnTo>
                  <a:pt x="150170" y="2992"/>
                </a:lnTo>
                <a:lnTo>
                  <a:pt x="150170" y="4488"/>
                </a:lnTo>
                <a:lnTo>
                  <a:pt x="150170" y="6433"/>
                </a:lnTo>
                <a:lnTo>
                  <a:pt x="149043" y="7929"/>
                </a:lnTo>
                <a:lnTo>
                  <a:pt x="146788" y="8977"/>
                </a:lnTo>
                <a:lnTo>
                  <a:pt x="3156" y="8977"/>
                </a:lnTo>
                <a:lnTo>
                  <a:pt x="1052" y="7929"/>
                </a:lnTo>
                <a:lnTo>
                  <a:pt x="0" y="6433"/>
                </a:lnTo>
                <a:lnTo>
                  <a:pt x="0" y="448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33807" y="5030339"/>
            <a:ext cx="95153" cy="1546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7150" y="49053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7150" y="49053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090124" y="5044457"/>
            <a:ext cx="69984" cy="14236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241872" y="5102363"/>
            <a:ext cx="149860" cy="52705"/>
          </a:xfrm>
          <a:custGeom>
            <a:avLst/>
            <a:gdLst/>
            <a:ahLst/>
            <a:cxnLst/>
            <a:rect l="l" t="t" r="r" b="b"/>
            <a:pathLst>
              <a:path w="149860" h="52704">
                <a:moveTo>
                  <a:pt x="146026" y="0"/>
                </a:moveTo>
                <a:lnTo>
                  <a:pt x="3140" y="0"/>
                </a:lnTo>
                <a:lnTo>
                  <a:pt x="1046" y="1041"/>
                </a:lnTo>
                <a:lnTo>
                  <a:pt x="0" y="2528"/>
                </a:lnTo>
                <a:lnTo>
                  <a:pt x="0" y="6694"/>
                </a:lnTo>
                <a:lnTo>
                  <a:pt x="1196" y="8182"/>
                </a:lnTo>
                <a:lnTo>
                  <a:pt x="3588" y="8925"/>
                </a:lnTo>
                <a:lnTo>
                  <a:pt x="74920" y="8925"/>
                </a:lnTo>
                <a:lnTo>
                  <a:pt x="146251" y="8702"/>
                </a:lnTo>
                <a:lnTo>
                  <a:pt x="148344" y="7512"/>
                </a:lnTo>
                <a:lnTo>
                  <a:pt x="149391" y="6099"/>
                </a:lnTo>
                <a:lnTo>
                  <a:pt x="149279" y="2528"/>
                </a:lnTo>
                <a:lnTo>
                  <a:pt x="148269" y="1190"/>
                </a:lnTo>
                <a:lnTo>
                  <a:pt x="146026" y="0"/>
                </a:lnTo>
                <a:close/>
              </a:path>
              <a:path w="149860" h="52704">
                <a:moveTo>
                  <a:pt x="146251" y="43289"/>
                </a:moveTo>
                <a:lnTo>
                  <a:pt x="3588" y="43289"/>
                </a:lnTo>
                <a:lnTo>
                  <a:pt x="1196" y="44033"/>
                </a:lnTo>
                <a:lnTo>
                  <a:pt x="0" y="45521"/>
                </a:lnTo>
                <a:lnTo>
                  <a:pt x="0" y="49686"/>
                </a:lnTo>
                <a:lnTo>
                  <a:pt x="1046" y="51174"/>
                </a:lnTo>
                <a:lnTo>
                  <a:pt x="3140" y="52215"/>
                </a:lnTo>
                <a:lnTo>
                  <a:pt x="146026" y="52215"/>
                </a:lnTo>
                <a:lnTo>
                  <a:pt x="148269" y="51174"/>
                </a:lnTo>
                <a:lnTo>
                  <a:pt x="149391" y="49686"/>
                </a:lnTo>
                <a:lnTo>
                  <a:pt x="149391" y="46265"/>
                </a:lnTo>
                <a:lnTo>
                  <a:pt x="148344" y="44777"/>
                </a:lnTo>
                <a:lnTo>
                  <a:pt x="146251" y="43289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241872" y="5102363"/>
            <a:ext cx="149860" cy="9525"/>
          </a:xfrm>
          <a:custGeom>
            <a:avLst/>
            <a:gdLst/>
            <a:ahLst/>
            <a:cxnLst/>
            <a:rect l="l" t="t" r="r" b="b"/>
            <a:pathLst>
              <a:path w="149860" h="9525">
                <a:moveTo>
                  <a:pt x="0" y="4462"/>
                </a:moveTo>
                <a:lnTo>
                  <a:pt x="0" y="2528"/>
                </a:lnTo>
                <a:lnTo>
                  <a:pt x="1046" y="1041"/>
                </a:lnTo>
                <a:lnTo>
                  <a:pt x="3140" y="0"/>
                </a:lnTo>
                <a:lnTo>
                  <a:pt x="146026" y="0"/>
                </a:lnTo>
                <a:lnTo>
                  <a:pt x="148269" y="1190"/>
                </a:lnTo>
                <a:lnTo>
                  <a:pt x="149391" y="2677"/>
                </a:lnTo>
                <a:lnTo>
                  <a:pt x="149391" y="4462"/>
                </a:lnTo>
                <a:lnTo>
                  <a:pt x="149391" y="6099"/>
                </a:lnTo>
                <a:lnTo>
                  <a:pt x="148344" y="7512"/>
                </a:lnTo>
                <a:lnTo>
                  <a:pt x="146251" y="8702"/>
                </a:lnTo>
                <a:lnTo>
                  <a:pt x="74920" y="8925"/>
                </a:lnTo>
                <a:lnTo>
                  <a:pt x="3588" y="8925"/>
                </a:lnTo>
                <a:lnTo>
                  <a:pt x="1196" y="8182"/>
                </a:lnTo>
                <a:lnTo>
                  <a:pt x="0" y="6694"/>
                </a:lnTo>
                <a:lnTo>
                  <a:pt x="0" y="44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241872" y="5145653"/>
            <a:ext cx="149860" cy="9525"/>
          </a:xfrm>
          <a:custGeom>
            <a:avLst/>
            <a:gdLst/>
            <a:ahLst/>
            <a:cxnLst/>
            <a:rect l="l" t="t" r="r" b="b"/>
            <a:pathLst>
              <a:path w="149860" h="9525">
                <a:moveTo>
                  <a:pt x="0" y="4462"/>
                </a:moveTo>
                <a:lnTo>
                  <a:pt x="0" y="2231"/>
                </a:lnTo>
                <a:lnTo>
                  <a:pt x="1196" y="743"/>
                </a:lnTo>
                <a:lnTo>
                  <a:pt x="3588" y="0"/>
                </a:lnTo>
                <a:lnTo>
                  <a:pt x="146251" y="0"/>
                </a:lnTo>
                <a:lnTo>
                  <a:pt x="148344" y="1487"/>
                </a:lnTo>
                <a:lnTo>
                  <a:pt x="149391" y="2975"/>
                </a:lnTo>
                <a:lnTo>
                  <a:pt x="149391" y="4462"/>
                </a:lnTo>
                <a:lnTo>
                  <a:pt x="149391" y="6396"/>
                </a:lnTo>
                <a:lnTo>
                  <a:pt x="148269" y="7884"/>
                </a:lnTo>
                <a:lnTo>
                  <a:pt x="146026" y="8925"/>
                </a:lnTo>
                <a:lnTo>
                  <a:pt x="3140" y="8925"/>
                </a:lnTo>
                <a:lnTo>
                  <a:pt x="1046" y="7884"/>
                </a:lnTo>
                <a:lnTo>
                  <a:pt x="0" y="6396"/>
                </a:lnTo>
                <a:lnTo>
                  <a:pt x="0" y="44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493102" y="5128471"/>
            <a:ext cx="185420" cy="0"/>
          </a:xfrm>
          <a:custGeom>
            <a:avLst/>
            <a:gdLst/>
            <a:ahLst/>
            <a:cxnLst/>
            <a:rect l="l" t="t" r="r" b="b"/>
            <a:pathLst>
              <a:path w="185419">
                <a:moveTo>
                  <a:pt x="0" y="0"/>
                </a:moveTo>
                <a:lnTo>
                  <a:pt x="184832" y="0"/>
                </a:lnTo>
              </a:path>
            </a:pathLst>
          </a:custGeom>
          <a:ln w="1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511159" y="4882231"/>
            <a:ext cx="153428" cy="15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535609" y="5186154"/>
            <a:ext cx="99593" cy="1512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000250" y="48101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000250" y="48101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157049" y="5044457"/>
            <a:ext cx="69984" cy="14236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308797" y="5102363"/>
            <a:ext cx="149860" cy="52705"/>
          </a:xfrm>
          <a:custGeom>
            <a:avLst/>
            <a:gdLst/>
            <a:ahLst/>
            <a:cxnLst/>
            <a:rect l="l" t="t" r="r" b="b"/>
            <a:pathLst>
              <a:path w="149860" h="52704">
                <a:moveTo>
                  <a:pt x="146026" y="0"/>
                </a:moveTo>
                <a:lnTo>
                  <a:pt x="3140" y="0"/>
                </a:lnTo>
                <a:lnTo>
                  <a:pt x="1046" y="1041"/>
                </a:lnTo>
                <a:lnTo>
                  <a:pt x="0" y="2528"/>
                </a:lnTo>
                <a:lnTo>
                  <a:pt x="0" y="6694"/>
                </a:lnTo>
                <a:lnTo>
                  <a:pt x="1196" y="8182"/>
                </a:lnTo>
                <a:lnTo>
                  <a:pt x="3588" y="8925"/>
                </a:lnTo>
                <a:lnTo>
                  <a:pt x="74920" y="8925"/>
                </a:lnTo>
                <a:lnTo>
                  <a:pt x="146251" y="8702"/>
                </a:lnTo>
                <a:lnTo>
                  <a:pt x="148344" y="7512"/>
                </a:lnTo>
                <a:lnTo>
                  <a:pt x="149391" y="6099"/>
                </a:lnTo>
                <a:lnTo>
                  <a:pt x="149279" y="2528"/>
                </a:lnTo>
                <a:lnTo>
                  <a:pt x="148269" y="1190"/>
                </a:lnTo>
                <a:lnTo>
                  <a:pt x="146026" y="0"/>
                </a:lnTo>
                <a:close/>
              </a:path>
              <a:path w="149860" h="52704">
                <a:moveTo>
                  <a:pt x="146251" y="43289"/>
                </a:moveTo>
                <a:lnTo>
                  <a:pt x="3588" y="43289"/>
                </a:lnTo>
                <a:lnTo>
                  <a:pt x="1196" y="44033"/>
                </a:lnTo>
                <a:lnTo>
                  <a:pt x="0" y="45521"/>
                </a:lnTo>
                <a:lnTo>
                  <a:pt x="0" y="49686"/>
                </a:lnTo>
                <a:lnTo>
                  <a:pt x="1046" y="51174"/>
                </a:lnTo>
                <a:lnTo>
                  <a:pt x="3140" y="52215"/>
                </a:lnTo>
                <a:lnTo>
                  <a:pt x="146026" y="52215"/>
                </a:lnTo>
                <a:lnTo>
                  <a:pt x="148269" y="51174"/>
                </a:lnTo>
                <a:lnTo>
                  <a:pt x="149391" y="49686"/>
                </a:lnTo>
                <a:lnTo>
                  <a:pt x="149391" y="46265"/>
                </a:lnTo>
                <a:lnTo>
                  <a:pt x="148344" y="44777"/>
                </a:lnTo>
                <a:lnTo>
                  <a:pt x="146251" y="43289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308797" y="5102363"/>
            <a:ext cx="149860" cy="9525"/>
          </a:xfrm>
          <a:custGeom>
            <a:avLst/>
            <a:gdLst/>
            <a:ahLst/>
            <a:cxnLst/>
            <a:rect l="l" t="t" r="r" b="b"/>
            <a:pathLst>
              <a:path w="149860" h="9525">
                <a:moveTo>
                  <a:pt x="0" y="4462"/>
                </a:moveTo>
                <a:lnTo>
                  <a:pt x="0" y="2528"/>
                </a:lnTo>
                <a:lnTo>
                  <a:pt x="1046" y="1041"/>
                </a:lnTo>
                <a:lnTo>
                  <a:pt x="3140" y="0"/>
                </a:lnTo>
                <a:lnTo>
                  <a:pt x="146026" y="0"/>
                </a:lnTo>
                <a:lnTo>
                  <a:pt x="148269" y="1190"/>
                </a:lnTo>
                <a:lnTo>
                  <a:pt x="149391" y="2677"/>
                </a:lnTo>
                <a:lnTo>
                  <a:pt x="149391" y="4462"/>
                </a:lnTo>
                <a:lnTo>
                  <a:pt x="149391" y="6099"/>
                </a:lnTo>
                <a:lnTo>
                  <a:pt x="148344" y="7512"/>
                </a:lnTo>
                <a:lnTo>
                  <a:pt x="146251" y="8702"/>
                </a:lnTo>
                <a:lnTo>
                  <a:pt x="74920" y="8925"/>
                </a:lnTo>
                <a:lnTo>
                  <a:pt x="3588" y="8925"/>
                </a:lnTo>
                <a:lnTo>
                  <a:pt x="1196" y="8182"/>
                </a:lnTo>
                <a:lnTo>
                  <a:pt x="0" y="6694"/>
                </a:lnTo>
                <a:lnTo>
                  <a:pt x="0" y="44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308797" y="5145653"/>
            <a:ext cx="149860" cy="9525"/>
          </a:xfrm>
          <a:custGeom>
            <a:avLst/>
            <a:gdLst/>
            <a:ahLst/>
            <a:cxnLst/>
            <a:rect l="l" t="t" r="r" b="b"/>
            <a:pathLst>
              <a:path w="149860" h="9525">
                <a:moveTo>
                  <a:pt x="0" y="4462"/>
                </a:moveTo>
                <a:lnTo>
                  <a:pt x="0" y="2231"/>
                </a:lnTo>
                <a:lnTo>
                  <a:pt x="1196" y="743"/>
                </a:lnTo>
                <a:lnTo>
                  <a:pt x="3588" y="0"/>
                </a:lnTo>
                <a:lnTo>
                  <a:pt x="146251" y="0"/>
                </a:lnTo>
                <a:lnTo>
                  <a:pt x="148344" y="1487"/>
                </a:lnTo>
                <a:lnTo>
                  <a:pt x="149391" y="2975"/>
                </a:lnTo>
                <a:lnTo>
                  <a:pt x="149391" y="4462"/>
                </a:lnTo>
                <a:lnTo>
                  <a:pt x="149391" y="6396"/>
                </a:lnTo>
                <a:lnTo>
                  <a:pt x="148269" y="7884"/>
                </a:lnTo>
                <a:lnTo>
                  <a:pt x="146026" y="8925"/>
                </a:lnTo>
                <a:lnTo>
                  <a:pt x="3140" y="8925"/>
                </a:lnTo>
                <a:lnTo>
                  <a:pt x="1046" y="7884"/>
                </a:lnTo>
                <a:lnTo>
                  <a:pt x="0" y="6396"/>
                </a:lnTo>
                <a:lnTo>
                  <a:pt x="0" y="44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560026" y="5128471"/>
            <a:ext cx="185420" cy="0"/>
          </a:xfrm>
          <a:custGeom>
            <a:avLst/>
            <a:gdLst/>
            <a:ahLst/>
            <a:cxnLst/>
            <a:rect l="l" t="t" r="r" b="b"/>
            <a:pathLst>
              <a:path w="185420">
                <a:moveTo>
                  <a:pt x="0" y="0"/>
                </a:moveTo>
                <a:lnTo>
                  <a:pt x="184832" y="0"/>
                </a:lnTo>
              </a:path>
            </a:pathLst>
          </a:custGeom>
          <a:ln w="1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578084" y="4882231"/>
            <a:ext cx="153428" cy="1512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607469" y="5188608"/>
            <a:ext cx="89724" cy="1488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067175" y="48101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067175" y="48101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223932" y="5044445"/>
            <a:ext cx="69268" cy="1423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374126" y="5102361"/>
            <a:ext cx="147955" cy="52705"/>
          </a:xfrm>
          <a:custGeom>
            <a:avLst/>
            <a:gdLst/>
            <a:ahLst/>
            <a:cxnLst/>
            <a:rect l="l" t="t" r="r" b="b"/>
            <a:pathLst>
              <a:path w="147954" h="52704">
                <a:moveTo>
                  <a:pt x="144530" y="0"/>
                </a:moveTo>
                <a:lnTo>
                  <a:pt x="3108" y="0"/>
                </a:lnTo>
                <a:lnTo>
                  <a:pt x="1036" y="1041"/>
                </a:lnTo>
                <a:lnTo>
                  <a:pt x="0" y="2529"/>
                </a:lnTo>
                <a:lnTo>
                  <a:pt x="0" y="6695"/>
                </a:lnTo>
                <a:lnTo>
                  <a:pt x="1183" y="8183"/>
                </a:lnTo>
                <a:lnTo>
                  <a:pt x="3552" y="8927"/>
                </a:lnTo>
                <a:lnTo>
                  <a:pt x="74152" y="8927"/>
                </a:lnTo>
                <a:lnTo>
                  <a:pt x="144752" y="8704"/>
                </a:lnTo>
                <a:lnTo>
                  <a:pt x="146824" y="7514"/>
                </a:lnTo>
                <a:lnTo>
                  <a:pt x="147860" y="6100"/>
                </a:lnTo>
                <a:lnTo>
                  <a:pt x="147749" y="2529"/>
                </a:lnTo>
                <a:lnTo>
                  <a:pt x="146750" y="1190"/>
                </a:lnTo>
                <a:lnTo>
                  <a:pt x="144530" y="0"/>
                </a:lnTo>
                <a:close/>
              </a:path>
              <a:path w="147954" h="52704">
                <a:moveTo>
                  <a:pt x="144752" y="43298"/>
                </a:moveTo>
                <a:lnTo>
                  <a:pt x="3552" y="43298"/>
                </a:lnTo>
                <a:lnTo>
                  <a:pt x="1183" y="44042"/>
                </a:lnTo>
                <a:lnTo>
                  <a:pt x="0" y="45530"/>
                </a:lnTo>
                <a:lnTo>
                  <a:pt x="0" y="49696"/>
                </a:lnTo>
                <a:lnTo>
                  <a:pt x="1036" y="51184"/>
                </a:lnTo>
                <a:lnTo>
                  <a:pt x="3108" y="52225"/>
                </a:lnTo>
                <a:lnTo>
                  <a:pt x="144530" y="52225"/>
                </a:lnTo>
                <a:lnTo>
                  <a:pt x="146750" y="51184"/>
                </a:lnTo>
                <a:lnTo>
                  <a:pt x="147860" y="49696"/>
                </a:lnTo>
                <a:lnTo>
                  <a:pt x="147860" y="46273"/>
                </a:lnTo>
                <a:lnTo>
                  <a:pt x="146824" y="44786"/>
                </a:lnTo>
                <a:lnTo>
                  <a:pt x="144752" y="43298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374126" y="5102361"/>
            <a:ext cx="147955" cy="9525"/>
          </a:xfrm>
          <a:custGeom>
            <a:avLst/>
            <a:gdLst/>
            <a:ahLst/>
            <a:cxnLst/>
            <a:rect l="l" t="t" r="r" b="b"/>
            <a:pathLst>
              <a:path w="147954" h="9525">
                <a:moveTo>
                  <a:pt x="0" y="4463"/>
                </a:moveTo>
                <a:lnTo>
                  <a:pt x="0" y="2529"/>
                </a:lnTo>
                <a:lnTo>
                  <a:pt x="1036" y="1041"/>
                </a:lnTo>
                <a:lnTo>
                  <a:pt x="3108" y="0"/>
                </a:lnTo>
                <a:lnTo>
                  <a:pt x="144530" y="0"/>
                </a:lnTo>
                <a:lnTo>
                  <a:pt x="146750" y="1190"/>
                </a:lnTo>
                <a:lnTo>
                  <a:pt x="147860" y="2678"/>
                </a:lnTo>
                <a:lnTo>
                  <a:pt x="147860" y="4463"/>
                </a:lnTo>
                <a:lnTo>
                  <a:pt x="147860" y="6100"/>
                </a:lnTo>
                <a:lnTo>
                  <a:pt x="146824" y="7514"/>
                </a:lnTo>
                <a:lnTo>
                  <a:pt x="144752" y="8704"/>
                </a:lnTo>
                <a:lnTo>
                  <a:pt x="74152" y="8927"/>
                </a:lnTo>
                <a:lnTo>
                  <a:pt x="3552" y="8927"/>
                </a:lnTo>
                <a:lnTo>
                  <a:pt x="1183" y="8183"/>
                </a:lnTo>
                <a:lnTo>
                  <a:pt x="0" y="6695"/>
                </a:lnTo>
                <a:lnTo>
                  <a:pt x="0" y="446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374126" y="5145660"/>
            <a:ext cx="147955" cy="9525"/>
          </a:xfrm>
          <a:custGeom>
            <a:avLst/>
            <a:gdLst/>
            <a:ahLst/>
            <a:cxnLst/>
            <a:rect l="l" t="t" r="r" b="b"/>
            <a:pathLst>
              <a:path w="147954" h="9525">
                <a:moveTo>
                  <a:pt x="0" y="4463"/>
                </a:moveTo>
                <a:lnTo>
                  <a:pt x="0" y="2231"/>
                </a:lnTo>
                <a:lnTo>
                  <a:pt x="1183" y="743"/>
                </a:lnTo>
                <a:lnTo>
                  <a:pt x="3552" y="0"/>
                </a:lnTo>
                <a:lnTo>
                  <a:pt x="144752" y="0"/>
                </a:lnTo>
                <a:lnTo>
                  <a:pt x="146824" y="1487"/>
                </a:lnTo>
                <a:lnTo>
                  <a:pt x="147860" y="2975"/>
                </a:lnTo>
                <a:lnTo>
                  <a:pt x="147860" y="4463"/>
                </a:lnTo>
                <a:lnTo>
                  <a:pt x="147860" y="6398"/>
                </a:lnTo>
                <a:lnTo>
                  <a:pt x="146750" y="7885"/>
                </a:lnTo>
                <a:lnTo>
                  <a:pt x="144530" y="8927"/>
                </a:lnTo>
                <a:lnTo>
                  <a:pt x="3108" y="8927"/>
                </a:lnTo>
                <a:lnTo>
                  <a:pt x="1036" y="7885"/>
                </a:lnTo>
                <a:lnTo>
                  <a:pt x="0" y="6398"/>
                </a:lnTo>
                <a:lnTo>
                  <a:pt x="0" y="446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622781" y="5128474"/>
            <a:ext cx="294640" cy="0"/>
          </a:xfrm>
          <a:custGeom>
            <a:avLst/>
            <a:gdLst/>
            <a:ahLst/>
            <a:cxnLst/>
            <a:rect l="l" t="t" r="r" b="b"/>
            <a:pathLst>
              <a:path w="294640">
                <a:moveTo>
                  <a:pt x="0" y="0"/>
                </a:moveTo>
                <a:lnTo>
                  <a:pt x="294167" y="0"/>
                </a:lnTo>
              </a:path>
            </a:pathLst>
          </a:custGeom>
          <a:ln w="133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645316" y="4882188"/>
            <a:ext cx="258202" cy="15623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720355" y="5186168"/>
            <a:ext cx="98574" cy="1513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134100" y="48101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134100" y="48101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8414736" y="5039317"/>
            <a:ext cx="69326" cy="14318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8565053" y="5097556"/>
            <a:ext cx="148590" cy="52705"/>
          </a:xfrm>
          <a:custGeom>
            <a:avLst/>
            <a:gdLst/>
            <a:ahLst/>
            <a:cxnLst/>
            <a:rect l="l" t="t" r="r" b="b"/>
            <a:pathLst>
              <a:path w="148590" h="52704">
                <a:moveTo>
                  <a:pt x="144651" y="0"/>
                </a:moveTo>
                <a:lnTo>
                  <a:pt x="3110" y="0"/>
                </a:lnTo>
                <a:lnTo>
                  <a:pt x="1037" y="1047"/>
                </a:lnTo>
                <a:lnTo>
                  <a:pt x="0" y="2543"/>
                </a:lnTo>
                <a:lnTo>
                  <a:pt x="0" y="6732"/>
                </a:lnTo>
                <a:lnTo>
                  <a:pt x="1184" y="8229"/>
                </a:lnTo>
                <a:lnTo>
                  <a:pt x="3555" y="8977"/>
                </a:lnTo>
                <a:lnTo>
                  <a:pt x="74214" y="8977"/>
                </a:lnTo>
                <a:lnTo>
                  <a:pt x="144873" y="8752"/>
                </a:lnTo>
                <a:lnTo>
                  <a:pt x="146947" y="7555"/>
                </a:lnTo>
                <a:lnTo>
                  <a:pt x="147984" y="6134"/>
                </a:lnTo>
                <a:lnTo>
                  <a:pt x="147873" y="2543"/>
                </a:lnTo>
                <a:lnTo>
                  <a:pt x="146873" y="1196"/>
                </a:lnTo>
                <a:lnTo>
                  <a:pt x="144651" y="0"/>
                </a:lnTo>
                <a:close/>
              </a:path>
              <a:path w="148590" h="52704">
                <a:moveTo>
                  <a:pt x="144873" y="43539"/>
                </a:moveTo>
                <a:lnTo>
                  <a:pt x="3555" y="43539"/>
                </a:lnTo>
                <a:lnTo>
                  <a:pt x="1184" y="44287"/>
                </a:lnTo>
                <a:lnTo>
                  <a:pt x="0" y="45783"/>
                </a:lnTo>
                <a:lnTo>
                  <a:pt x="0" y="49973"/>
                </a:lnTo>
                <a:lnTo>
                  <a:pt x="1037" y="51469"/>
                </a:lnTo>
                <a:lnTo>
                  <a:pt x="3110" y="52516"/>
                </a:lnTo>
                <a:lnTo>
                  <a:pt x="144651" y="52516"/>
                </a:lnTo>
                <a:lnTo>
                  <a:pt x="146873" y="51469"/>
                </a:lnTo>
                <a:lnTo>
                  <a:pt x="147984" y="49973"/>
                </a:lnTo>
                <a:lnTo>
                  <a:pt x="147984" y="46531"/>
                </a:lnTo>
                <a:lnTo>
                  <a:pt x="146947" y="45035"/>
                </a:lnTo>
                <a:lnTo>
                  <a:pt x="144873" y="43539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8565053" y="5097556"/>
            <a:ext cx="148590" cy="9525"/>
          </a:xfrm>
          <a:custGeom>
            <a:avLst/>
            <a:gdLst/>
            <a:ahLst/>
            <a:cxnLst/>
            <a:rect l="l" t="t" r="r" b="b"/>
            <a:pathLst>
              <a:path w="148590" h="9525">
                <a:moveTo>
                  <a:pt x="0" y="4488"/>
                </a:moveTo>
                <a:lnTo>
                  <a:pt x="0" y="2543"/>
                </a:lnTo>
                <a:lnTo>
                  <a:pt x="1037" y="1047"/>
                </a:lnTo>
                <a:lnTo>
                  <a:pt x="3110" y="0"/>
                </a:lnTo>
                <a:lnTo>
                  <a:pt x="144651" y="0"/>
                </a:lnTo>
                <a:lnTo>
                  <a:pt x="146873" y="1196"/>
                </a:lnTo>
                <a:lnTo>
                  <a:pt x="147984" y="2693"/>
                </a:lnTo>
                <a:lnTo>
                  <a:pt x="147984" y="4488"/>
                </a:lnTo>
                <a:lnTo>
                  <a:pt x="147984" y="6134"/>
                </a:lnTo>
                <a:lnTo>
                  <a:pt x="146947" y="7555"/>
                </a:lnTo>
                <a:lnTo>
                  <a:pt x="144873" y="8752"/>
                </a:lnTo>
                <a:lnTo>
                  <a:pt x="74214" y="8977"/>
                </a:lnTo>
                <a:lnTo>
                  <a:pt x="3555" y="8977"/>
                </a:lnTo>
                <a:lnTo>
                  <a:pt x="1184" y="8229"/>
                </a:lnTo>
                <a:lnTo>
                  <a:pt x="0" y="6732"/>
                </a:lnTo>
                <a:lnTo>
                  <a:pt x="0" y="448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8565053" y="5141095"/>
            <a:ext cx="148590" cy="9525"/>
          </a:xfrm>
          <a:custGeom>
            <a:avLst/>
            <a:gdLst/>
            <a:ahLst/>
            <a:cxnLst/>
            <a:rect l="l" t="t" r="r" b="b"/>
            <a:pathLst>
              <a:path w="148590" h="9525">
                <a:moveTo>
                  <a:pt x="0" y="4488"/>
                </a:moveTo>
                <a:lnTo>
                  <a:pt x="0" y="2244"/>
                </a:lnTo>
                <a:lnTo>
                  <a:pt x="1184" y="748"/>
                </a:lnTo>
                <a:lnTo>
                  <a:pt x="3555" y="0"/>
                </a:lnTo>
                <a:lnTo>
                  <a:pt x="144873" y="0"/>
                </a:lnTo>
                <a:lnTo>
                  <a:pt x="146947" y="1496"/>
                </a:lnTo>
                <a:lnTo>
                  <a:pt x="147984" y="2992"/>
                </a:lnTo>
                <a:lnTo>
                  <a:pt x="147984" y="4488"/>
                </a:lnTo>
                <a:lnTo>
                  <a:pt x="147984" y="6433"/>
                </a:lnTo>
                <a:lnTo>
                  <a:pt x="146873" y="7929"/>
                </a:lnTo>
                <a:lnTo>
                  <a:pt x="144651" y="8977"/>
                </a:lnTo>
                <a:lnTo>
                  <a:pt x="3110" y="8977"/>
                </a:lnTo>
                <a:lnTo>
                  <a:pt x="1037" y="7929"/>
                </a:lnTo>
                <a:lnTo>
                  <a:pt x="0" y="6433"/>
                </a:lnTo>
                <a:lnTo>
                  <a:pt x="0" y="448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8791805" y="5027871"/>
            <a:ext cx="151985" cy="15216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8324850" y="49053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8324850" y="49053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90525" y="2924175"/>
            <a:ext cx="0" cy="1857375"/>
          </a:xfrm>
          <a:custGeom>
            <a:avLst/>
            <a:gdLst/>
            <a:ahLst/>
            <a:cxnLst/>
            <a:rect l="l" t="t" r="r" b="b"/>
            <a:pathLst>
              <a:path h="1857375">
                <a:moveTo>
                  <a:pt x="0" y="0"/>
                </a:moveTo>
                <a:lnTo>
                  <a:pt x="0" y="18573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85762" y="4733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85762" y="4638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85762" y="4543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85762" y="4448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85762" y="4352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85762" y="4257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85762" y="4162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85762" y="4067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85762" y="3971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85762" y="3876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85762" y="3781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85762" y="3686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85762" y="3590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85762" y="3495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85762" y="3400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385762" y="3305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385762" y="3209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385762" y="3114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385762" y="3019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385762" y="2924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2486025" y="2905125"/>
            <a:ext cx="0" cy="1876425"/>
          </a:xfrm>
          <a:custGeom>
            <a:avLst/>
            <a:gdLst/>
            <a:ahLst/>
            <a:cxnLst/>
            <a:rect l="l" t="t" r="r" b="b"/>
            <a:pathLst>
              <a:path h="1876425">
                <a:moveTo>
                  <a:pt x="0" y="0"/>
                </a:moveTo>
                <a:lnTo>
                  <a:pt x="0" y="18764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2481262" y="4733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2481262" y="4638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2481262" y="4543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2481262" y="4448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2481262" y="4352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2481262" y="4257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2481262" y="4162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2481262" y="4067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2481262" y="3971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2481262" y="3876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2481262" y="3781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481262" y="3686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481262" y="3590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2481262" y="3495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481262" y="3400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2481262" y="3305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2481262" y="3209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2481262" y="3114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2481262" y="3019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2481262" y="2924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581525" y="2905125"/>
            <a:ext cx="0" cy="1876425"/>
          </a:xfrm>
          <a:custGeom>
            <a:avLst/>
            <a:gdLst/>
            <a:ahLst/>
            <a:cxnLst/>
            <a:rect l="l" t="t" r="r" b="b"/>
            <a:pathLst>
              <a:path h="1876425">
                <a:moveTo>
                  <a:pt x="0" y="0"/>
                </a:moveTo>
                <a:lnTo>
                  <a:pt x="0" y="18764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576762" y="4733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4576762" y="4638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4576762" y="4543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4576762" y="4448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4576762" y="4352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4576762" y="4257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4576762" y="4162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576762" y="4067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4576762" y="3971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4576762" y="3876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4576762" y="3781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4576762" y="3686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576762" y="3590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4576762" y="3495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4576762" y="3400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4576762" y="3305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4576762" y="3209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576762" y="3114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576762" y="3019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576762" y="2924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6677025" y="2905125"/>
            <a:ext cx="0" cy="1876425"/>
          </a:xfrm>
          <a:custGeom>
            <a:avLst/>
            <a:gdLst/>
            <a:ahLst/>
            <a:cxnLst/>
            <a:rect l="l" t="t" r="r" b="b"/>
            <a:pathLst>
              <a:path h="1876425">
                <a:moveTo>
                  <a:pt x="0" y="0"/>
                </a:moveTo>
                <a:lnTo>
                  <a:pt x="0" y="18764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6672262" y="4733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6672262" y="4638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6672262" y="4543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6672262" y="4448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6672262" y="4352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6672262" y="4257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6672262" y="4162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6672262" y="4067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6672262" y="3971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6672262" y="3876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672262" y="3781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6672262" y="3686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6672262" y="3590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6672262" y="3495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6672262" y="3400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6672262" y="3305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6672262" y="3209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6672262" y="3114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6672262" y="3019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6672262" y="2924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8763000" y="2905125"/>
            <a:ext cx="0" cy="1876425"/>
          </a:xfrm>
          <a:custGeom>
            <a:avLst/>
            <a:gdLst/>
            <a:ahLst/>
            <a:cxnLst/>
            <a:rect l="l" t="t" r="r" b="b"/>
            <a:pathLst>
              <a:path h="1876425">
                <a:moveTo>
                  <a:pt x="0" y="0"/>
                </a:moveTo>
                <a:lnTo>
                  <a:pt x="0" y="18764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8758237" y="4733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8758237" y="4638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8758237" y="4543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8758237" y="4448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8758237" y="4352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8758237" y="4257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8758237" y="4162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8758237" y="4067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8758237" y="3971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8758237" y="3876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8758237" y="3781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8758237" y="3686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8758237" y="3590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8758237" y="3495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8758237" y="3400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8758237" y="3305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8758237" y="32099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8758237" y="31146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8758237" y="301942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8758237" y="2924175"/>
            <a:ext cx="9525" cy="47625"/>
          </a:xfrm>
          <a:custGeom>
            <a:avLst/>
            <a:gdLst/>
            <a:ahLst/>
            <a:cxnLst/>
            <a:rect l="l" t="t" r="r" b="b"/>
            <a:pathLst>
              <a:path w="9525" h="47625">
                <a:moveTo>
                  <a:pt x="9525" y="47625"/>
                </a:moveTo>
                <a:lnTo>
                  <a:pt x="0" y="47625"/>
                </a:lnTo>
                <a:lnTo>
                  <a:pt x="0" y="0"/>
                </a:lnTo>
                <a:lnTo>
                  <a:pt x="9525" y="0"/>
                </a:lnTo>
                <a:lnTo>
                  <a:pt x="9525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352424" y="2990850"/>
            <a:ext cx="2162175" cy="170497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6715125" y="3000375"/>
            <a:ext cx="2162175" cy="170497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2447925" y="3086100"/>
            <a:ext cx="2162175" cy="15906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4524375" y="3086100"/>
            <a:ext cx="2162175" cy="15906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490345" y="5638800"/>
            <a:ext cx="1095375" cy="115252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1924050" y="285750"/>
            <a:ext cx="5343525" cy="20955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 txBox="1"/>
          <p:nvPr/>
        </p:nvSpPr>
        <p:spPr>
          <a:xfrm>
            <a:off x="1958975" y="149225"/>
            <a:ext cx="4492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5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Part3</a:t>
            </a:r>
            <a:r>
              <a:rPr sz="2100" spc="-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考法二：口诀解交变场打板情况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609600" y="876300"/>
            <a:ext cx="4171950" cy="54292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 txBox="1">
            <a:spLocks noGrp="1"/>
          </p:cNvSpPr>
          <p:nvPr>
            <p:ph type="title"/>
          </p:nvPr>
        </p:nvSpPr>
        <p:spPr>
          <a:xfrm>
            <a:off x="796925" y="949325"/>
            <a:ext cx="37401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0" dirty="0">
                <a:solidFill>
                  <a:srgbClr val="292B33"/>
                </a:solidFill>
                <a:latin typeface="我的手写字001" panose="02010600010101010101" charset="-122"/>
                <a:cs typeface="我的手写字001" panose="02010600010101010101" charset="-122"/>
              </a:rPr>
              <a:t>带电粒子在交变电场中的运动</a:t>
            </a:r>
            <a:endParaRPr sz="225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200024" y="904875"/>
            <a:ext cx="466725" cy="4953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1" name="object 233"/>
          <p:cNvSpPr txBox="1"/>
          <p:nvPr>
            <p:custDataLst>
              <p:tags r:id="rId25"/>
            </p:custDataLst>
          </p:nvPr>
        </p:nvSpPr>
        <p:spPr>
          <a:xfrm>
            <a:off x="2654300" y="6111875"/>
            <a:ext cx="4597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头尾释放正向走，中间释放反向走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4" y="114300"/>
            <a:ext cx="1762125" cy="5048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4300" y="3057525"/>
            <a:ext cx="9029699" cy="2581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4300" y="4667250"/>
            <a:ext cx="9029699" cy="1552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4300" y="323850"/>
            <a:ext cx="9029699" cy="2581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4300" y="1771650"/>
            <a:ext cx="9029699" cy="1552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68300" y="3511550"/>
            <a:ext cx="10922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题型技巧</a:t>
            </a:r>
            <a:endParaRPr sz="2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81700" y="1162050"/>
            <a:ext cx="3019424" cy="22288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781425" y="1600200"/>
            <a:ext cx="2562225" cy="1343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333500" y="4248150"/>
            <a:ext cx="2533650" cy="1162050"/>
          </a:xfrm>
          <a:custGeom>
            <a:avLst/>
            <a:gdLst/>
            <a:ahLst/>
            <a:cxnLst/>
            <a:rect l="l" t="t" r="r" b="b"/>
            <a:pathLst>
              <a:path w="2533650" h="1162050">
                <a:moveTo>
                  <a:pt x="0" y="0"/>
                </a:moveTo>
                <a:lnTo>
                  <a:pt x="2533650" y="0"/>
                </a:lnTo>
                <a:lnTo>
                  <a:pt x="253365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FDF5DC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19057" y="4399214"/>
            <a:ext cx="1691353" cy="3232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146909" y="4399936"/>
            <a:ext cx="657225" cy="320040"/>
          </a:xfrm>
          <a:custGeom>
            <a:avLst/>
            <a:gdLst/>
            <a:ahLst/>
            <a:cxnLst/>
            <a:rect l="l" t="t" r="r" b="b"/>
            <a:pathLst>
              <a:path w="657225" h="320039">
                <a:moveTo>
                  <a:pt x="137057" y="50282"/>
                </a:moveTo>
                <a:lnTo>
                  <a:pt x="52149" y="50282"/>
                </a:lnTo>
                <a:lnTo>
                  <a:pt x="88734" y="47520"/>
                </a:lnTo>
                <a:lnTo>
                  <a:pt x="89265" y="44148"/>
                </a:lnTo>
                <a:lnTo>
                  <a:pt x="89949" y="38290"/>
                </a:lnTo>
                <a:lnTo>
                  <a:pt x="91283" y="24555"/>
                </a:lnTo>
                <a:lnTo>
                  <a:pt x="91697" y="19754"/>
                </a:lnTo>
                <a:lnTo>
                  <a:pt x="91916" y="16297"/>
                </a:lnTo>
                <a:lnTo>
                  <a:pt x="92640" y="10153"/>
                </a:lnTo>
                <a:lnTo>
                  <a:pt x="94764" y="5857"/>
                </a:lnTo>
                <a:lnTo>
                  <a:pt x="98278" y="3400"/>
                </a:lnTo>
                <a:lnTo>
                  <a:pt x="101850" y="952"/>
                </a:lnTo>
                <a:lnTo>
                  <a:pt x="107127" y="0"/>
                </a:lnTo>
                <a:lnTo>
                  <a:pt x="114099" y="561"/>
                </a:lnTo>
                <a:lnTo>
                  <a:pt x="126406" y="1809"/>
                </a:lnTo>
                <a:lnTo>
                  <a:pt x="130540" y="2152"/>
                </a:lnTo>
                <a:lnTo>
                  <a:pt x="135645" y="2905"/>
                </a:lnTo>
                <a:lnTo>
                  <a:pt x="141732" y="4076"/>
                </a:lnTo>
                <a:lnTo>
                  <a:pt x="150380" y="5524"/>
                </a:lnTo>
                <a:lnTo>
                  <a:pt x="155124" y="8953"/>
                </a:lnTo>
                <a:lnTo>
                  <a:pt x="156800" y="19783"/>
                </a:lnTo>
                <a:lnTo>
                  <a:pt x="155990" y="24555"/>
                </a:lnTo>
                <a:lnTo>
                  <a:pt x="153533" y="28689"/>
                </a:lnTo>
                <a:lnTo>
                  <a:pt x="150799" y="33594"/>
                </a:lnTo>
                <a:lnTo>
                  <a:pt x="147085" y="38814"/>
                </a:lnTo>
                <a:lnTo>
                  <a:pt x="137769" y="49806"/>
                </a:lnTo>
                <a:lnTo>
                  <a:pt x="137057" y="50282"/>
                </a:lnTo>
                <a:close/>
              </a:path>
              <a:path w="657225" h="320039">
                <a:moveTo>
                  <a:pt x="292008" y="51901"/>
                </a:moveTo>
                <a:lnTo>
                  <a:pt x="134635" y="51901"/>
                </a:lnTo>
                <a:lnTo>
                  <a:pt x="136649" y="50555"/>
                </a:lnTo>
                <a:lnTo>
                  <a:pt x="237915" y="48863"/>
                </a:lnTo>
                <a:lnTo>
                  <a:pt x="237134" y="46682"/>
                </a:lnTo>
                <a:lnTo>
                  <a:pt x="238582" y="44148"/>
                </a:lnTo>
                <a:lnTo>
                  <a:pt x="246011" y="38290"/>
                </a:lnTo>
                <a:lnTo>
                  <a:pt x="251336" y="36947"/>
                </a:lnTo>
                <a:lnTo>
                  <a:pt x="258260" y="37223"/>
                </a:lnTo>
                <a:lnTo>
                  <a:pt x="270567" y="37223"/>
                </a:lnTo>
                <a:lnTo>
                  <a:pt x="280236" y="38563"/>
                </a:lnTo>
                <a:lnTo>
                  <a:pt x="287141" y="42080"/>
                </a:lnTo>
                <a:lnTo>
                  <a:pt x="291284" y="47774"/>
                </a:lnTo>
                <a:lnTo>
                  <a:pt x="292008" y="51901"/>
                </a:lnTo>
                <a:close/>
              </a:path>
              <a:path w="657225" h="320039">
                <a:moveTo>
                  <a:pt x="43138" y="318592"/>
                </a:moveTo>
                <a:lnTo>
                  <a:pt x="12944" y="318592"/>
                </a:lnTo>
                <a:lnTo>
                  <a:pt x="8924" y="316811"/>
                </a:lnTo>
                <a:lnTo>
                  <a:pt x="1781" y="309667"/>
                </a:lnTo>
                <a:lnTo>
                  <a:pt x="0" y="305647"/>
                </a:lnTo>
                <a:lnTo>
                  <a:pt x="12" y="51901"/>
                </a:lnTo>
                <a:lnTo>
                  <a:pt x="1781" y="47910"/>
                </a:lnTo>
                <a:lnTo>
                  <a:pt x="8924" y="40767"/>
                </a:lnTo>
                <a:lnTo>
                  <a:pt x="12944" y="38985"/>
                </a:lnTo>
                <a:lnTo>
                  <a:pt x="42748" y="38985"/>
                </a:lnTo>
                <a:lnTo>
                  <a:pt x="46377" y="40405"/>
                </a:lnTo>
                <a:lnTo>
                  <a:pt x="49558" y="43253"/>
                </a:lnTo>
                <a:lnTo>
                  <a:pt x="52739" y="46043"/>
                </a:lnTo>
                <a:lnTo>
                  <a:pt x="53606" y="48387"/>
                </a:lnTo>
                <a:lnTo>
                  <a:pt x="52149" y="50282"/>
                </a:lnTo>
                <a:lnTo>
                  <a:pt x="137057" y="50282"/>
                </a:lnTo>
                <a:lnTo>
                  <a:pt x="136649" y="50555"/>
                </a:lnTo>
                <a:lnTo>
                  <a:pt x="133016" y="50615"/>
                </a:lnTo>
                <a:lnTo>
                  <a:pt x="134635" y="51901"/>
                </a:lnTo>
                <a:lnTo>
                  <a:pt x="292008" y="51901"/>
                </a:lnTo>
                <a:lnTo>
                  <a:pt x="292665" y="55645"/>
                </a:lnTo>
                <a:lnTo>
                  <a:pt x="292665" y="78247"/>
                </a:lnTo>
                <a:lnTo>
                  <a:pt x="56083" y="78247"/>
                </a:lnTo>
                <a:lnTo>
                  <a:pt x="56083" y="305647"/>
                </a:lnTo>
                <a:lnTo>
                  <a:pt x="54302" y="309667"/>
                </a:lnTo>
                <a:lnTo>
                  <a:pt x="47158" y="316811"/>
                </a:lnTo>
                <a:lnTo>
                  <a:pt x="43138" y="318592"/>
                </a:lnTo>
                <a:close/>
              </a:path>
              <a:path w="657225" h="320039">
                <a:moveTo>
                  <a:pt x="134635" y="51901"/>
                </a:moveTo>
                <a:lnTo>
                  <a:pt x="133016" y="50615"/>
                </a:lnTo>
                <a:lnTo>
                  <a:pt x="136649" y="50555"/>
                </a:lnTo>
                <a:lnTo>
                  <a:pt x="134635" y="51901"/>
                </a:lnTo>
                <a:close/>
              </a:path>
              <a:path w="657225" h="320039">
                <a:moveTo>
                  <a:pt x="226171" y="319763"/>
                </a:moveTo>
                <a:lnTo>
                  <a:pt x="221703" y="319458"/>
                </a:lnTo>
                <a:lnTo>
                  <a:pt x="215512" y="317230"/>
                </a:lnTo>
                <a:lnTo>
                  <a:pt x="212521" y="314410"/>
                </a:lnTo>
                <a:lnTo>
                  <a:pt x="209616" y="309886"/>
                </a:lnTo>
                <a:lnTo>
                  <a:pt x="206997" y="306095"/>
                </a:lnTo>
                <a:lnTo>
                  <a:pt x="204482" y="301904"/>
                </a:lnTo>
                <a:lnTo>
                  <a:pt x="199682" y="292808"/>
                </a:lnTo>
                <a:lnTo>
                  <a:pt x="197624" y="288540"/>
                </a:lnTo>
                <a:lnTo>
                  <a:pt x="195891" y="284521"/>
                </a:lnTo>
                <a:lnTo>
                  <a:pt x="193605" y="280501"/>
                </a:lnTo>
                <a:lnTo>
                  <a:pt x="193462" y="276482"/>
                </a:lnTo>
                <a:lnTo>
                  <a:pt x="197481" y="268395"/>
                </a:lnTo>
                <a:lnTo>
                  <a:pt x="200910" y="265909"/>
                </a:lnTo>
                <a:lnTo>
                  <a:pt x="227866" y="260994"/>
                </a:lnTo>
                <a:lnTo>
                  <a:pt x="231219" y="260213"/>
                </a:lnTo>
                <a:lnTo>
                  <a:pt x="233448" y="259041"/>
                </a:lnTo>
                <a:lnTo>
                  <a:pt x="234572" y="257479"/>
                </a:lnTo>
                <a:lnTo>
                  <a:pt x="235686" y="255860"/>
                </a:lnTo>
                <a:lnTo>
                  <a:pt x="236239" y="252603"/>
                </a:lnTo>
                <a:lnTo>
                  <a:pt x="236239" y="78247"/>
                </a:lnTo>
                <a:lnTo>
                  <a:pt x="292665" y="78247"/>
                </a:lnTo>
                <a:lnTo>
                  <a:pt x="292654" y="260994"/>
                </a:lnTo>
                <a:lnTo>
                  <a:pt x="282059" y="299814"/>
                </a:lnTo>
                <a:lnTo>
                  <a:pt x="243973" y="317954"/>
                </a:lnTo>
                <a:lnTo>
                  <a:pt x="238172" y="318763"/>
                </a:lnTo>
                <a:lnTo>
                  <a:pt x="226171" y="319763"/>
                </a:lnTo>
                <a:close/>
              </a:path>
              <a:path w="657225" h="320039">
                <a:moveTo>
                  <a:pt x="216903" y="123205"/>
                </a:moveTo>
                <a:lnTo>
                  <a:pt x="170278" y="123205"/>
                </a:lnTo>
                <a:lnTo>
                  <a:pt x="163915" y="122721"/>
                </a:lnTo>
                <a:lnTo>
                  <a:pt x="163915" y="118738"/>
                </a:lnTo>
                <a:lnTo>
                  <a:pt x="165696" y="114719"/>
                </a:lnTo>
                <a:lnTo>
                  <a:pt x="172840" y="107575"/>
                </a:lnTo>
                <a:lnTo>
                  <a:pt x="176860" y="105784"/>
                </a:lnTo>
                <a:lnTo>
                  <a:pt x="203958" y="105784"/>
                </a:lnTo>
                <a:lnTo>
                  <a:pt x="207978" y="107575"/>
                </a:lnTo>
                <a:lnTo>
                  <a:pt x="215122" y="114719"/>
                </a:lnTo>
                <a:lnTo>
                  <a:pt x="216903" y="118738"/>
                </a:lnTo>
                <a:lnTo>
                  <a:pt x="216903" y="123205"/>
                </a:lnTo>
                <a:close/>
              </a:path>
              <a:path w="657225" h="320039">
                <a:moveTo>
                  <a:pt x="115471" y="257565"/>
                </a:moveTo>
                <a:lnTo>
                  <a:pt x="88039" y="257565"/>
                </a:lnTo>
                <a:lnTo>
                  <a:pt x="84020" y="255784"/>
                </a:lnTo>
                <a:lnTo>
                  <a:pt x="76876" y="248640"/>
                </a:lnTo>
                <a:lnTo>
                  <a:pt x="75085" y="244621"/>
                </a:lnTo>
                <a:lnTo>
                  <a:pt x="75111" y="119767"/>
                </a:lnTo>
                <a:lnTo>
                  <a:pt x="76876" y="115804"/>
                </a:lnTo>
                <a:lnTo>
                  <a:pt x="84020" y="108661"/>
                </a:lnTo>
                <a:lnTo>
                  <a:pt x="88039" y="106880"/>
                </a:lnTo>
                <a:lnTo>
                  <a:pt x="115471" y="106880"/>
                </a:lnTo>
                <a:lnTo>
                  <a:pt x="119376" y="108546"/>
                </a:lnTo>
                <a:lnTo>
                  <a:pt x="122720" y="111899"/>
                </a:lnTo>
                <a:lnTo>
                  <a:pt x="126130" y="115195"/>
                </a:lnTo>
                <a:lnTo>
                  <a:pt x="126939" y="117814"/>
                </a:lnTo>
                <a:lnTo>
                  <a:pt x="125148" y="119767"/>
                </a:lnTo>
                <a:lnTo>
                  <a:pt x="163915" y="122721"/>
                </a:lnTo>
                <a:lnTo>
                  <a:pt x="163915" y="123205"/>
                </a:lnTo>
                <a:lnTo>
                  <a:pt x="216903" y="123205"/>
                </a:lnTo>
                <a:lnTo>
                  <a:pt x="216903" y="146142"/>
                </a:lnTo>
                <a:lnTo>
                  <a:pt x="128416" y="146142"/>
                </a:lnTo>
                <a:lnTo>
                  <a:pt x="128416" y="201139"/>
                </a:lnTo>
                <a:lnTo>
                  <a:pt x="216903" y="201139"/>
                </a:lnTo>
                <a:lnTo>
                  <a:pt x="216903" y="228847"/>
                </a:lnTo>
                <a:lnTo>
                  <a:pt x="163915" y="228847"/>
                </a:lnTo>
                <a:lnTo>
                  <a:pt x="128416" y="230438"/>
                </a:lnTo>
                <a:lnTo>
                  <a:pt x="128416" y="244621"/>
                </a:lnTo>
                <a:lnTo>
                  <a:pt x="126634" y="248640"/>
                </a:lnTo>
                <a:lnTo>
                  <a:pt x="119491" y="255784"/>
                </a:lnTo>
                <a:lnTo>
                  <a:pt x="115471" y="257565"/>
                </a:lnTo>
                <a:close/>
              </a:path>
              <a:path w="657225" h="320039">
                <a:moveTo>
                  <a:pt x="170278" y="123205"/>
                </a:moveTo>
                <a:lnTo>
                  <a:pt x="163915" y="123205"/>
                </a:lnTo>
                <a:lnTo>
                  <a:pt x="163915" y="122721"/>
                </a:lnTo>
                <a:lnTo>
                  <a:pt x="170278" y="123205"/>
                </a:lnTo>
                <a:close/>
              </a:path>
              <a:path w="657225" h="320039">
                <a:moveTo>
                  <a:pt x="216903" y="201139"/>
                </a:moveTo>
                <a:lnTo>
                  <a:pt x="163915" y="201139"/>
                </a:lnTo>
                <a:lnTo>
                  <a:pt x="163915" y="146142"/>
                </a:lnTo>
                <a:lnTo>
                  <a:pt x="216903" y="146142"/>
                </a:lnTo>
                <a:lnTo>
                  <a:pt x="216903" y="201139"/>
                </a:lnTo>
                <a:close/>
              </a:path>
              <a:path w="657225" h="320039">
                <a:moveTo>
                  <a:pt x="163915" y="228915"/>
                </a:moveTo>
                <a:lnTo>
                  <a:pt x="165506" y="228847"/>
                </a:lnTo>
                <a:lnTo>
                  <a:pt x="163915" y="228915"/>
                </a:lnTo>
                <a:close/>
              </a:path>
              <a:path w="657225" h="320039">
                <a:moveTo>
                  <a:pt x="203958" y="246259"/>
                </a:moveTo>
                <a:lnTo>
                  <a:pt x="176860" y="246259"/>
                </a:lnTo>
                <a:lnTo>
                  <a:pt x="172840" y="244478"/>
                </a:lnTo>
                <a:lnTo>
                  <a:pt x="165696" y="237334"/>
                </a:lnTo>
                <a:lnTo>
                  <a:pt x="163915" y="233314"/>
                </a:lnTo>
                <a:lnTo>
                  <a:pt x="163915" y="228915"/>
                </a:lnTo>
                <a:lnTo>
                  <a:pt x="165506" y="228847"/>
                </a:lnTo>
                <a:lnTo>
                  <a:pt x="216903" y="228847"/>
                </a:lnTo>
                <a:lnTo>
                  <a:pt x="216903" y="233314"/>
                </a:lnTo>
                <a:lnTo>
                  <a:pt x="215122" y="237334"/>
                </a:lnTo>
                <a:lnTo>
                  <a:pt x="207978" y="244478"/>
                </a:lnTo>
                <a:lnTo>
                  <a:pt x="203958" y="246259"/>
                </a:lnTo>
                <a:close/>
              </a:path>
              <a:path w="657225" h="320039">
                <a:moveTo>
                  <a:pt x="516940" y="43424"/>
                </a:moveTo>
                <a:lnTo>
                  <a:pt x="459514" y="43424"/>
                </a:lnTo>
                <a:lnTo>
                  <a:pt x="459514" y="12839"/>
                </a:lnTo>
                <a:lnTo>
                  <a:pt x="461686" y="8286"/>
                </a:lnTo>
                <a:lnTo>
                  <a:pt x="470449" y="2371"/>
                </a:lnTo>
                <a:lnTo>
                  <a:pt x="475335" y="895"/>
                </a:lnTo>
                <a:lnTo>
                  <a:pt x="501062" y="895"/>
                </a:lnTo>
                <a:lnTo>
                  <a:pt x="505920" y="2371"/>
                </a:lnTo>
                <a:lnTo>
                  <a:pt x="514740" y="8286"/>
                </a:lnTo>
                <a:lnTo>
                  <a:pt x="516940" y="12839"/>
                </a:lnTo>
                <a:lnTo>
                  <a:pt x="516940" y="43424"/>
                </a:lnTo>
                <a:close/>
              </a:path>
              <a:path w="657225" h="320039">
                <a:moveTo>
                  <a:pt x="615191" y="75485"/>
                </a:moveTo>
                <a:lnTo>
                  <a:pt x="362235" y="75485"/>
                </a:lnTo>
                <a:lnTo>
                  <a:pt x="358968" y="74228"/>
                </a:lnTo>
                <a:lnTo>
                  <a:pt x="352939" y="69208"/>
                </a:lnTo>
                <a:lnTo>
                  <a:pt x="351434" y="65913"/>
                </a:lnTo>
                <a:lnTo>
                  <a:pt x="351434" y="52549"/>
                </a:lnTo>
                <a:lnTo>
                  <a:pt x="352967" y="49282"/>
                </a:lnTo>
                <a:lnTo>
                  <a:pt x="359111" y="44596"/>
                </a:lnTo>
                <a:lnTo>
                  <a:pt x="362350" y="43424"/>
                </a:lnTo>
                <a:lnTo>
                  <a:pt x="615086" y="43424"/>
                </a:lnTo>
                <a:lnTo>
                  <a:pt x="618324" y="44596"/>
                </a:lnTo>
                <a:lnTo>
                  <a:pt x="621334" y="46939"/>
                </a:lnTo>
                <a:lnTo>
                  <a:pt x="624401" y="49282"/>
                </a:lnTo>
                <a:lnTo>
                  <a:pt x="625935" y="52549"/>
                </a:lnTo>
                <a:lnTo>
                  <a:pt x="625909" y="65913"/>
                </a:lnTo>
                <a:lnTo>
                  <a:pt x="624430" y="69151"/>
                </a:lnTo>
                <a:lnTo>
                  <a:pt x="618458" y="74228"/>
                </a:lnTo>
                <a:lnTo>
                  <a:pt x="615191" y="75485"/>
                </a:lnTo>
                <a:close/>
              </a:path>
              <a:path w="657225" h="320039">
                <a:moveTo>
                  <a:pt x="516940" y="118852"/>
                </a:moveTo>
                <a:lnTo>
                  <a:pt x="459514" y="118852"/>
                </a:lnTo>
                <a:lnTo>
                  <a:pt x="459514" y="75485"/>
                </a:lnTo>
                <a:lnTo>
                  <a:pt x="516940" y="75485"/>
                </a:lnTo>
                <a:lnTo>
                  <a:pt x="516940" y="118852"/>
                </a:lnTo>
                <a:close/>
              </a:path>
              <a:path w="657225" h="320039">
                <a:moveTo>
                  <a:pt x="637384" y="151914"/>
                </a:moveTo>
                <a:lnTo>
                  <a:pt x="340633" y="151914"/>
                </a:lnTo>
                <a:lnTo>
                  <a:pt x="337375" y="150656"/>
                </a:lnTo>
                <a:lnTo>
                  <a:pt x="331346" y="145637"/>
                </a:lnTo>
                <a:lnTo>
                  <a:pt x="329893" y="142484"/>
                </a:lnTo>
                <a:lnTo>
                  <a:pt x="329894" y="127863"/>
                </a:lnTo>
                <a:lnTo>
                  <a:pt x="331374" y="124710"/>
                </a:lnTo>
                <a:lnTo>
                  <a:pt x="337508" y="120024"/>
                </a:lnTo>
                <a:lnTo>
                  <a:pt x="340747" y="118852"/>
                </a:lnTo>
                <a:lnTo>
                  <a:pt x="637270" y="118852"/>
                </a:lnTo>
                <a:lnTo>
                  <a:pt x="640537" y="119995"/>
                </a:lnTo>
                <a:lnTo>
                  <a:pt x="647004" y="124567"/>
                </a:lnTo>
                <a:lnTo>
                  <a:pt x="648623" y="127863"/>
                </a:lnTo>
                <a:lnTo>
                  <a:pt x="648623" y="142484"/>
                </a:lnTo>
                <a:lnTo>
                  <a:pt x="647033" y="145780"/>
                </a:lnTo>
                <a:lnTo>
                  <a:pt x="640670" y="150685"/>
                </a:lnTo>
                <a:lnTo>
                  <a:pt x="637384" y="151914"/>
                </a:lnTo>
                <a:close/>
              </a:path>
              <a:path w="657225" h="320039">
                <a:moveTo>
                  <a:pt x="522046" y="247269"/>
                </a:moveTo>
                <a:lnTo>
                  <a:pt x="464619" y="247269"/>
                </a:lnTo>
                <a:lnTo>
                  <a:pt x="464619" y="151914"/>
                </a:lnTo>
                <a:lnTo>
                  <a:pt x="522046" y="151914"/>
                </a:lnTo>
                <a:lnTo>
                  <a:pt x="522046" y="189509"/>
                </a:lnTo>
                <a:lnTo>
                  <a:pt x="618515" y="189509"/>
                </a:lnTo>
                <a:lnTo>
                  <a:pt x="621753" y="190680"/>
                </a:lnTo>
                <a:lnTo>
                  <a:pt x="624763" y="193024"/>
                </a:lnTo>
                <a:lnTo>
                  <a:pt x="627840" y="195367"/>
                </a:lnTo>
                <a:lnTo>
                  <a:pt x="629373" y="198634"/>
                </a:lnTo>
                <a:lnTo>
                  <a:pt x="629373" y="212445"/>
                </a:lnTo>
                <a:lnTo>
                  <a:pt x="627840" y="215703"/>
                </a:lnTo>
                <a:lnTo>
                  <a:pt x="624763" y="218046"/>
                </a:lnTo>
                <a:lnTo>
                  <a:pt x="621753" y="220398"/>
                </a:lnTo>
                <a:lnTo>
                  <a:pt x="618515" y="221570"/>
                </a:lnTo>
                <a:lnTo>
                  <a:pt x="522046" y="221570"/>
                </a:lnTo>
                <a:lnTo>
                  <a:pt x="522046" y="247269"/>
                </a:lnTo>
                <a:close/>
              </a:path>
              <a:path w="657225" h="320039">
                <a:moveTo>
                  <a:pt x="343033" y="319706"/>
                </a:moveTo>
                <a:lnTo>
                  <a:pt x="327517" y="304218"/>
                </a:lnTo>
                <a:lnTo>
                  <a:pt x="327993" y="301151"/>
                </a:lnTo>
                <a:lnTo>
                  <a:pt x="330275" y="297938"/>
                </a:lnTo>
                <a:lnTo>
                  <a:pt x="335657" y="290153"/>
                </a:lnTo>
                <a:lnTo>
                  <a:pt x="357824" y="251536"/>
                </a:lnTo>
                <a:lnTo>
                  <a:pt x="373284" y="208511"/>
                </a:lnTo>
                <a:lnTo>
                  <a:pt x="380704" y="169268"/>
                </a:lnTo>
                <a:lnTo>
                  <a:pt x="382828" y="165030"/>
                </a:lnTo>
                <a:lnTo>
                  <a:pt x="386676" y="161458"/>
                </a:lnTo>
                <a:lnTo>
                  <a:pt x="390534" y="157829"/>
                </a:lnTo>
                <a:lnTo>
                  <a:pt x="395830" y="156324"/>
                </a:lnTo>
                <a:lnTo>
                  <a:pt x="402583" y="156943"/>
                </a:lnTo>
                <a:lnTo>
                  <a:pt x="408727" y="157667"/>
                </a:lnTo>
                <a:lnTo>
                  <a:pt x="413632" y="158419"/>
                </a:lnTo>
                <a:lnTo>
                  <a:pt x="417318" y="159200"/>
                </a:lnTo>
                <a:lnTo>
                  <a:pt x="421062" y="159924"/>
                </a:lnTo>
                <a:lnTo>
                  <a:pt x="440340" y="183394"/>
                </a:lnTo>
                <a:lnTo>
                  <a:pt x="438383" y="192058"/>
                </a:lnTo>
                <a:lnTo>
                  <a:pt x="436321" y="199939"/>
                </a:lnTo>
                <a:lnTo>
                  <a:pt x="431567" y="215703"/>
                </a:lnTo>
                <a:lnTo>
                  <a:pt x="429596" y="221313"/>
                </a:lnTo>
                <a:lnTo>
                  <a:pt x="427872" y="225171"/>
                </a:lnTo>
                <a:lnTo>
                  <a:pt x="432558" y="229238"/>
                </a:lnTo>
                <a:lnTo>
                  <a:pt x="438864" y="233705"/>
                </a:lnTo>
                <a:lnTo>
                  <a:pt x="454771" y="243420"/>
                </a:lnTo>
                <a:lnTo>
                  <a:pt x="460714" y="246316"/>
                </a:lnTo>
                <a:lnTo>
                  <a:pt x="464619" y="247269"/>
                </a:lnTo>
                <a:lnTo>
                  <a:pt x="522046" y="247269"/>
                </a:lnTo>
                <a:lnTo>
                  <a:pt x="522046" y="252793"/>
                </a:lnTo>
                <a:lnTo>
                  <a:pt x="651243" y="252964"/>
                </a:lnTo>
                <a:lnTo>
                  <a:pt x="652252" y="253488"/>
                </a:lnTo>
                <a:lnTo>
                  <a:pt x="654319" y="257394"/>
                </a:lnTo>
                <a:lnTo>
                  <a:pt x="656143" y="260746"/>
                </a:lnTo>
                <a:lnTo>
                  <a:pt x="410203" y="260746"/>
                </a:lnTo>
                <a:lnTo>
                  <a:pt x="406839" y="266042"/>
                </a:lnTo>
                <a:lnTo>
                  <a:pt x="402103" y="272214"/>
                </a:lnTo>
                <a:lnTo>
                  <a:pt x="370671" y="303251"/>
                </a:lnTo>
                <a:lnTo>
                  <a:pt x="346128" y="319430"/>
                </a:lnTo>
                <a:lnTo>
                  <a:pt x="343033" y="319706"/>
                </a:lnTo>
                <a:close/>
              </a:path>
              <a:path w="657225" h="320039">
                <a:moveTo>
                  <a:pt x="651243" y="252964"/>
                </a:moveTo>
                <a:lnTo>
                  <a:pt x="550849" y="252964"/>
                </a:lnTo>
                <a:lnTo>
                  <a:pt x="613539" y="252447"/>
                </a:lnTo>
                <a:lnTo>
                  <a:pt x="638165" y="251764"/>
                </a:lnTo>
                <a:lnTo>
                  <a:pt x="643013" y="251536"/>
                </a:lnTo>
                <a:lnTo>
                  <a:pt x="648490" y="251536"/>
                </a:lnTo>
                <a:lnTo>
                  <a:pt x="651243" y="252964"/>
                </a:lnTo>
                <a:close/>
              </a:path>
              <a:path w="657225" h="320039">
                <a:moveTo>
                  <a:pt x="591978" y="311057"/>
                </a:moveTo>
                <a:lnTo>
                  <a:pt x="544992" y="310774"/>
                </a:lnTo>
                <a:lnTo>
                  <a:pt x="500665" y="308727"/>
                </a:lnTo>
                <a:lnTo>
                  <a:pt x="461481" y="302231"/>
                </a:lnTo>
                <a:lnTo>
                  <a:pt x="425054" y="278893"/>
                </a:lnTo>
                <a:lnTo>
                  <a:pt x="410203" y="260746"/>
                </a:lnTo>
                <a:lnTo>
                  <a:pt x="656143" y="260746"/>
                </a:lnTo>
                <a:lnTo>
                  <a:pt x="656443" y="261299"/>
                </a:lnTo>
                <a:lnTo>
                  <a:pt x="656663" y="265604"/>
                </a:lnTo>
                <a:lnTo>
                  <a:pt x="654986" y="270290"/>
                </a:lnTo>
                <a:lnTo>
                  <a:pt x="654434" y="271462"/>
                </a:lnTo>
                <a:lnTo>
                  <a:pt x="653710" y="273196"/>
                </a:lnTo>
                <a:lnTo>
                  <a:pt x="652814" y="275482"/>
                </a:lnTo>
                <a:lnTo>
                  <a:pt x="651976" y="277710"/>
                </a:lnTo>
                <a:lnTo>
                  <a:pt x="651024" y="280054"/>
                </a:lnTo>
                <a:lnTo>
                  <a:pt x="648909" y="284968"/>
                </a:lnTo>
                <a:lnTo>
                  <a:pt x="646785" y="289798"/>
                </a:lnTo>
                <a:lnTo>
                  <a:pt x="644861" y="294236"/>
                </a:lnTo>
                <a:lnTo>
                  <a:pt x="644185" y="295741"/>
                </a:lnTo>
                <a:lnTo>
                  <a:pt x="641737" y="300818"/>
                </a:lnTo>
                <a:lnTo>
                  <a:pt x="638860" y="304390"/>
                </a:lnTo>
                <a:lnTo>
                  <a:pt x="635565" y="306457"/>
                </a:lnTo>
                <a:lnTo>
                  <a:pt x="632326" y="308571"/>
                </a:lnTo>
                <a:lnTo>
                  <a:pt x="628288" y="309772"/>
                </a:lnTo>
                <a:lnTo>
                  <a:pt x="620134" y="310276"/>
                </a:lnTo>
                <a:lnTo>
                  <a:pt x="614829" y="310505"/>
                </a:lnTo>
                <a:lnTo>
                  <a:pt x="600265" y="310953"/>
                </a:lnTo>
                <a:lnTo>
                  <a:pt x="591978" y="311057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33080" y="4913417"/>
            <a:ext cx="636270" cy="321945"/>
          </a:xfrm>
          <a:custGeom>
            <a:avLst/>
            <a:gdLst/>
            <a:ahLst/>
            <a:cxnLst/>
            <a:rect l="l" t="t" r="r" b="b"/>
            <a:pathLst>
              <a:path w="636269" h="321945">
                <a:moveTo>
                  <a:pt x="291322" y="70580"/>
                </a:moveTo>
                <a:lnTo>
                  <a:pt x="58178" y="70580"/>
                </a:lnTo>
                <a:lnTo>
                  <a:pt x="58178" y="70229"/>
                </a:lnTo>
                <a:lnTo>
                  <a:pt x="116281" y="65884"/>
                </a:lnTo>
                <a:lnTo>
                  <a:pt x="116281" y="13706"/>
                </a:lnTo>
                <a:lnTo>
                  <a:pt x="118062" y="9686"/>
                </a:lnTo>
                <a:lnTo>
                  <a:pt x="125206" y="2543"/>
                </a:lnTo>
                <a:lnTo>
                  <a:pt x="129225" y="762"/>
                </a:lnTo>
                <a:lnTo>
                  <a:pt x="162096" y="762"/>
                </a:lnTo>
                <a:lnTo>
                  <a:pt x="166116" y="2543"/>
                </a:lnTo>
                <a:lnTo>
                  <a:pt x="173259" y="9686"/>
                </a:lnTo>
                <a:lnTo>
                  <a:pt x="175040" y="13706"/>
                </a:lnTo>
                <a:lnTo>
                  <a:pt x="175040" y="65884"/>
                </a:lnTo>
                <a:lnTo>
                  <a:pt x="233143" y="69054"/>
                </a:lnTo>
                <a:lnTo>
                  <a:pt x="233143" y="69237"/>
                </a:lnTo>
                <a:lnTo>
                  <a:pt x="291322" y="69237"/>
                </a:lnTo>
                <a:lnTo>
                  <a:pt x="291322" y="70580"/>
                </a:lnTo>
                <a:close/>
              </a:path>
              <a:path w="636269" h="321945">
                <a:moveTo>
                  <a:pt x="291322" y="69237"/>
                </a:moveTo>
                <a:lnTo>
                  <a:pt x="236496" y="69237"/>
                </a:lnTo>
                <a:lnTo>
                  <a:pt x="233143" y="69054"/>
                </a:lnTo>
                <a:lnTo>
                  <a:pt x="233143" y="64770"/>
                </a:lnTo>
                <a:lnTo>
                  <a:pt x="234924" y="60750"/>
                </a:lnTo>
                <a:lnTo>
                  <a:pt x="242068" y="53606"/>
                </a:lnTo>
                <a:lnTo>
                  <a:pt x="246087" y="51825"/>
                </a:lnTo>
                <a:lnTo>
                  <a:pt x="278377" y="51825"/>
                </a:lnTo>
                <a:lnTo>
                  <a:pt x="282397" y="53606"/>
                </a:lnTo>
                <a:lnTo>
                  <a:pt x="289540" y="60750"/>
                </a:lnTo>
                <a:lnTo>
                  <a:pt x="291322" y="64770"/>
                </a:lnTo>
                <a:lnTo>
                  <a:pt x="291322" y="69237"/>
                </a:lnTo>
                <a:close/>
              </a:path>
              <a:path w="636269" h="321945">
                <a:moveTo>
                  <a:pt x="45234" y="229304"/>
                </a:moveTo>
                <a:lnTo>
                  <a:pt x="12944" y="229304"/>
                </a:lnTo>
                <a:lnTo>
                  <a:pt x="8924" y="227514"/>
                </a:lnTo>
                <a:lnTo>
                  <a:pt x="1781" y="220370"/>
                </a:lnTo>
                <a:lnTo>
                  <a:pt x="0" y="216350"/>
                </a:lnTo>
                <a:lnTo>
                  <a:pt x="101" y="65884"/>
                </a:lnTo>
                <a:lnTo>
                  <a:pt x="1781" y="62093"/>
                </a:lnTo>
                <a:lnTo>
                  <a:pt x="8924" y="54949"/>
                </a:lnTo>
                <a:lnTo>
                  <a:pt x="12944" y="53168"/>
                </a:lnTo>
                <a:lnTo>
                  <a:pt x="45234" y="53168"/>
                </a:lnTo>
                <a:lnTo>
                  <a:pt x="49244" y="54949"/>
                </a:lnTo>
                <a:lnTo>
                  <a:pt x="56388" y="62093"/>
                </a:lnTo>
                <a:lnTo>
                  <a:pt x="58076" y="65884"/>
                </a:lnTo>
                <a:lnTo>
                  <a:pt x="58178" y="70229"/>
                </a:lnTo>
                <a:lnTo>
                  <a:pt x="53492" y="70580"/>
                </a:lnTo>
                <a:lnTo>
                  <a:pt x="291322" y="70580"/>
                </a:lnTo>
                <a:lnTo>
                  <a:pt x="291322" y="98288"/>
                </a:lnTo>
                <a:lnTo>
                  <a:pt x="58178" y="98288"/>
                </a:lnTo>
                <a:lnTo>
                  <a:pt x="58178" y="173878"/>
                </a:lnTo>
                <a:lnTo>
                  <a:pt x="291322" y="173878"/>
                </a:lnTo>
                <a:lnTo>
                  <a:pt x="291322" y="206282"/>
                </a:lnTo>
                <a:lnTo>
                  <a:pt x="58178" y="206282"/>
                </a:lnTo>
                <a:lnTo>
                  <a:pt x="58178" y="216350"/>
                </a:lnTo>
                <a:lnTo>
                  <a:pt x="56388" y="220370"/>
                </a:lnTo>
                <a:lnTo>
                  <a:pt x="49244" y="227514"/>
                </a:lnTo>
                <a:lnTo>
                  <a:pt x="45234" y="229304"/>
                </a:lnTo>
                <a:close/>
              </a:path>
              <a:path w="636269" h="321945">
                <a:moveTo>
                  <a:pt x="236496" y="69237"/>
                </a:moveTo>
                <a:lnTo>
                  <a:pt x="233143" y="69237"/>
                </a:lnTo>
                <a:lnTo>
                  <a:pt x="233143" y="69054"/>
                </a:lnTo>
                <a:lnTo>
                  <a:pt x="236496" y="69237"/>
                </a:lnTo>
                <a:close/>
              </a:path>
              <a:path w="636269" h="321945">
                <a:moveTo>
                  <a:pt x="58178" y="70580"/>
                </a:moveTo>
                <a:lnTo>
                  <a:pt x="53492" y="70580"/>
                </a:lnTo>
                <a:lnTo>
                  <a:pt x="58178" y="70229"/>
                </a:lnTo>
                <a:lnTo>
                  <a:pt x="58178" y="70580"/>
                </a:lnTo>
                <a:close/>
              </a:path>
              <a:path w="636269" h="321945">
                <a:moveTo>
                  <a:pt x="175040" y="173878"/>
                </a:moveTo>
                <a:lnTo>
                  <a:pt x="116281" y="173878"/>
                </a:lnTo>
                <a:lnTo>
                  <a:pt x="116281" y="98288"/>
                </a:lnTo>
                <a:lnTo>
                  <a:pt x="175040" y="98288"/>
                </a:lnTo>
                <a:lnTo>
                  <a:pt x="175040" y="173878"/>
                </a:lnTo>
                <a:close/>
              </a:path>
              <a:path w="636269" h="321945">
                <a:moveTo>
                  <a:pt x="291322" y="173878"/>
                </a:moveTo>
                <a:lnTo>
                  <a:pt x="233143" y="173878"/>
                </a:lnTo>
                <a:lnTo>
                  <a:pt x="233143" y="98288"/>
                </a:lnTo>
                <a:lnTo>
                  <a:pt x="291322" y="98288"/>
                </a:lnTo>
                <a:lnTo>
                  <a:pt x="291322" y="173878"/>
                </a:lnTo>
                <a:close/>
              </a:path>
              <a:path w="636269" h="321945">
                <a:moveTo>
                  <a:pt x="162096" y="319468"/>
                </a:moveTo>
                <a:lnTo>
                  <a:pt x="129225" y="319468"/>
                </a:lnTo>
                <a:lnTo>
                  <a:pt x="125206" y="317677"/>
                </a:lnTo>
                <a:lnTo>
                  <a:pt x="118062" y="310534"/>
                </a:lnTo>
                <a:lnTo>
                  <a:pt x="116281" y="306514"/>
                </a:lnTo>
                <a:lnTo>
                  <a:pt x="116281" y="206282"/>
                </a:lnTo>
                <a:lnTo>
                  <a:pt x="175040" y="206282"/>
                </a:lnTo>
                <a:lnTo>
                  <a:pt x="175040" y="306514"/>
                </a:lnTo>
                <a:lnTo>
                  <a:pt x="173259" y="310534"/>
                </a:lnTo>
                <a:lnTo>
                  <a:pt x="166116" y="317677"/>
                </a:lnTo>
                <a:lnTo>
                  <a:pt x="162096" y="319468"/>
                </a:lnTo>
                <a:close/>
              </a:path>
              <a:path w="636269" h="321945">
                <a:moveTo>
                  <a:pt x="278377" y="225866"/>
                </a:moveTo>
                <a:lnTo>
                  <a:pt x="246087" y="225866"/>
                </a:lnTo>
                <a:lnTo>
                  <a:pt x="242068" y="224085"/>
                </a:lnTo>
                <a:lnTo>
                  <a:pt x="234924" y="216941"/>
                </a:lnTo>
                <a:lnTo>
                  <a:pt x="233143" y="212921"/>
                </a:lnTo>
                <a:lnTo>
                  <a:pt x="233143" y="206282"/>
                </a:lnTo>
                <a:lnTo>
                  <a:pt x="291322" y="206282"/>
                </a:lnTo>
                <a:lnTo>
                  <a:pt x="291322" y="212921"/>
                </a:lnTo>
                <a:lnTo>
                  <a:pt x="289540" y="216941"/>
                </a:lnTo>
                <a:lnTo>
                  <a:pt x="282397" y="224085"/>
                </a:lnTo>
                <a:lnTo>
                  <a:pt x="278377" y="225866"/>
                </a:lnTo>
                <a:close/>
              </a:path>
              <a:path w="636269" h="321945">
                <a:moveTo>
                  <a:pt x="425605" y="77781"/>
                </a:moveTo>
                <a:lnTo>
                  <a:pt x="419909" y="73342"/>
                </a:lnTo>
                <a:lnTo>
                  <a:pt x="415223" y="64131"/>
                </a:lnTo>
                <a:lnTo>
                  <a:pt x="412994" y="59159"/>
                </a:lnTo>
                <a:lnTo>
                  <a:pt x="409946" y="53216"/>
                </a:lnTo>
                <a:lnTo>
                  <a:pt x="389610" y="22440"/>
                </a:lnTo>
                <a:lnTo>
                  <a:pt x="387715" y="19764"/>
                </a:lnTo>
                <a:lnTo>
                  <a:pt x="387010" y="17059"/>
                </a:lnTo>
                <a:lnTo>
                  <a:pt x="388019" y="11525"/>
                </a:lnTo>
                <a:lnTo>
                  <a:pt x="389069" y="9048"/>
                </a:lnTo>
                <a:lnTo>
                  <a:pt x="390610" y="6953"/>
                </a:lnTo>
                <a:lnTo>
                  <a:pt x="392172" y="4772"/>
                </a:lnTo>
                <a:lnTo>
                  <a:pt x="394154" y="3048"/>
                </a:lnTo>
                <a:lnTo>
                  <a:pt x="399011" y="419"/>
                </a:lnTo>
                <a:lnTo>
                  <a:pt x="401745" y="0"/>
                </a:lnTo>
                <a:lnTo>
                  <a:pt x="404764" y="504"/>
                </a:lnTo>
                <a:lnTo>
                  <a:pt x="443103" y="12287"/>
                </a:lnTo>
                <a:lnTo>
                  <a:pt x="463395" y="28952"/>
                </a:lnTo>
                <a:lnTo>
                  <a:pt x="463362" y="29365"/>
                </a:lnTo>
                <a:lnTo>
                  <a:pt x="461989" y="32489"/>
                </a:lnTo>
                <a:lnTo>
                  <a:pt x="461943" y="45186"/>
                </a:lnTo>
                <a:lnTo>
                  <a:pt x="462935" y="47444"/>
                </a:lnTo>
                <a:lnTo>
                  <a:pt x="462524" y="49149"/>
                </a:lnTo>
                <a:lnTo>
                  <a:pt x="460352" y="56845"/>
                </a:lnTo>
                <a:lnTo>
                  <a:pt x="456047" y="63884"/>
                </a:lnTo>
                <a:lnTo>
                  <a:pt x="449637" y="70246"/>
                </a:lnTo>
                <a:lnTo>
                  <a:pt x="444836" y="74647"/>
                </a:lnTo>
                <a:lnTo>
                  <a:pt x="439054" y="77047"/>
                </a:lnTo>
                <a:lnTo>
                  <a:pt x="425605" y="77781"/>
                </a:lnTo>
                <a:close/>
              </a:path>
              <a:path w="636269" h="321945">
                <a:moveTo>
                  <a:pt x="635215" y="25374"/>
                </a:moveTo>
                <a:lnTo>
                  <a:pt x="581901" y="25374"/>
                </a:lnTo>
                <a:lnTo>
                  <a:pt x="580567" y="23193"/>
                </a:lnTo>
                <a:lnTo>
                  <a:pt x="581739" y="20545"/>
                </a:lnTo>
                <a:lnTo>
                  <a:pt x="585416" y="17421"/>
                </a:lnTo>
                <a:lnTo>
                  <a:pt x="589102" y="14239"/>
                </a:lnTo>
                <a:lnTo>
                  <a:pt x="594493" y="12782"/>
                </a:lnTo>
                <a:lnTo>
                  <a:pt x="601579" y="13068"/>
                </a:lnTo>
                <a:lnTo>
                  <a:pt x="614467" y="13068"/>
                </a:lnTo>
                <a:lnTo>
                  <a:pt x="623991" y="14386"/>
                </a:lnTo>
                <a:lnTo>
                  <a:pt x="630793" y="17839"/>
                </a:lnTo>
                <a:lnTo>
                  <a:pt x="634827" y="23364"/>
                </a:lnTo>
                <a:lnTo>
                  <a:pt x="634915" y="23669"/>
                </a:lnTo>
                <a:lnTo>
                  <a:pt x="635215" y="25374"/>
                </a:lnTo>
                <a:close/>
              </a:path>
              <a:path w="636269" h="321945">
                <a:moveTo>
                  <a:pt x="567309" y="321421"/>
                </a:moveTo>
                <a:lnTo>
                  <a:pt x="562784" y="321106"/>
                </a:lnTo>
                <a:lnTo>
                  <a:pt x="559717" y="319878"/>
                </a:lnTo>
                <a:lnTo>
                  <a:pt x="556707" y="318706"/>
                </a:lnTo>
                <a:lnTo>
                  <a:pt x="553745" y="315915"/>
                </a:lnTo>
                <a:lnTo>
                  <a:pt x="550849" y="311515"/>
                </a:lnTo>
                <a:lnTo>
                  <a:pt x="549678" y="309781"/>
                </a:lnTo>
                <a:lnTo>
                  <a:pt x="536867" y="285730"/>
                </a:lnTo>
                <a:lnTo>
                  <a:pt x="534914" y="282101"/>
                </a:lnTo>
                <a:lnTo>
                  <a:pt x="551487" y="266747"/>
                </a:lnTo>
                <a:lnTo>
                  <a:pt x="556231" y="266109"/>
                </a:lnTo>
                <a:lnTo>
                  <a:pt x="569823" y="263594"/>
                </a:lnTo>
                <a:lnTo>
                  <a:pt x="572281" y="263204"/>
                </a:lnTo>
                <a:lnTo>
                  <a:pt x="575510" y="262480"/>
                </a:lnTo>
                <a:lnTo>
                  <a:pt x="577576" y="261451"/>
                </a:lnTo>
                <a:lnTo>
                  <a:pt x="579424" y="258718"/>
                </a:lnTo>
                <a:lnTo>
                  <a:pt x="579891" y="255670"/>
                </a:lnTo>
                <a:lnTo>
                  <a:pt x="579891" y="54416"/>
                </a:lnTo>
                <a:lnTo>
                  <a:pt x="472316" y="54416"/>
                </a:lnTo>
                <a:lnTo>
                  <a:pt x="469115" y="53216"/>
                </a:lnTo>
                <a:lnTo>
                  <a:pt x="466188" y="50796"/>
                </a:lnTo>
                <a:lnTo>
                  <a:pt x="463362" y="48415"/>
                </a:lnTo>
                <a:lnTo>
                  <a:pt x="462935" y="47444"/>
                </a:lnTo>
                <a:lnTo>
                  <a:pt x="464086" y="42672"/>
                </a:lnTo>
                <a:lnTo>
                  <a:pt x="464534" y="37118"/>
                </a:lnTo>
                <a:lnTo>
                  <a:pt x="463867" y="32489"/>
                </a:lnTo>
                <a:lnTo>
                  <a:pt x="463441" y="29299"/>
                </a:lnTo>
                <a:lnTo>
                  <a:pt x="466210" y="26965"/>
                </a:lnTo>
                <a:lnTo>
                  <a:pt x="469115" y="24564"/>
                </a:lnTo>
                <a:lnTo>
                  <a:pt x="472316" y="23364"/>
                </a:lnTo>
                <a:lnTo>
                  <a:pt x="475830" y="23364"/>
                </a:lnTo>
                <a:lnTo>
                  <a:pt x="581901" y="25374"/>
                </a:lnTo>
                <a:lnTo>
                  <a:pt x="635215" y="25374"/>
                </a:lnTo>
                <a:lnTo>
                  <a:pt x="636231" y="31146"/>
                </a:lnTo>
                <a:lnTo>
                  <a:pt x="636109" y="265214"/>
                </a:lnTo>
                <a:lnTo>
                  <a:pt x="635813" y="272242"/>
                </a:lnTo>
                <a:lnTo>
                  <a:pt x="614406" y="310418"/>
                </a:lnTo>
                <a:lnTo>
                  <a:pt x="591531" y="318211"/>
                </a:lnTo>
                <a:lnTo>
                  <a:pt x="585225" y="319439"/>
                </a:lnTo>
                <a:lnTo>
                  <a:pt x="579139" y="320297"/>
                </a:lnTo>
                <a:lnTo>
                  <a:pt x="573281" y="320802"/>
                </a:lnTo>
                <a:lnTo>
                  <a:pt x="567309" y="321421"/>
                </a:lnTo>
                <a:close/>
              </a:path>
              <a:path w="636269" h="321945">
                <a:moveTo>
                  <a:pt x="462935" y="47444"/>
                </a:moveTo>
                <a:lnTo>
                  <a:pt x="461943" y="45186"/>
                </a:lnTo>
                <a:lnTo>
                  <a:pt x="461989" y="32489"/>
                </a:lnTo>
                <a:lnTo>
                  <a:pt x="463362" y="29365"/>
                </a:lnTo>
                <a:lnTo>
                  <a:pt x="463882" y="32594"/>
                </a:lnTo>
                <a:lnTo>
                  <a:pt x="464534" y="37118"/>
                </a:lnTo>
                <a:lnTo>
                  <a:pt x="464086" y="42672"/>
                </a:lnTo>
                <a:lnTo>
                  <a:pt x="462935" y="47444"/>
                </a:lnTo>
                <a:close/>
              </a:path>
              <a:path w="636269" h="321945">
                <a:moveTo>
                  <a:pt x="384057" y="319801"/>
                </a:moveTo>
                <a:lnTo>
                  <a:pt x="354168" y="319801"/>
                </a:lnTo>
                <a:lnTo>
                  <a:pt x="350148" y="318011"/>
                </a:lnTo>
                <a:lnTo>
                  <a:pt x="343004" y="310867"/>
                </a:lnTo>
                <a:lnTo>
                  <a:pt x="341223" y="306847"/>
                </a:lnTo>
                <a:lnTo>
                  <a:pt x="341223" y="54806"/>
                </a:lnTo>
                <a:lnTo>
                  <a:pt x="343004" y="50796"/>
                </a:lnTo>
                <a:lnTo>
                  <a:pt x="350148" y="43653"/>
                </a:lnTo>
                <a:lnTo>
                  <a:pt x="354168" y="41862"/>
                </a:lnTo>
                <a:lnTo>
                  <a:pt x="384057" y="41862"/>
                </a:lnTo>
                <a:lnTo>
                  <a:pt x="388105" y="43653"/>
                </a:lnTo>
                <a:lnTo>
                  <a:pt x="395143" y="50815"/>
                </a:lnTo>
                <a:lnTo>
                  <a:pt x="396887" y="54806"/>
                </a:lnTo>
                <a:lnTo>
                  <a:pt x="396887" y="306847"/>
                </a:lnTo>
                <a:lnTo>
                  <a:pt x="395135" y="310867"/>
                </a:lnTo>
                <a:lnTo>
                  <a:pt x="388105" y="318011"/>
                </a:lnTo>
                <a:lnTo>
                  <a:pt x="384057" y="319801"/>
                </a:lnTo>
                <a:close/>
              </a:path>
              <a:path w="636269" h="321945">
                <a:moveTo>
                  <a:pt x="562134" y="88077"/>
                </a:moveTo>
                <a:lnTo>
                  <a:pt x="462943" y="88077"/>
                </a:lnTo>
                <a:lnTo>
                  <a:pt x="512835" y="87734"/>
                </a:lnTo>
                <a:lnTo>
                  <a:pt x="511716" y="86172"/>
                </a:lnTo>
                <a:lnTo>
                  <a:pt x="511626" y="85782"/>
                </a:lnTo>
                <a:lnTo>
                  <a:pt x="512445" y="83696"/>
                </a:lnTo>
                <a:lnTo>
                  <a:pt x="518645" y="78219"/>
                </a:lnTo>
                <a:lnTo>
                  <a:pt x="522246" y="76857"/>
                </a:lnTo>
                <a:lnTo>
                  <a:pt x="549954" y="76857"/>
                </a:lnTo>
                <a:lnTo>
                  <a:pt x="553974" y="78638"/>
                </a:lnTo>
                <a:lnTo>
                  <a:pt x="561117" y="85782"/>
                </a:lnTo>
                <a:lnTo>
                  <a:pt x="562134" y="88077"/>
                </a:lnTo>
                <a:close/>
              </a:path>
              <a:path w="636269" h="321945">
                <a:moveTo>
                  <a:pt x="454933" y="266299"/>
                </a:moveTo>
                <a:lnTo>
                  <a:pt x="426834" y="266299"/>
                </a:lnTo>
                <a:lnTo>
                  <a:pt x="422814" y="264518"/>
                </a:lnTo>
                <a:lnTo>
                  <a:pt x="415671" y="257375"/>
                </a:lnTo>
                <a:lnTo>
                  <a:pt x="413889" y="253355"/>
                </a:lnTo>
                <a:lnTo>
                  <a:pt x="413889" y="90811"/>
                </a:lnTo>
                <a:lnTo>
                  <a:pt x="415671" y="86791"/>
                </a:lnTo>
                <a:lnTo>
                  <a:pt x="422814" y="79648"/>
                </a:lnTo>
                <a:lnTo>
                  <a:pt x="426834" y="77857"/>
                </a:lnTo>
                <a:lnTo>
                  <a:pt x="454209" y="77857"/>
                </a:lnTo>
                <a:lnTo>
                  <a:pt x="457581" y="79086"/>
                </a:lnTo>
                <a:lnTo>
                  <a:pt x="463610" y="84000"/>
                </a:lnTo>
                <a:lnTo>
                  <a:pt x="464391" y="86172"/>
                </a:lnTo>
                <a:lnTo>
                  <a:pt x="462943" y="88077"/>
                </a:lnTo>
                <a:lnTo>
                  <a:pt x="562134" y="88077"/>
                </a:lnTo>
                <a:lnTo>
                  <a:pt x="562898" y="89801"/>
                </a:lnTo>
                <a:lnTo>
                  <a:pt x="562898" y="115785"/>
                </a:lnTo>
                <a:lnTo>
                  <a:pt x="467887" y="115785"/>
                </a:lnTo>
                <a:lnTo>
                  <a:pt x="467887" y="149523"/>
                </a:lnTo>
                <a:lnTo>
                  <a:pt x="562898" y="149523"/>
                </a:lnTo>
                <a:lnTo>
                  <a:pt x="562898" y="180241"/>
                </a:lnTo>
                <a:lnTo>
                  <a:pt x="467887" y="180241"/>
                </a:lnTo>
                <a:lnTo>
                  <a:pt x="467887" y="214398"/>
                </a:lnTo>
                <a:lnTo>
                  <a:pt x="562898" y="214398"/>
                </a:lnTo>
                <a:lnTo>
                  <a:pt x="562898" y="245040"/>
                </a:lnTo>
                <a:lnTo>
                  <a:pt x="467887" y="245040"/>
                </a:lnTo>
                <a:lnTo>
                  <a:pt x="467887" y="253355"/>
                </a:lnTo>
                <a:lnTo>
                  <a:pt x="466096" y="257375"/>
                </a:lnTo>
                <a:lnTo>
                  <a:pt x="458952" y="264518"/>
                </a:lnTo>
                <a:lnTo>
                  <a:pt x="454933" y="266299"/>
                </a:lnTo>
                <a:close/>
              </a:path>
              <a:path w="636269" h="321945">
                <a:moveTo>
                  <a:pt x="562898" y="149523"/>
                </a:moveTo>
                <a:lnTo>
                  <a:pt x="508901" y="149523"/>
                </a:lnTo>
                <a:lnTo>
                  <a:pt x="508901" y="115785"/>
                </a:lnTo>
                <a:lnTo>
                  <a:pt x="562898" y="115785"/>
                </a:lnTo>
                <a:lnTo>
                  <a:pt x="562898" y="149523"/>
                </a:lnTo>
                <a:close/>
              </a:path>
              <a:path w="636269" h="321945">
                <a:moveTo>
                  <a:pt x="562898" y="214398"/>
                </a:moveTo>
                <a:lnTo>
                  <a:pt x="508901" y="214398"/>
                </a:lnTo>
                <a:lnTo>
                  <a:pt x="508901" y="180241"/>
                </a:lnTo>
                <a:lnTo>
                  <a:pt x="562898" y="180241"/>
                </a:lnTo>
                <a:lnTo>
                  <a:pt x="562898" y="214398"/>
                </a:lnTo>
                <a:close/>
              </a:path>
              <a:path w="636269" h="321945">
                <a:moveTo>
                  <a:pt x="549954" y="266299"/>
                </a:moveTo>
                <a:lnTo>
                  <a:pt x="521741" y="266299"/>
                </a:lnTo>
                <a:lnTo>
                  <a:pt x="517693" y="264518"/>
                </a:lnTo>
                <a:lnTo>
                  <a:pt x="510663" y="257375"/>
                </a:lnTo>
                <a:lnTo>
                  <a:pt x="508901" y="253355"/>
                </a:lnTo>
                <a:lnTo>
                  <a:pt x="508901" y="245040"/>
                </a:lnTo>
                <a:lnTo>
                  <a:pt x="562898" y="245040"/>
                </a:lnTo>
                <a:lnTo>
                  <a:pt x="562898" y="253355"/>
                </a:lnTo>
                <a:lnTo>
                  <a:pt x="561117" y="257375"/>
                </a:lnTo>
                <a:lnTo>
                  <a:pt x="553974" y="264518"/>
                </a:lnTo>
                <a:lnTo>
                  <a:pt x="549954" y="266299"/>
                </a:lnTo>
                <a:close/>
              </a:path>
            </a:pathLst>
          </a:custGeom>
          <a:solidFill>
            <a:srgbClr val="00B4A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096748" y="4913564"/>
            <a:ext cx="1017695" cy="3242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46909" y="4914286"/>
            <a:ext cx="657225" cy="320040"/>
          </a:xfrm>
          <a:custGeom>
            <a:avLst/>
            <a:gdLst/>
            <a:ahLst/>
            <a:cxnLst/>
            <a:rect l="l" t="t" r="r" b="b"/>
            <a:pathLst>
              <a:path w="657225" h="320039">
                <a:moveTo>
                  <a:pt x="137057" y="50282"/>
                </a:moveTo>
                <a:lnTo>
                  <a:pt x="52149" y="50282"/>
                </a:lnTo>
                <a:lnTo>
                  <a:pt x="88734" y="47520"/>
                </a:lnTo>
                <a:lnTo>
                  <a:pt x="89265" y="44148"/>
                </a:lnTo>
                <a:lnTo>
                  <a:pt x="89950" y="38280"/>
                </a:lnTo>
                <a:lnTo>
                  <a:pt x="91283" y="24555"/>
                </a:lnTo>
                <a:lnTo>
                  <a:pt x="91697" y="19754"/>
                </a:lnTo>
                <a:lnTo>
                  <a:pt x="91916" y="16297"/>
                </a:lnTo>
                <a:lnTo>
                  <a:pt x="92640" y="10153"/>
                </a:lnTo>
                <a:lnTo>
                  <a:pt x="94764" y="5857"/>
                </a:lnTo>
                <a:lnTo>
                  <a:pt x="98278" y="3400"/>
                </a:lnTo>
                <a:lnTo>
                  <a:pt x="101850" y="952"/>
                </a:lnTo>
                <a:lnTo>
                  <a:pt x="107127" y="0"/>
                </a:lnTo>
                <a:lnTo>
                  <a:pt x="114099" y="561"/>
                </a:lnTo>
                <a:lnTo>
                  <a:pt x="126406" y="1809"/>
                </a:lnTo>
                <a:lnTo>
                  <a:pt x="130540" y="2143"/>
                </a:lnTo>
                <a:lnTo>
                  <a:pt x="135645" y="2905"/>
                </a:lnTo>
                <a:lnTo>
                  <a:pt x="141732" y="4076"/>
                </a:lnTo>
                <a:lnTo>
                  <a:pt x="150380" y="5524"/>
                </a:lnTo>
                <a:lnTo>
                  <a:pt x="155124" y="8953"/>
                </a:lnTo>
                <a:lnTo>
                  <a:pt x="156800" y="19783"/>
                </a:lnTo>
                <a:lnTo>
                  <a:pt x="155990" y="24555"/>
                </a:lnTo>
                <a:lnTo>
                  <a:pt x="153533" y="28689"/>
                </a:lnTo>
                <a:lnTo>
                  <a:pt x="150799" y="33594"/>
                </a:lnTo>
                <a:lnTo>
                  <a:pt x="147085" y="38814"/>
                </a:lnTo>
                <a:lnTo>
                  <a:pt x="137769" y="49806"/>
                </a:lnTo>
                <a:lnTo>
                  <a:pt x="137057" y="50282"/>
                </a:lnTo>
                <a:close/>
              </a:path>
              <a:path w="657225" h="320039">
                <a:moveTo>
                  <a:pt x="292008" y="51901"/>
                </a:moveTo>
                <a:lnTo>
                  <a:pt x="134635" y="51901"/>
                </a:lnTo>
                <a:lnTo>
                  <a:pt x="136649" y="50555"/>
                </a:lnTo>
                <a:lnTo>
                  <a:pt x="237915" y="48863"/>
                </a:lnTo>
                <a:lnTo>
                  <a:pt x="237134" y="46682"/>
                </a:lnTo>
                <a:lnTo>
                  <a:pt x="238582" y="44148"/>
                </a:lnTo>
                <a:lnTo>
                  <a:pt x="246011" y="38280"/>
                </a:lnTo>
                <a:lnTo>
                  <a:pt x="251336" y="36947"/>
                </a:lnTo>
                <a:lnTo>
                  <a:pt x="258260" y="37223"/>
                </a:lnTo>
                <a:lnTo>
                  <a:pt x="270567" y="37223"/>
                </a:lnTo>
                <a:lnTo>
                  <a:pt x="280236" y="38563"/>
                </a:lnTo>
                <a:lnTo>
                  <a:pt x="287141" y="42080"/>
                </a:lnTo>
                <a:lnTo>
                  <a:pt x="291284" y="47774"/>
                </a:lnTo>
                <a:lnTo>
                  <a:pt x="292008" y="51901"/>
                </a:lnTo>
                <a:close/>
              </a:path>
              <a:path w="657225" h="320039">
                <a:moveTo>
                  <a:pt x="43138" y="318592"/>
                </a:moveTo>
                <a:lnTo>
                  <a:pt x="12944" y="318592"/>
                </a:lnTo>
                <a:lnTo>
                  <a:pt x="8924" y="316811"/>
                </a:lnTo>
                <a:lnTo>
                  <a:pt x="1781" y="309667"/>
                </a:lnTo>
                <a:lnTo>
                  <a:pt x="0" y="305647"/>
                </a:lnTo>
                <a:lnTo>
                  <a:pt x="12" y="51901"/>
                </a:lnTo>
                <a:lnTo>
                  <a:pt x="1781" y="47910"/>
                </a:lnTo>
                <a:lnTo>
                  <a:pt x="8924" y="40767"/>
                </a:lnTo>
                <a:lnTo>
                  <a:pt x="12944" y="38985"/>
                </a:lnTo>
                <a:lnTo>
                  <a:pt x="42748" y="38985"/>
                </a:lnTo>
                <a:lnTo>
                  <a:pt x="46377" y="40405"/>
                </a:lnTo>
                <a:lnTo>
                  <a:pt x="49558" y="43253"/>
                </a:lnTo>
                <a:lnTo>
                  <a:pt x="52739" y="46043"/>
                </a:lnTo>
                <a:lnTo>
                  <a:pt x="53606" y="48387"/>
                </a:lnTo>
                <a:lnTo>
                  <a:pt x="52149" y="50282"/>
                </a:lnTo>
                <a:lnTo>
                  <a:pt x="137057" y="50282"/>
                </a:lnTo>
                <a:lnTo>
                  <a:pt x="136649" y="50555"/>
                </a:lnTo>
                <a:lnTo>
                  <a:pt x="133016" y="50615"/>
                </a:lnTo>
                <a:lnTo>
                  <a:pt x="134635" y="51901"/>
                </a:lnTo>
                <a:lnTo>
                  <a:pt x="292008" y="51901"/>
                </a:lnTo>
                <a:lnTo>
                  <a:pt x="292665" y="55645"/>
                </a:lnTo>
                <a:lnTo>
                  <a:pt x="292665" y="78247"/>
                </a:lnTo>
                <a:lnTo>
                  <a:pt x="56083" y="78247"/>
                </a:lnTo>
                <a:lnTo>
                  <a:pt x="56083" y="305647"/>
                </a:lnTo>
                <a:lnTo>
                  <a:pt x="54302" y="309667"/>
                </a:lnTo>
                <a:lnTo>
                  <a:pt x="47158" y="316811"/>
                </a:lnTo>
                <a:lnTo>
                  <a:pt x="43138" y="318592"/>
                </a:lnTo>
                <a:close/>
              </a:path>
              <a:path w="657225" h="320039">
                <a:moveTo>
                  <a:pt x="134635" y="51901"/>
                </a:moveTo>
                <a:lnTo>
                  <a:pt x="133016" y="50615"/>
                </a:lnTo>
                <a:lnTo>
                  <a:pt x="136649" y="50555"/>
                </a:lnTo>
                <a:lnTo>
                  <a:pt x="134635" y="51901"/>
                </a:lnTo>
                <a:close/>
              </a:path>
              <a:path w="657225" h="320039">
                <a:moveTo>
                  <a:pt x="226171" y="319763"/>
                </a:moveTo>
                <a:lnTo>
                  <a:pt x="221703" y="319458"/>
                </a:lnTo>
                <a:lnTo>
                  <a:pt x="215512" y="317230"/>
                </a:lnTo>
                <a:lnTo>
                  <a:pt x="212521" y="314410"/>
                </a:lnTo>
                <a:lnTo>
                  <a:pt x="209616" y="309886"/>
                </a:lnTo>
                <a:lnTo>
                  <a:pt x="206997" y="306095"/>
                </a:lnTo>
                <a:lnTo>
                  <a:pt x="204482" y="301904"/>
                </a:lnTo>
                <a:lnTo>
                  <a:pt x="199682" y="292808"/>
                </a:lnTo>
                <a:lnTo>
                  <a:pt x="197624" y="288540"/>
                </a:lnTo>
                <a:lnTo>
                  <a:pt x="195891" y="284521"/>
                </a:lnTo>
                <a:lnTo>
                  <a:pt x="193605" y="280501"/>
                </a:lnTo>
                <a:lnTo>
                  <a:pt x="193462" y="276482"/>
                </a:lnTo>
                <a:lnTo>
                  <a:pt x="197481" y="268395"/>
                </a:lnTo>
                <a:lnTo>
                  <a:pt x="200910" y="265909"/>
                </a:lnTo>
                <a:lnTo>
                  <a:pt x="227866" y="260994"/>
                </a:lnTo>
                <a:lnTo>
                  <a:pt x="231219" y="260213"/>
                </a:lnTo>
                <a:lnTo>
                  <a:pt x="233448" y="259041"/>
                </a:lnTo>
                <a:lnTo>
                  <a:pt x="234572" y="257479"/>
                </a:lnTo>
                <a:lnTo>
                  <a:pt x="235686" y="255860"/>
                </a:lnTo>
                <a:lnTo>
                  <a:pt x="236239" y="252593"/>
                </a:lnTo>
                <a:lnTo>
                  <a:pt x="236239" y="78247"/>
                </a:lnTo>
                <a:lnTo>
                  <a:pt x="292665" y="78247"/>
                </a:lnTo>
                <a:lnTo>
                  <a:pt x="292654" y="260994"/>
                </a:lnTo>
                <a:lnTo>
                  <a:pt x="282059" y="299814"/>
                </a:lnTo>
                <a:lnTo>
                  <a:pt x="243973" y="317954"/>
                </a:lnTo>
                <a:lnTo>
                  <a:pt x="238172" y="318763"/>
                </a:lnTo>
                <a:lnTo>
                  <a:pt x="226171" y="319763"/>
                </a:lnTo>
                <a:close/>
              </a:path>
              <a:path w="657225" h="320039">
                <a:moveTo>
                  <a:pt x="216903" y="123196"/>
                </a:moveTo>
                <a:lnTo>
                  <a:pt x="170278" y="123196"/>
                </a:lnTo>
                <a:lnTo>
                  <a:pt x="163915" y="122712"/>
                </a:lnTo>
                <a:lnTo>
                  <a:pt x="163915" y="118738"/>
                </a:lnTo>
                <a:lnTo>
                  <a:pt x="165696" y="114719"/>
                </a:lnTo>
                <a:lnTo>
                  <a:pt x="172840" y="107575"/>
                </a:lnTo>
                <a:lnTo>
                  <a:pt x="176860" y="105784"/>
                </a:lnTo>
                <a:lnTo>
                  <a:pt x="203958" y="105784"/>
                </a:lnTo>
                <a:lnTo>
                  <a:pt x="207978" y="107575"/>
                </a:lnTo>
                <a:lnTo>
                  <a:pt x="215122" y="114719"/>
                </a:lnTo>
                <a:lnTo>
                  <a:pt x="216903" y="118738"/>
                </a:lnTo>
                <a:lnTo>
                  <a:pt x="216903" y="123196"/>
                </a:lnTo>
                <a:close/>
              </a:path>
              <a:path w="657225" h="320039">
                <a:moveTo>
                  <a:pt x="115471" y="257565"/>
                </a:moveTo>
                <a:lnTo>
                  <a:pt x="88039" y="257565"/>
                </a:lnTo>
                <a:lnTo>
                  <a:pt x="84020" y="255774"/>
                </a:lnTo>
                <a:lnTo>
                  <a:pt x="76876" y="248631"/>
                </a:lnTo>
                <a:lnTo>
                  <a:pt x="75085" y="244621"/>
                </a:lnTo>
                <a:lnTo>
                  <a:pt x="75111" y="119767"/>
                </a:lnTo>
                <a:lnTo>
                  <a:pt x="76876" y="115804"/>
                </a:lnTo>
                <a:lnTo>
                  <a:pt x="84020" y="108661"/>
                </a:lnTo>
                <a:lnTo>
                  <a:pt x="88039" y="106880"/>
                </a:lnTo>
                <a:lnTo>
                  <a:pt x="115471" y="106880"/>
                </a:lnTo>
                <a:lnTo>
                  <a:pt x="119376" y="108546"/>
                </a:lnTo>
                <a:lnTo>
                  <a:pt x="122720" y="111899"/>
                </a:lnTo>
                <a:lnTo>
                  <a:pt x="126130" y="115195"/>
                </a:lnTo>
                <a:lnTo>
                  <a:pt x="126939" y="117814"/>
                </a:lnTo>
                <a:lnTo>
                  <a:pt x="125148" y="119767"/>
                </a:lnTo>
                <a:lnTo>
                  <a:pt x="163915" y="122712"/>
                </a:lnTo>
                <a:lnTo>
                  <a:pt x="163915" y="123196"/>
                </a:lnTo>
                <a:lnTo>
                  <a:pt x="216903" y="123196"/>
                </a:lnTo>
                <a:lnTo>
                  <a:pt x="216903" y="146142"/>
                </a:lnTo>
                <a:lnTo>
                  <a:pt x="128416" y="146142"/>
                </a:lnTo>
                <a:lnTo>
                  <a:pt x="128416" y="201139"/>
                </a:lnTo>
                <a:lnTo>
                  <a:pt x="216903" y="201139"/>
                </a:lnTo>
                <a:lnTo>
                  <a:pt x="216903" y="228847"/>
                </a:lnTo>
                <a:lnTo>
                  <a:pt x="163915" y="228847"/>
                </a:lnTo>
                <a:lnTo>
                  <a:pt x="128416" y="230438"/>
                </a:lnTo>
                <a:lnTo>
                  <a:pt x="128416" y="244621"/>
                </a:lnTo>
                <a:lnTo>
                  <a:pt x="126634" y="248631"/>
                </a:lnTo>
                <a:lnTo>
                  <a:pt x="119491" y="255774"/>
                </a:lnTo>
                <a:lnTo>
                  <a:pt x="115471" y="257565"/>
                </a:lnTo>
                <a:close/>
              </a:path>
              <a:path w="657225" h="320039">
                <a:moveTo>
                  <a:pt x="170278" y="123196"/>
                </a:moveTo>
                <a:lnTo>
                  <a:pt x="163915" y="123196"/>
                </a:lnTo>
                <a:lnTo>
                  <a:pt x="163915" y="122712"/>
                </a:lnTo>
                <a:lnTo>
                  <a:pt x="170278" y="123196"/>
                </a:lnTo>
                <a:close/>
              </a:path>
              <a:path w="657225" h="320039">
                <a:moveTo>
                  <a:pt x="216903" y="201139"/>
                </a:moveTo>
                <a:lnTo>
                  <a:pt x="163915" y="201139"/>
                </a:lnTo>
                <a:lnTo>
                  <a:pt x="163915" y="146142"/>
                </a:lnTo>
                <a:lnTo>
                  <a:pt x="216903" y="146142"/>
                </a:lnTo>
                <a:lnTo>
                  <a:pt x="216903" y="201139"/>
                </a:lnTo>
                <a:close/>
              </a:path>
              <a:path w="657225" h="320039">
                <a:moveTo>
                  <a:pt x="163915" y="228915"/>
                </a:moveTo>
                <a:lnTo>
                  <a:pt x="165506" y="228847"/>
                </a:lnTo>
                <a:lnTo>
                  <a:pt x="163915" y="228915"/>
                </a:lnTo>
                <a:close/>
              </a:path>
              <a:path w="657225" h="320039">
                <a:moveTo>
                  <a:pt x="203958" y="246259"/>
                </a:moveTo>
                <a:lnTo>
                  <a:pt x="176860" y="246259"/>
                </a:lnTo>
                <a:lnTo>
                  <a:pt x="172840" y="244478"/>
                </a:lnTo>
                <a:lnTo>
                  <a:pt x="165696" y="237334"/>
                </a:lnTo>
                <a:lnTo>
                  <a:pt x="163915" y="233314"/>
                </a:lnTo>
                <a:lnTo>
                  <a:pt x="163915" y="228915"/>
                </a:lnTo>
                <a:lnTo>
                  <a:pt x="165506" y="228847"/>
                </a:lnTo>
                <a:lnTo>
                  <a:pt x="216903" y="228847"/>
                </a:lnTo>
                <a:lnTo>
                  <a:pt x="216903" y="233314"/>
                </a:lnTo>
                <a:lnTo>
                  <a:pt x="215122" y="237334"/>
                </a:lnTo>
                <a:lnTo>
                  <a:pt x="207978" y="244478"/>
                </a:lnTo>
                <a:lnTo>
                  <a:pt x="203958" y="246259"/>
                </a:lnTo>
                <a:close/>
              </a:path>
              <a:path w="657225" h="320039">
                <a:moveTo>
                  <a:pt x="516940" y="43424"/>
                </a:moveTo>
                <a:lnTo>
                  <a:pt x="459514" y="43424"/>
                </a:lnTo>
                <a:lnTo>
                  <a:pt x="459514" y="12839"/>
                </a:lnTo>
                <a:lnTo>
                  <a:pt x="461686" y="8286"/>
                </a:lnTo>
                <a:lnTo>
                  <a:pt x="466039" y="5324"/>
                </a:lnTo>
                <a:lnTo>
                  <a:pt x="470449" y="2371"/>
                </a:lnTo>
                <a:lnTo>
                  <a:pt x="475335" y="895"/>
                </a:lnTo>
                <a:lnTo>
                  <a:pt x="501062" y="895"/>
                </a:lnTo>
                <a:lnTo>
                  <a:pt x="505920" y="2371"/>
                </a:lnTo>
                <a:lnTo>
                  <a:pt x="514740" y="8286"/>
                </a:lnTo>
                <a:lnTo>
                  <a:pt x="516940" y="12839"/>
                </a:lnTo>
                <a:lnTo>
                  <a:pt x="516940" y="43424"/>
                </a:lnTo>
                <a:close/>
              </a:path>
              <a:path w="657225" h="320039">
                <a:moveTo>
                  <a:pt x="615191" y="75485"/>
                </a:moveTo>
                <a:lnTo>
                  <a:pt x="362235" y="75485"/>
                </a:lnTo>
                <a:lnTo>
                  <a:pt x="358968" y="74228"/>
                </a:lnTo>
                <a:lnTo>
                  <a:pt x="352939" y="69208"/>
                </a:lnTo>
                <a:lnTo>
                  <a:pt x="351434" y="65913"/>
                </a:lnTo>
                <a:lnTo>
                  <a:pt x="351434" y="52549"/>
                </a:lnTo>
                <a:lnTo>
                  <a:pt x="352967" y="49282"/>
                </a:lnTo>
                <a:lnTo>
                  <a:pt x="359111" y="44596"/>
                </a:lnTo>
                <a:lnTo>
                  <a:pt x="362350" y="43424"/>
                </a:lnTo>
                <a:lnTo>
                  <a:pt x="615086" y="43424"/>
                </a:lnTo>
                <a:lnTo>
                  <a:pt x="618324" y="44596"/>
                </a:lnTo>
                <a:lnTo>
                  <a:pt x="621334" y="46939"/>
                </a:lnTo>
                <a:lnTo>
                  <a:pt x="624401" y="49282"/>
                </a:lnTo>
                <a:lnTo>
                  <a:pt x="625935" y="52549"/>
                </a:lnTo>
                <a:lnTo>
                  <a:pt x="625909" y="65913"/>
                </a:lnTo>
                <a:lnTo>
                  <a:pt x="624430" y="69151"/>
                </a:lnTo>
                <a:lnTo>
                  <a:pt x="618458" y="74228"/>
                </a:lnTo>
                <a:lnTo>
                  <a:pt x="615191" y="75485"/>
                </a:lnTo>
                <a:close/>
              </a:path>
              <a:path w="657225" h="320039">
                <a:moveTo>
                  <a:pt x="516940" y="118843"/>
                </a:moveTo>
                <a:lnTo>
                  <a:pt x="459514" y="118843"/>
                </a:lnTo>
                <a:lnTo>
                  <a:pt x="459514" y="75485"/>
                </a:lnTo>
                <a:lnTo>
                  <a:pt x="516940" y="75485"/>
                </a:lnTo>
                <a:lnTo>
                  <a:pt x="516940" y="118843"/>
                </a:lnTo>
                <a:close/>
              </a:path>
              <a:path w="657225" h="320039">
                <a:moveTo>
                  <a:pt x="637384" y="151914"/>
                </a:moveTo>
                <a:lnTo>
                  <a:pt x="340633" y="151914"/>
                </a:lnTo>
                <a:lnTo>
                  <a:pt x="337375" y="150656"/>
                </a:lnTo>
                <a:lnTo>
                  <a:pt x="331346" y="145637"/>
                </a:lnTo>
                <a:lnTo>
                  <a:pt x="329893" y="142484"/>
                </a:lnTo>
                <a:lnTo>
                  <a:pt x="329890" y="127863"/>
                </a:lnTo>
                <a:lnTo>
                  <a:pt x="331374" y="124710"/>
                </a:lnTo>
                <a:lnTo>
                  <a:pt x="337508" y="120015"/>
                </a:lnTo>
                <a:lnTo>
                  <a:pt x="340747" y="118843"/>
                </a:lnTo>
                <a:lnTo>
                  <a:pt x="637270" y="118843"/>
                </a:lnTo>
                <a:lnTo>
                  <a:pt x="640564" y="120015"/>
                </a:lnTo>
                <a:lnTo>
                  <a:pt x="647004" y="124567"/>
                </a:lnTo>
                <a:lnTo>
                  <a:pt x="648623" y="127863"/>
                </a:lnTo>
                <a:lnTo>
                  <a:pt x="648623" y="142484"/>
                </a:lnTo>
                <a:lnTo>
                  <a:pt x="647033" y="145780"/>
                </a:lnTo>
                <a:lnTo>
                  <a:pt x="640670" y="150685"/>
                </a:lnTo>
                <a:lnTo>
                  <a:pt x="637384" y="151914"/>
                </a:lnTo>
                <a:close/>
              </a:path>
              <a:path w="657225" h="320039">
                <a:moveTo>
                  <a:pt x="522046" y="247269"/>
                </a:moveTo>
                <a:lnTo>
                  <a:pt x="464619" y="247269"/>
                </a:lnTo>
                <a:lnTo>
                  <a:pt x="464619" y="151914"/>
                </a:lnTo>
                <a:lnTo>
                  <a:pt x="522046" y="151914"/>
                </a:lnTo>
                <a:lnTo>
                  <a:pt x="522046" y="189499"/>
                </a:lnTo>
                <a:lnTo>
                  <a:pt x="618515" y="189499"/>
                </a:lnTo>
                <a:lnTo>
                  <a:pt x="621753" y="190671"/>
                </a:lnTo>
                <a:lnTo>
                  <a:pt x="624763" y="193024"/>
                </a:lnTo>
                <a:lnTo>
                  <a:pt x="627840" y="195367"/>
                </a:lnTo>
                <a:lnTo>
                  <a:pt x="629373" y="198624"/>
                </a:lnTo>
                <a:lnTo>
                  <a:pt x="629373" y="212445"/>
                </a:lnTo>
                <a:lnTo>
                  <a:pt x="627840" y="215703"/>
                </a:lnTo>
                <a:lnTo>
                  <a:pt x="624763" y="218046"/>
                </a:lnTo>
                <a:lnTo>
                  <a:pt x="621753" y="220398"/>
                </a:lnTo>
                <a:lnTo>
                  <a:pt x="618515" y="221570"/>
                </a:lnTo>
                <a:lnTo>
                  <a:pt x="522046" y="221570"/>
                </a:lnTo>
                <a:lnTo>
                  <a:pt x="522046" y="247269"/>
                </a:lnTo>
                <a:close/>
              </a:path>
              <a:path w="657225" h="320039">
                <a:moveTo>
                  <a:pt x="343033" y="319706"/>
                </a:moveTo>
                <a:lnTo>
                  <a:pt x="327517" y="304218"/>
                </a:lnTo>
                <a:lnTo>
                  <a:pt x="327993" y="301151"/>
                </a:lnTo>
                <a:lnTo>
                  <a:pt x="330278" y="297934"/>
                </a:lnTo>
                <a:lnTo>
                  <a:pt x="335657" y="290152"/>
                </a:lnTo>
                <a:lnTo>
                  <a:pt x="357824" y="251536"/>
                </a:lnTo>
                <a:lnTo>
                  <a:pt x="373284" y="208511"/>
                </a:lnTo>
                <a:lnTo>
                  <a:pt x="380704" y="169268"/>
                </a:lnTo>
                <a:lnTo>
                  <a:pt x="382828" y="165030"/>
                </a:lnTo>
                <a:lnTo>
                  <a:pt x="386676" y="161458"/>
                </a:lnTo>
                <a:lnTo>
                  <a:pt x="390534" y="157829"/>
                </a:lnTo>
                <a:lnTo>
                  <a:pt x="395830" y="156324"/>
                </a:lnTo>
                <a:lnTo>
                  <a:pt x="402583" y="156933"/>
                </a:lnTo>
                <a:lnTo>
                  <a:pt x="408727" y="157667"/>
                </a:lnTo>
                <a:lnTo>
                  <a:pt x="413632" y="158419"/>
                </a:lnTo>
                <a:lnTo>
                  <a:pt x="417318" y="159200"/>
                </a:lnTo>
                <a:lnTo>
                  <a:pt x="421062" y="159924"/>
                </a:lnTo>
                <a:lnTo>
                  <a:pt x="440340" y="183394"/>
                </a:lnTo>
                <a:lnTo>
                  <a:pt x="438383" y="192058"/>
                </a:lnTo>
                <a:lnTo>
                  <a:pt x="436321" y="199939"/>
                </a:lnTo>
                <a:lnTo>
                  <a:pt x="431567" y="215703"/>
                </a:lnTo>
                <a:lnTo>
                  <a:pt x="429596" y="221313"/>
                </a:lnTo>
                <a:lnTo>
                  <a:pt x="427872" y="225171"/>
                </a:lnTo>
                <a:lnTo>
                  <a:pt x="432558" y="229238"/>
                </a:lnTo>
                <a:lnTo>
                  <a:pt x="438864" y="233705"/>
                </a:lnTo>
                <a:lnTo>
                  <a:pt x="454771" y="243420"/>
                </a:lnTo>
                <a:lnTo>
                  <a:pt x="460714" y="246316"/>
                </a:lnTo>
                <a:lnTo>
                  <a:pt x="464619" y="247269"/>
                </a:lnTo>
                <a:lnTo>
                  <a:pt x="522046" y="247269"/>
                </a:lnTo>
                <a:lnTo>
                  <a:pt x="522046" y="252793"/>
                </a:lnTo>
                <a:lnTo>
                  <a:pt x="651243" y="252964"/>
                </a:lnTo>
                <a:lnTo>
                  <a:pt x="652252" y="253488"/>
                </a:lnTo>
                <a:lnTo>
                  <a:pt x="654319" y="257394"/>
                </a:lnTo>
                <a:lnTo>
                  <a:pt x="656143" y="260746"/>
                </a:lnTo>
                <a:lnTo>
                  <a:pt x="410203" y="260746"/>
                </a:lnTo>
                <a:lnTo>
                  <a:pt x="406839" y="266042"/>
                </a:lnTo>
                <a:lnTo>
                  <a:pt x="402103" y="272214"/>
                </a:lnTo>
                <a:lnTo>
                  <a:pt x="370671" y="303251"/>
                </a:lnTo>
                <a:lnTo>
                  <a:pt x="346128" y="319430"/>
                </a:lnTo>
                <a:lnTo>
                  <a:pt x="343033" y="319706"/>
                </a:lnTo>
                <a:close/>
              </a:path>
              <a:path w="657225" h="320039">
                <a:moveTo>
                  <a:pt x="651243" y="252964"/>
                </a:moveTo>
                <a:lnTo>
                  <a:pt x="550849" y="252964"/>
                </a:lnTo>
                <a:lnTo>
                  <a:pt x="613539" y="252447"/>
                </a:lnTo>
                <a:lnTo>
                  <a:pt x="638165" y="251764"/>
                </a:lnTo>
                <a:lnTo>
                  <a:pt x="643013" y="251536"/>
                </a:lnTo>
                <a:lnTo>
                  <a:pt x="648490" y="251536"/>
                </a:lnTo>
                <a:lnTo>
                  <a:pt x="651243" y="252964"/>
                </a:lnTo>
                <a:close/>
              </a:path>
              <a:path w="657225" h="320039">
                <a:moveTo>
                  <a:pt x="591978" y="311057"/>
                </a:moveTo>
                <a:lnTo>
                  <a:pt x="544992" y="310774"/>
                </a:lnTo>
                <a:lnTo>
                  <a:pt x="500665" y="308727"/>
                </a:lnTo>
                <a:lnTo>
                  <a:pt x="461481" y="302229"/>
                </a:lnTo>
                <a:lnTo>
                  <a:pt x="425054" y="278893"/>
                </a:lnTo>
                <a:lnTo>
                  <a:pt x="410203" y="260746"/>
                </a:lnTo>
                <a:lnTo>
                  <a:pt x="656143" y="260746"/>
                </a:lnTo>
                <a:lnTo>
                  <a:pt x="656443" y="261299"/>
                </a:lnTo>
                <a:lnTo>
                  <a:pt x="656663" y="265604"/>
                </a:lnTo>
                <a:lnTo>
                  <a:pt x="654986" y="270290"/>
                </a:lnTo>
                <a:lnTo>
                  <a:pt x="654434" y="271462"/>
                </a:lnTo>
                <a:lnTo>
                  <a:pt x="653710" y="273196"/>
                </a:lnTo>
                <a:lnTo>
                  <a:pt x="652814" y="275482"/>
                </a:lnTo>
                <a:lnTo>
                  <a:pt x="651976" y="277710"/>
                </a:lnTo>
                <a:lnTo>
                  <a:pt x="651024" y="280054"/>
                </a:lnTo>
                <a:lnTo>
                  <a:pt x="648909" y="284968"/>
                </a:lnTo>
                <a:lnTo>
                  <a:pt x="646785" y="289798"/>
                </a:lnTo>
                <a:lnTo>
                  <a:pt x="644861" y="294236"/>
                </a:lnTo>
                <a:lnTo>
                  <a:pt x="644185" y="295741"/>
                </a:lnTo>
                <a:lnTo>
                  <a:pt x="641737" y="300818"/>
                </a:lnTo>
                <a:lnTo>
                  <a:pt x="638860" y="304390"/>
                </a:lnTo>
                <a:lnTo>
                  <a:pt x="635565" y="306457"/>
                </a:lnTo>
                <a:lnTo>
                  <a:pt x="632326" y="308571"/>
                </a:lnTo>
                <a:lnTo>
                  <a:pt x="628288" y="309772"/>
                </a:lnTo>
                <a:lnTo>
                  <a:pt x="620134" y="310276"/>
                </a:lnTo>
                <a:lnTo>
                  <a:pt x="614829" y="310505"/>
                </a:lnTo>
                <a:lnTo>
                  <a:pt x="600265" y="310943"/>
                </a:lnTo>
                <a:lnTo>
                  <a:pt x="591978" y="311057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343025" y="4257675"/>
            <a:ext cx="2514600" cy="1055370"/>
          </a:xfrm>
          <a:prstGeom prst="rect">
            <a:avLst/>
          </a:prstGeom>
          <a:ln w="19050">
            <a:solidFill>
              <a:srgbClr val="FFAA02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57150" marR="50165">
              <a:lnSpc>
                <a:spcPts val="4050"/>
              </a:lnSpc>
              <a:spcBef>
                <a:spcPts val="135"/>
              </a:spcBef>
            </a:pPr>
            <a:r>
              <a:rPr sz="2700" dirty="0">
                <a:latin typeface="汉仪润圆简" panose="00020600040101010101" charset="-122"/>
                <a:ea typeface="汉仪润圆简" panose="00020600040101010101" charset="-122"/>
                <a:cs typeface="汉仪润圆简" panose="00020600040101010101" charset="-122"/>
              </a:rPr>
              <a:t>头尾释放正向走 中间释放反向走</a:t>
            </a:r>
            <a:endParaRPr sz="2700">
              <a:latin typeface="汉仪润圆简" panose="00020600040101010101" charset="-122"/>
              <a:ea typeface="汉仪润圆简" panose="00020600040101010101" charset="-122"/>
              <a:cs typeface="汉仪润圆简" panose="00020600040101010101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07345" y="5602187"/>
            <a:ext cx="347345" cy="304800"/>
          </a:xfrm>
          <a:custGeom>
            <a:avLst/>
            <a:gdLst/>
            <a:ahLst/>
            <a:cxnLst/>
            <a:rect l="l" t="t" r="r" b="b"/>
            <a:pathLst>
              <a:path w="347345" h="304800">
                <a:moveTo>
                  <a:pt x="335727" y="304352"/>
                </a:moveTo>
                <a:lnTo>
                  <a:pt x="11182" y="304352"/>
                </a:lnTo>
                <a:lnTo>
                  <a:pt x="7686" y="302942"/>
                </a:lnTo>
                <a:lnTo>
                  <a:pt x="1533" y="297284"/>
                </a:lnTo>
                <a:lnTo>
                  <a:pt x="0" y="293712"/>
                </a:lnTo>
                <a:lnTo>
                  <a:pt x="0" y="286664"/>
                </a:lnTo>
                <a:lnTo>
                  <a:pt x="161753" y="5086"/>
                </a:lnTo>
                <a:lnTo>
                  <a:pt x="170926" y="0"/>
                </a:lnTo>
                <a:lnTo>
                  <a:pt x="179060" y="0"/>
                </a:lnTo>
                <a:lnTo>
                  <a:pt x="183403" y="2457"/>
                </a:lnTo>
                <a:lnTo>
                  <a:pt x="186480" y="7372"/>
                </a:lnTo>
                <a:lnTo>
                  <a:pt x="208366" y="45319"/>
                </a:lnTo>
                <a:lnTo>
                  <a:pt x="173459" y="45319"/>
                </a:lnTo>
                <a:lnTo>
                  <a:pt x="41224" y="274139"/>
                </a:lnTo>
                <a:lnTo>
                  <a:pt x="157114" y="274139"/>
                </a:lnTo>
                <a:lnTo>
                  <a:pt x="158943" y="275824"/>
                </a:lnTo>
                <a:lnTo>
                  <a:pt x="165573" y="278158"/>
                </a:lnTo>
                <a:lnTo>
                  <a:pt x="342653" y="278158"/>
                </a:lnTo>
                <a:lnTo>
                  <a:pt x="346100" y="284140"/>
                </a:lnTo>
                <a:lnTo>
                  <a:pt x="346767" y="286664"/>
                </a:lnTo>
                <a:lnTo>
                  <a:pt x="346701" y="293712"/>
                </a:lnTo>
                <a:lnTo>
                  <a:pt x="345252" y="297084"/>
                </a:lnTo>
                <a:lnTo>
                  <a:pt x="342223" y="299961"/>
                </a:lnTo>
                <a:lnTo>
                  <a:pt x="339251" y="302895"/>
                </a:lnTo>
                <a:lnTo>
                  <a:pt x="335727" y="304352"/>
                </a:lnTo>
                <a:close/>
              </a:path>
              <a:path w="347345" h="304800">
                <a:moveTo>
                  <a:pt x="342653" y="278158"/>
                </a:moveTo>
                <a:lnTo>
                  <a:pt x="182089" y="278158"/>
                </a:lnTo>
                <a:lnTo>
                  <a:pt x="188633" y="275653"/>
                </a:lnTo>
                <a:lnTo>
                  <a:pt x="190072" y="274139"/>
                </a:lnTo>
                <a:lnTo>
                  <a:pt x="305695" y="274139"/>
                </a:lnTo>
                <a:lnTo>
                  <a:pt x="173459" y="45319"/>
                </a:lnTo>
                <a:lnTo>
                  <a:pt x="208366" y="45319"/>
                </a:lnTo>
                <a:lnTo>
                  <a:pt x="342653" y="278158"/>
                </a:lnTo>
                <a:close/>
              </a:path>
              <a:path w="347345" h="304800">
                <a:moveTo>
                  <a:pt x="188690" y="205235"/>
                </a:moveTo>
                <a:lnTo>
                  <a:pt x="158429" y="205235"/>
                </a:lnTo>
                <a:lnTo>
                  <a:pt x="156514" y="204444"/>
                </a:lnTo>
                <a:lnTo>
                  <a:pt x="153342" y="201263"/>
                </a:lnTo>
                <a:lnTo>
                  <a:pt x="152542" y="199529"/>
                </a:lnTo>
                <a:lnTo>
                  <a:pt x="152542" y="197643"/>
                </a:lnTo>
                <a:lnTo>
                  <a:pt x="145551" y="96888"/>
                </a:lnTo>
                <a:lnTo>
                  <a:pt x="145551" y="94107"/>
                </a:lnTo>
                <a:lnTo>
                  <a:pt x="146460" y="92039"/>
                </a:lnTo>
                <a:lnTo>
                  <a:pt x="148228" y="90716"/>
                </a:lnTo>
                <a:lnTo>
                  <a:pt x="150066" y="89373"/>
                </a:lnTo>
                <a:lnTo>
                  <a:pt x="151828" y="88706"/>
                </a:lnTo>
                <a:lnTo>
                  <a:pt x="195481" y="88706"/>
                </a:lnTo>
                <a:lnTo>
                  <a:pt x="197396" y="89496"/>
                </a:lnTo>
                <a:lnTo>
                  <a:pt x="200567" y="92668"/>
                </a:lnTo>
                <a:lnTo>
                  <a:pt x="201358" y="94602"/>
                </a:lnTo>
                <a:lnTo>
                  <a:pt x="201358" y="96888"/>
                </a:lnTo>
                <a:lnTo>
                  <a:pt x="194214" y="197643"/>
                </a:lnTo>
                <a:lnTo>
                  <a:pt x="194129" y="199529"/>
                </a:lnTo>
                <a:lnTo>
                  <a:pt x="193500" y="201015"/>
                </a:lnTo>
                <a:lnTo>
                  <a:pt x="190623" y="204387"/>
                </a:lnTo>
                <a:lnTo>
                  <a:pt x="188690" y="205235"/>
                </a:lnTo>
                <a:close/>
              </a:path>
              <a:path w="347345" h="304800">
                <a:moveTo>
                  <a:pt x="182089" y="278158"/>
                </a:moveTo>
                <a:lnTo>
                  <a:pt x="165573" y="278158"/>
                </a:lnTo>
                <a:lnTo>
                  <a:pt x="158943" y="275824"/>
                </a:lnTo>
                <a:lnTo>
                  <a:pt x="148828" y="266499"/>
                </a:lnTo>
                <a:lnTo>
                  <a:pt x="146294" y="260032"/>
                </a:lnTo>
                <a:lnTo>
                  <a:pt x="146294" y="243258"/>
                </a:lnTo>
                <a:lnTo>
                  <a:pt x="148723" y="236715"/>
                </a:lnTo>
                <a:lnTo>
                  <a:pt x="158496" y="227485"/>
                </a:lnTo>
                <a:lnTo>
                  <a:pt x="165220" y="225180"/>
                </a:lnTo>
                <a:lnTo>
                  <a:pt x="181546" y="225180"/>
                </a:lnTo>
                <a:lnTo>
                  <a:pt x="187966" y="227504"/>
                </a:lnTo>
                <a:lnTo>
                  <a:pt x="198091" y="236839"/>
                </a:lnTo>
                <a:lnTo>
                  <a:pt x="200575" y="243258"/>
                </a:lnTo>
                <a:lnTo>
                  <a:pt x="200615" y="259384"/>
                </a:lnTo>
                <a:lnTo>
                  <a:pt x="198215" y="265680"/>
                </a:lnTo>
                <a:lnTo>
                  <a:pt x="193395" y="270643"/>
                </a:lnTo>
                <a:lnTo>
                  <a:pt x="188633" y="275653"/>
                </a:lnTo>
                <a:lnTo>
                  <a:pt x="182089" y="278158"/>
                </a:lnTo>
                <a:close/>
              </a:path>
            </a:pathLst>
          </a:custGeom>
          <a:solidFill>
            <a:srgbClr val="FF1F02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68300" y="5549900"/>
            <a:ext cx="4778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25" dirty="0">
                <a:latin typeface="Segoe UI Emoji" panose="020B0502040204020203"/>
                <a:cs typeface="Segoe UI Emoji" panose="020B0502040204020203"/>
              </a:rPr>
              <a:t>⚠</a:t>
            </a:r>
            <a:r>
              <a:rPr sz="1950" b="1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注意：规定</a:t>
            </a:r>
            <a:r>
              <a:rPr sz="1950" b="1" spc="0" dirty="0">
                <a:solidFill>
                  <a:srgbClr val="FF1F02"/>
                </a:solidFill>
                <a:latin typeface="Comic Sans MS" panose="030F0702030302020204"/>
                <a:cs typeface="Comic Sans MS" panose="030F0702030302020204"/>
              </a:rPr>
              <a:t>0</a:t>
            </a:r>
            <a:r>
              <a:rPr sz="1950" b="1" dirty="0">
                <a:solidFill>
                  <a:srgbClr val="FF1F02"/>
                </a:solidFill>
                <a:latin typeface="微软雅黑" panose="020B0503020204020204" charset="-122"/>
                <a:cs typeface="微软雅黑" panose="020B0503020204020204" charset="-122"/>
              </a:rPr>
              <a:t>时刻粒子受力方向为正方向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715000" y="3990975"/>
            <a:ext cx="9525" cy="2105025"/>
          </a:xfrm>
          <a:custGeom>
            <a:avLst/>
            <a:gdLst/>
            <a:ahLst/>
            <a:cxnLst/>
            <a:rect l="l" t="t" r="r" b="b"/>
            <a:pathLst>
              <a:path w="9525" h="2105025">
                <a:moveTo>
                  <a:pt x="0" y="2105025"/>
                </a:moveTo>
                <a:lnTo>
                  <a:pt x="952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492604" y="3658913"/>
            <a:ext cx="442881" cy="3892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086725" y="5076825"/>
            <a:ext cx="0" cy="714375"/>
          </a:xfrm>
          <a:custGeom>
            <a:avLst/>
            <a:gdLst/>
            <a:ahLst/>
            <a:cxnLst/>
            <a:rect l="l" t="t" r="r" b="b"/>
            <a:pathLst>
              <a:path h="714375">
                <a:moveTo>
                  <a:pt x="0" y="0"/>
                </a:moveTo>
                <a:lnTo>
                  <a:pt x="0" y="7143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077200" y="5076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077200" y="5172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077200" y="5267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077200" y="5362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077200" y="54578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077200" y="55530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077200" y="56483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077200" y="57435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558324" y="5009520"/>
            <a:ext cx="82207" cy="1681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496175" y="58388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496175" y="583882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324600" y="58293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324600" y="58293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505700" y="43338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496175" y="4333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496175" y="4429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496175" y="4524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496175" y="4619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496175" y="4714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496175" y="4810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496175" y="4905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496175" y="5000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496175" y="5095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496175" y="5191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496175" y="5286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496175" y="5381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496175" y="5476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496175" y="5572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496175" y="5667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496175" y="57626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915150" y="43338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905625" y="4333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905625" y="4429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905625" y="4524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905625" y="4619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905625" y="4714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905625" y="4810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905625" y="4905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905625" y="5000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905625" y="5095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905625" y="5191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905625" y="5286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905625" y="5381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905625" y="5476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905625" y="5572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905625" y="5667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905625" y="57626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324600" y="4333875"/>
            <a:ext cx="0" cy="1457325"/>
          </a:xfrm>
          <a:custGeom>
            <a:avLst/>
            <a:gdLst/>
            <a:ahLst/>
            <a:cxnLst/>
            <a:rect l="l" t="t" r="r" b="b"/>
            <a:pathLst>
              <a:path h="1457325">
                <a:moveTo>
                  <a:pt x="0" y="0"/>
                </a:moveTo>
                <a:lnTo>
                  <a:pt x="0" y="14573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315075" y="4333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315075" y="4429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315075" y="4524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315075" y="4619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315075" y="4714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315075" y="4810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315075" y="4905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315075" y="5000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315075" y="5095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315075" y="5191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315075" y="5286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315075" y="53816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315075" y="54768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315075" y="557212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315075" y="5667375"/>
            <a:ext cx="19050" cy="47625"/>
          </a:xfrm>
          <a:custGeom>
            <a:avLst/>
            <a:gdLst/>
            <a:ahLst/>
            <a:cxnLst/>
            <a:rect l="l" t="t" r="r" b="b"/>
            <a:pathLst>
              <a:path w="19050" h="47625">
                <a:moveTo>
                  <a:pt x="19050" y="47625"/>
                </a:moveTo>
                <a:lnTo>
                  <a:pt x="0" y="47625"/>
                </a:lnTo>
                <a:lnTo>
                  <a:pt x="0" y="0"/>
                </a:lnTo>
                <a:lnTo>
                  <a:pt x="19050" y="0"/>
                </a:lnTo>
                <a:lnTo>
                  <a:pt x="19050" y="4762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315075" y="5762625"/>
            <a:ext cx="19050" cy="28575"/>
          </a:xfrm>
          <a:custGeom>
            <a:avLst/>
            <a:gdLst/>
            <a:ahLst/>
            <a:cxnLst/>
            <a:rect l="l" t="t" r="r" b="b"/>
            <a:pathLst>
              <a:path w="19050" h="28575">
                <a:moveTo>
                  <a:pt x="19050" y="28575"/>
                </a:moveTo>
                <a:lnTo>
                  <a:pt x="0" y="28575"/>
                </a:lnTo>
                <a:lnTo>
                  <a:pt x="0" y="0"/>
                </a:lnTo>
                <a:lnTo>
                  <a:pt x="19050" y="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915150" y="43338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915150" y="43338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715000" y="5076825"/>
            <a:ext cx="2743200" cy="9525"/>
          </a:xfrm>
          <a:custGeom>
            <a:avLst/>
            <a:gdLst/>
            <a:ahLst/>
            <a:cxnLst/>
            <a:rect l="l" t="t" r="r" b="b"/>
            <a:pathLst>
              <a:path w="2743200" h="9525">
                <a:moveTo>
                  <a:pt x="0" y="0"/>
                </a:moveTo>
                <a:lnTo>
                  <a:pt x="2743200" y="952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401050" y="5029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0" y="0"/>
                </a:ln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729362" y="5132650"/>
            <a:ext cx="157210" cy="15215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122843" y="5376116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325" y="0"/>
                </a:lnTo>
              </a:path>
            </a:pathLst>
          </a:custGeom>
          <a:ln w="13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140851" y="5129947"/>
            <a:ext cx="153007" cy="1512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170154" y="5436236"/>
            <a:ext cx="89478" cy="14879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189823" y="5376124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8375" y="0"/>
                </a:lnTo>
              </a:path>
            </a:pathLst>
          </a:custGeom>
          <a:ln w="133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212681" y="5129838"/>
            <a:ext cx="261894" cy="15623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293749" y="5436272"/>
            <a:ext cx="90075" cy="1488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792880" y="5132649"/>
            <a:ext cx="255634" cy="1521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459415" y="5002805"/>
            <a:ext cx="155169" cy="16307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753100" y="5829300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753100" y="58197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848350" y="58197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943600" y="58197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038850" y="58197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134100" y="58197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229350" y="581977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19050"/>
                </a:moveTo>
                <a:lnTo>
                  <a:pt x="0" y="19050"/>
                </a:lnTo>
                <a:lnTo>
                  <a:pt x="0" y="0"/>
                </a:lnTo>
                <a:lnTo>
                  <a:pt x="47625" y="0"/>
                </a:lnTo>
                <a:lnTo>
                  <a:pt x="4762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324600" y="5819775"/>
            <a:ext cx="28575" cy="19050"/>
          </a:xfrm>
          <a:custGeom>
            <a:avLst/>
            <a:gdLst/>
            <a:ahLst/>
            <a:cxnLst/>
            <a:rect l="l" t="t" r="r" b="b"/>
            <a:pathLst>
              <a:path w="28575" h="19050">
                <a:moveTo>
                  <a:pt x="28575" y="19050"/>
                </a:moveTo>
                <a:lnTo>
                  <a:pt x="0" y="19050"/>
                </a:lnTo>
                <a:lnTo>
                  <a:pt x="0" y="0"/>
                </a:lnTo>
                <a:lnTo>
                  <a:pt x="28575" y="0"/>
                </a:lnTo>
                <a:lnTo>
                  <a:pt x="28575" y="19050"/>
                </a:ln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461796" y="4254864"/>
            <a:ext cx="214502" cy="1897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295578" y="5712190"/>
            <a:ext cx="380909" cy="18978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724525" y="43338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724525" y="433387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729287" y="4891087"/>
            <a:ext cx="285750" cy="180975"/>
          </a:xfrm>
          <a:custGeom>
            <a:avLst/>
            <a:gdLst/>
            <a:ahLst/>
            <a:cxnLst/>
            <a:rect l="l" t="t" r="r" b="b"/>
            <a:pathLst>
              <a:path w="285750" h="180975">
                <a:moveTo>
                  <a:pt x="0" y="180975"/>
                </a:moveTo>
                <a:lnTo>
                  <a:pt x="1870" y="145751"/>
                </a:lnTo>
                <a:lnTo>
                  <a:pt x="6973" y="116989"/>
                </a:lnTo>
                <a:lnTo>
                  <a:pt x="14542" y="97598"/>
                </a:lnTo>
                <a:lnTo>
                  <a:pt x="23812" y="90487"/>
                </a:lnTo>
                <a:lnTo>
                  <a:pt x="38695" y="90487"/>
                </a:lnTo>
                <a:lnTo>
                  <a:pt x="71437" y="90487"/>
                </a:lnTo>
                <a:lnTo>
                  <a:pt x="104179" y="90487"/>
                </a:lnTo>
                <a:lnTo>
                  <a:pt x="119062" y="90487"/>
                </a:lnTo>
                <a:lnTo>
                  <a:pt x="128332" y="83376"/>
                </a:lnTo>
                <a:lnTo>
                  <a:pt x="135901" y="63985"/>
                </a:lnTo>
                <a:lnTo>
                  <a:pt x="141004" y="35223"/>
                </a:lnTo>
                <a:lnTo>
                  <a:pt x="142875" y="0"/>
                </a:lnTo>
                <a:lnTo>
                  <a:pt x="144745" y="35223"/>
                </a:lnTo>
                <a:lnTo>
                  <a:pt x="149848" y="63985"/>
                </a:lnTo>
                <a:lnTo>
                  <a:pt x="157417" y="83376"/>
                </a:lnTo>
                <a:lnTo>
                  <a:pt x="166687" y="90487"/>
                </a:lnTo>
                <a:lnTo>
                  <a:pt x="181570" y="90487"/>
                </a:lnTo>
                <a:lnTo>
                  <a:pt x="214312" y="90487"/>
                </a:lnTo>
                <a:lnTo>
                  <a:pt x="247054" y="90487"/>
                </a:lnTo>
                <a:lnTo>
                  <a:pt x="261937" y="90487"/>
                </a:lnTo>
                <a:lnTo>
                  <a:pt x="271207" y="97598"/>
                </a:lnTo>
                <a:lnTo>
                  <a:pt x="278776" y="116989"/>
                </a:lnTo>
                <a:lnTo>
                  <a:pt x="283879" y="145751"/>
                </a:lnTo>
                <a:lnTo>
                  <a:pt x="285750" y="180975"/>
                </a:lnTo>
              </a:path>
            </a:pathLst>
          </a:custGeom>
          <a:ln w="19050">
            <a:solidFill>
              <a:srgbClr val="FB52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624638" y="4891087"/>
            <a:ext cx="285750" cy="180975"/>
          </a:xfrm>
          <a:custGeom>
            <a:avLst/>
            <a:gdLst/>
            <a:ahLst/>
            <a:cxnLst/>
            <a:rect l="l" t="t" r="r" b="b"/>
            <a:pathLst>
              <a:path w="285750" h="180975">
                <a:moveTo>
                  <a:pt x="0" y="180975"/>
                </a:moveTo>
                <a:lnTo>
                  <a:pt x="1870" y="145751"/>
                </a:lnTo>
                <a:lnTo>
                  <a:pt x="6973" y="116989"/>
                </a:lnTo>
                <a:lnTo>
                  <a:pt x="14542" y="97598"/>
                </a:lnTo>
                <a:lnTo>
                  <a:pt x="23812" y="90487"/>
                </a:lnTo>
                <a:lnTo>
                  <a:pt x="38695" y="90487"/>
                </a:lnTo>
                <a:lnTo>
                  <a:pt x="71437" y="90487"/>
                </a:lnTo>
                <a:lnTo>
                  <a:pt x="104179" y="90487"/>
                </a:lnTo>
                <a:lnTo>
                  <a:pt x="119062" y="90487"/>
                </a:lnTo>
                <a:lnTo>
                  <a:pt x="128332" y="83376"/>
                </a:lnTo>
                <a:lnTo>
                  <a:pt x="135901" y="63985"/>
                </a:lnTo>
                <a:lnTo>
                  <a:pt x="141004" y="35223"/>
                </a:lnTo>
                <a:lnTo>
                  <a:pt x="142875" y="0"/>
                </a:lnTo>
                <a:lnTo>
                  <a:pt x="144745" y="35223"/>
                </a:lnTo>
                <a:lnTo>
                  <a:pt x="149848" y="63985"/>
                </a:lnTo>
                <a:lnTo>
                  <a:pt x="157417" y="83376"/>
                </a:lnTo>
                <a:lnTo>
                  <a:pt x="166687" y="90487"/>
                </a:lnTo>
                <a:lnTo>
                  <a:pt x="181570" y="90487"/>
                </a:lnTo>
                <a:lnTo>
                  <a:pt x="214312" y="90487"/>
                </a:lnTo>
                <a:lnTo>
                  <a:pt x="247054" y="90487"/>
                </a:lnTo>
                <a:lnTo>
                  <a:pt x="261937" y="90487"/>
                </a:lnTo>
                <a:lnTo>
                  <a:pt x="271207" y="97598"/>
                </a:lnTo>
                <a:lnTo>
                  <a:pt x="278776" y="116989"/>
                </a:lnTo>
                <a:lnTo>
                  <a:pt x="283879" y="145751"/>
                </a:lnTo>
                <a:lnTo>
                  <a:pt x="285750" y="180975"/>
                </a:lnTo>
              </a:path>
            </a:pathLst>
          </a:custGeom>
          <a:ln w="19050">
            <a:solidFill>
              <a:srgbClr val="FB52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5734050" y="4549775"/>
            <a:ext cx="1174750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FB5255"/>
                </a:solidFill>
                <a:latin typeface="微软雅黑" panose="020B0503020204020204" charset="-122"/>
                <a:cs typeface="微软雅黑" panose="020B0503020204020204" charset="-122"/>
              </a:rPr>
              <a:t>头</a:t>
            </a:r>
            <a:r>
              <a:rPr sz="1950" b="1" spc="-35" dirty="0">
                <a:solidFill>
                  <a:srgbClr val="FB5255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950" b="1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中间</a:t>
            </a:r>
            <a:r>
              <a:rPr sz="1950" b="1" spc="-35" dirty="0">
                <a:solidFill>
                  <a:srgbClr val="00B4A0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950" b="1" dirty="0">
                <a:solidFill>
                  <a:srgbClr val="FB5255"/>
                </a:solidFill>
                <a:latin typeface="微软雅黑" panose="020B0503020204020204" charset="-122"/>
                <a:cs typeface="微软雅黑" panose="020B0503020204020204" charset="-122"/>
              </a:rPr>
              <a:t>尾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6024562" y="4891087"/>
            <a:ext cx="590550" cy="180975"/>
          </a:xfrm>
          <a:custGeom>
            <a:avLst/>
            <a:gdLst/>
            <a:ahLst/>
            <a:cxnLst/>
            <a:rect l="l" t="t" r="r" b="b"/>
            <a:pathLst>
              <a:path w="590550" h="180975">
                <a:moveTo>
                  <a:pt x="0" y="180975"/>
                </a:moveTo>
                <a:lnTo>
                  <a:pt x="3867" y="145751"/>
                </a:lnTo>
                <a:lnTo>
                  <a:pt x="14413" y="116989"/>
                </a:lnTo>
                <a:lnTo>
                  <a:pt x="30057" y="97598"/>
                </a:lnTo>
                <a:lnTo>
                  <a:pt x="49215" y="90487"/>
                </a:lnTo>
                <a:lnTo>
                  <a:pt x="79972" y="90487"/>
                </a:lnTo>
                <a:lnTo>
                  <a:pt x="147637" y="90487"/>
                </a:lnTo>
                <a:lnTo>
                  <a:pt x="215302" y="90487"/>
                </a:lnTo>
                <a:lnTo>
                  <a:pt x="246059" y="90487"/>
                </a:lnTo>
                <a:lnTo>
                  <a:pt x="265217" y="83376"/>
                </a:lnTo>
                <a:lnTo>
                  <a:pt x="280861" y="63985"/>
                </a:lnTo>
                <a:lnTo>
                  <a:pt x="291407" y="35223"/>
                </a:lnTo>
                <a:lnTo>
                  <a:pt x="295275" y="0"/>
                </a:lnTo>
                <a:lnTo>
                  <a:pt x="299142" y="35223"/>
                </a:lnTo>
                <a:lnTo>
                  <a:pt x="309688" y="63985"/>
                </a:lnTo>
                <a:lnTo>
                  <a:pt x="325332" y="83376"/>
                </a:lnTo>
                <a:lnTo>
                  <a:pt x="344490" y="90487"/>
                </a:lnTo>
                <a:lnTo>
                  <a:pt x="375247" y="90487"/>
                </a:lnTo>
                <a:lnTo>
                  <a:pt x="442912" y="90487"/>
                </a:lnTo>
                <a:lnTo>
                  <a:pt x="510577" y="90487"/>
                </a:lnTo>
                <a:lnTo>
                  <a:pt x="541334" y="90487"/>
                </a:lnTo>
                <a:lnTo>
                  <a:pt x="560492" y="97598"/>
                </a:lnTo>
                <a:lnTo>
                  <a:pt x="576136" y="116989"/>
                </a:lnTo>
                <a:lnTo>
                  <a:pt x="586682" y="145751"/>
                </a:lnTo>
                <a:lnTo>
                  <a:pt x="590550" y="180975"/>
                </a:lnTo>
              </a:path>
            </a:pathLst>
          </a:custGeom>
          <a:ln w="19049">
            <a:solidFill>
              <a:srgbClr val="00B4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924050" y="285750"/>
            <a:ext cx="5343525" cy="20955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 txBox="1"/>
          <p:nvPr/>
        </p:nvSpPr>
        <p:spPr>
          <a:xfrm>
            <a:off x="368300" y="149225"/>
            <a:ext cx="6083300" cy="97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3375">
              <a:lnSpc>
                <a:spcPct val="100000"/>
              </a:lnSpc>
              <a:spcBef>
                <a:spcPts val="100"/>
              </a:spcBef>
            </a:pPr>
            <a:r>
              <a:rPr sz="2100" spc="5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Part3</a:t>
            </a:r>
            <a:r>
              <a:rPr sz="2100" spc="-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考法二：口诀解交变场打板情况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21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题型特征</a:t>
            </a:r>
            <a:endParaRPr sz="2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2" name="object 10"/>
          <p:cNvSpPr txBox="1"/>
          <p:nvPr>
            <p:custDataLst>
              <p:tags r:id="rId20"/>
            </p:custDataLst>
          </p:nvPr>
        </p:nvSpPr>
        <p:spPr>
          <a:xfrm>
            <a:off x="539750" y="1949450"/>
            <a:ext cx="32639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宋体" panose="02010600030101010101" pitchFamily="2" charset="-122"/>
                <a:cs typeface="宋体" panose="02010600030101010101" pitchFamily="2" charset="-122"/>
              </a:rPr>
              <a:t>交变电场</a:t>
            </a:r>
            <a:r>
              <a:rPr sz="2100" dirty="0">
                <a:latin typeface="宋体" panose="02010600030101010101" pitchFamily="2" charset="-122"/>
                <a:cs typeface="宋体" panose="02010600030101010101" pitchFamily="2" charset="-122"/>
              </a:rPr>
              <a:t>中判断打板情况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0" y="114324"/>
            <a:ext cx="1733549" cy="52387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89113" y="1090680"/>
            <a:ext cx="4247612" cy="261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1857" y="1255937"/>
            <a:ext cx="85308" cy="814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915327" y="1119216"/>
            <a:ext cx="208257" cy="1948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209668" y="1082802"/>
            <a:ext cx="3536597" cy="2697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91672" y="1481488"/>
            <a:ext cx="6565214" cy="2679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52785" y="1519250"/>
            <a:ext cx="200491" cy="1948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235435" y="1482787"/>
            <a:ext cx="1065723" cy="26488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368353" y="1535557"/>
            <a:ext cx="195180" cy="2261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686149" y="1499348"/>
            <a:ext cx="230400" cy="2443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90628" y="1891499"/>
            <a:ext cx="3445471" cy="26116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810106" y="1909831"/>
            <a:ext cx="193219" cy="20438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69272" y="1896644"/>
            <a:ext cx="1851317" cy="2560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991652" y="1919315"/>
            <a:ext cx="208257" cy="1948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256501" y="1882835"/>
            <a:ext cx="2392556" cy="26983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715802" y="1919315"/>
            <a:ext cx="208257" cy="19485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30551" y="2294896"/>
            <a:ext cx="1026699" cy="2436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443461" y="2335662"/>
            <a:ext cx="187374" cy="22614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28600" y="98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740203" y="2280483"/>
            <a:ext cx="3025771" cy="27047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429000" y="2857523"/>
            <a:ext cx="5172075" cy="263842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85552" y="2930321"/>
            <a:ext cx="230640" cy="18452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58722" y="2933466"/>
            <a:ext cx="120215" cy="19702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92885" y="2969496"/>
            <a:ext cx="174530" cy="1661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175476" y="2944904"/>
            <a:ext cx="190393" cy="22676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505070" y="2969496"/>
            <a:ext cx="174530" cy="1661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816860" y="3052565"/>
            <a:ext cx="234950" cy="0"/>
          </a:xfrm>
          <a:custGeom>
            <a:avLst/>
            <a:gdLst/>
            <a:ahLst/>
            <a:cxnLst/>
            <a:rect l="l" t="t" r="r" b="b"/>
            <a:pathLst>
              <a:path w="234950">
                <a:moveTo>
                  <a:pt x="0" y="0"/>
                </a:moveTo>
                <a:lnTo>
                  <a:pt x="234732" y="0"/>
                </a:lnTo>
              </a:path>
            </a:pathLst>
          </a:custGeom>
          <a:ln w="171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839791" y="2737014"/>
            <a:ext cx="194851" cy="19387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870842" y="3126486"/>
            <a:ext cx="126482" cy="19387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28600" y="267654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95134" y="3624196"/>
            <a:ext cx="211537" cy="18842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72423" y="3747890"/>
            <a:ext cx="377825" cy="0"/>
          </a:xfrm>
          <a:custGeom>
            <a:avLst/>
            <a:gdLst/>
            <a:ahLst/>
            <a:cxnLst/>
            <a:rect l="l" t="t" r="r" b="b"/>
            <a:pathLst>
              <a:path w="377825">
                <a:moveTo>
                  <a:pt x="0" y="0"/>
                </a:moveTo>
                <a:lnTo>
                  <a:pt x="377286" y="0"/>
                </a:lnTo>
              </a:path>
            </a:pathLst>
          </a:custGeom>
          <a:ln w="171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01325" y="3432339"/>
            <a:ext cx="331158" cy="20016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97569" y="3821811"/>
            <a:ext cx="126426" cy="19387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186246" y="3664820"/>
            <a:ext cx="174453" cy="16613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468999" y="3640228"/>
            <a:ext cx="190310" cy="22676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798449" y="3664820"/>
            <a:ext cx="174453" cy="16613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81487" y="3625644"/>
            <a:ext cx="194765" cy="19387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28600" y="337187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89763" y="4320450"/>
            <a:ext cx="235953" cy="18504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91541" y="4443215"/>
            <a:ext cx="234950" cy="0"/>
          </a:xfrm>
          <a:custGeom>
            <a:avLst/>
            <a:gdLst/>
            <a:ahLst/>
            <a:cxnLst/>
            <a:rect l="l" t="t" r="r" b="b"/>
            <a:pathLst>
              <a:path w="234950">
                <a:moveTo>
                  <a:pt x="0" y="0"/>
                </a:moveTo>
                <a:lnTo>
                  <a:pt x="234902" y="0"/>
                </a:lnTo>
              </a:path>
            </a:pathLst>
          </a:custGeom>
          <a:ln w="171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14489" y="4127663"/>
            <a:ext cx="194992" cy="19387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45562" y="4517135"/>
            <a:ext cx="126574" cy="19387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063422" y="4360145"/>
            <a:ext cx="174657" cy="16613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346216" y="4335553"/>
            <a:ext cx="190530" cy="22676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676048" y="4360145"/>
            <a:ext cx="174657" cy="16613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988064" y="4443215"/>
            <a:ext cx="234950" cy="0"/>
          </a:xfrm>
          <a:custGeom>
            <a:avLst/>
            <a:gdLst/>
            <a:ahLst/>
            <a:cxnLst/>
            <a:rect l="l" t="t" r="r" b="b"/>
            <a:pathLst>
              <a:path w="234950">
                <a:moveTo>
                  <a:pt x="0" y="0"/>
                </a:moveTo>
                <a:lnTo>
                  <a:pt x="234902" y="0"/>
                </a:lnTo>
              </a:path>
            </a:pathLst>
          </a:custGeom>
          <a:ln w="171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011012" y="4127663"/>
            <a:ext cx="194992" cy="19387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048357" y="4520281"/>
            <a:ext cx="114030" cy="19073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28600" y="40671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92823" y="5041044"/>
            <a:ext cx="242415" cy="188353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72588" y="5044869"/>
            <a:ext cx="194784" cy="19387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969891" y="5084045"/>
            <a:ext cx="174470" cy="16614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252386" y="5059453"/>
            <a:ext cx="190328" cy="226763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581867" y="5084045"/>
            <a:ext cx="174470" cy="16614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893552" y="5167116"/>
            <a:ext cx="377825" cy="0"/>
          </a:xfrm>
          <a:custGeom>
            <a:avLst/>
            <a:gdLst/>
            <a:ahLst/>
            <a:cxnLst/>
            <a:rect l="l" t="t" r="r" b="b"/>
            <a:pathLst>
              <a:path w="377825">
                <a:moveTo>
                  <a:pt x="0" y="0"/>
                </a:moveTo>
                <a:lnTo>
                  <a:pt x="377322" y="0"/>
                </a:lnTo>
              </a:path>
            </a:pathLst>
          </a:custGeom>
          <a:ln w="171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922456" y="4851563"/>
            <a:ext cx="331190" cy="20016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022980" y="5244182"/>
            <a:ext cx="118180" cy="197023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28600" y="47910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close/>
              </a:path>
            </a:pathLst>
          </a:custGeom>
          <a:solidFill>
            <a:srgbClr val="000000">
              <a:alpha val="9960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28600" y="5962673"/>
            <a:ext cx="1600200" cy="76200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282575" y="5972833"/>
            <a:ext cx="1492250" cy="654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650" dirty="0">
                <a:latin typeface="宋体" panose="02010600030101010101" pitchFamily="2" charset="-122"/>
                <a:cs typeface="宋体" panose="02010600030101010101" pitchFamily="2" charset="-122"/>
              </a:rPr>
              <a:t>头尾释放正向走 中间释放反向走</a:t>
            </a:r>
            <a:endParaRPr sz="165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924050" y="285773"/>
            <a:ext cx="5343525" cy="209549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xfrm>
            <a:off x="1958975" y="149248"/>
            <a:ext cx="4492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5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Part3</a:t>
            </a:r>
            <a:r>
              <a:rPr sz="2100" b="0" spc="-3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 </a:t>
            </a:r>
            <a:r>
              <a:rPr sz="2100" b="0" dirty="0">
                <a:solidFill>
                  <a:srgbClr val="4A4A4A"/>
                </a:solidFill>
                <a:latin typeface="我的手写字001" panose="02010600010101010101" charset="-122"/>
                <a:cs typeface="我的手写字001" panose="02010600010101010101" charset="-122"/>
              </a:rPr>
              <a:t>考法二：口诀解交变场打板情况</a:t>
            </a:r>
            <a:endParaRPr sz="210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30175" y="598012"/>
            <a:ext cx="8805545" cy="470725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800" spc="-40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【晴宝补充】</a:t>
            </a:r>
            <a:r>
              <a:rPr sz="1800" spc="-20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1800" spc="-20" dirty="0">
                <a:solidFill>
                  <a:srgbClr val="007CA6"/>
                </a:solidFill>
                <a:latin typeface="微软雅黑" panose="020B0503020204020204" charset="-122"/>
                <a:cs typeface="微软雅黑" panose="020B0503020204020204" charset="-122"/>
              </a:rPr>
              <a:t>★★★★★</a:t>
            </a:r>
            <a:r>
              <a:rPr sz="1800" spc="-20" dirty="0">
                <a:solidFill>
                  <a:srgbClr val="007CA6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46050" marR="5080">
              <a:lnSpc>
                <a:spcPct val="125000"/>
              </a:lnSpc>
              <a:spcBef>
                <a:spcPts val="60"/>
              </a:spcBef>
              <a:tabLst>
                <a:tab pos="1539240" algn="l"/>
                <a:tab pos="3931920" algn="l"/>
                <a:tab pos="4434840" algn="l"/>
                <a:tab pos="4464050" algn="l"/>
                <a:tab pos="5042535" algn="l"/>
                <a:tab pos="6119495" algn="l"/>
                <a:tab pos="7083425" algn="l"/>
                <a:tab pos="8525510" algn="l"/>
              </a:tabLst>
            </a:pPr>
            <a:r>
              <a:rPr sz="2100" dirty="0">
                <a:latin typeface="宋体" panose="02010600030101010101" pitchFamily="2" charset="-122"/>
                <a:cs typeface="宋体" panose="02010600030101010101" pitchFamily="2" charset="-122"/>
              </a:rPr>
              <a:t>如图甲所示，两平行正对的金属板		、	间加有如图乙所示的交变电压，  </a:t>
            </a:r>
            <a:r>
              <a:rPr sz="2100" spc="65" dirty="0">
                <a:latin typeface="宋体" panose="02010600030101010101" pitchFamily="2" charset="-122"/>
                <a:cs typeface="宋体" panose="02010600030101010101" pitchFamily="2" charset="-122"/>
              </a:rPr>
              <a:t>一重力可忽略不计的带负电粒子被固定在两板的正中</a:t>
            </a:r>
            <a:r>
              <a:rPr sz="2100" dirty="0">
                <a:latin typeface="宋体" panose="02010600030101010101" pitchFamily="2" charset="-122"/>
                <a:cs typeface="宋体" panose="02010600030101010101" pitchFamily="2" charset="-122"/>
              </a:rPr>
              <a:t>间	</a:t>
            </a:r>
            <a:r>
              <a:rPr sz="2100" spc="75" dirty="0">
                <a:latin typeface="宋体" panose="02010600030101010101" pitchFamily="2" charset="-122"/>
                <a:cs typeface="宋体" panose="02010600030101010101" pitchFamily="2" charset="-122"/>
              </a:rPr>
              <a:t>处。若</a:t>
            </a:r>
            <a:r>
              <a:rPr sz="2100" dirty="0">
                <a:latin typeface="宋体" panose="02010600030101010101" pitchFamily="2" charset="-122"/>
                <a:cs typeface="宋体" panose="02010600030101010101" pitchFamily="2" charset="-122"/>
              </a:rPr>
              <a:t>在	时 刻释放该粒子，粒子会时而向	板运动，时而向	板运动，并最终打在 板上。则	可能属于的时间段是（	）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6050">
              <a:lnSpc>
                <a:spcPct val="100000"/>
              </a:lnSpc>
              <a:spcBef>
                <a:spcPts val="5"/>
              </a:spcBef>
            </a:pPr>
            <a:r>
              <a:rPr sz="2100" spc="-70" dirty="0">
                <a:latin typeface="宋体" panose="02010600030101010101" pitchFamily="2" charset="-122"/>
                <a:cs typeface="宋体" panose="02010600030101010101" pitchFamily="2" charset="-122"/>
              </a:rPr>
              <a:t>A.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50">
              <a:latin typeface="Times New Roman" panose="02020603050405020304"/>
              <a:cs typeface="Times New Roman" panose="02020603050405020304"/>
            </a:endParaRPr>
          </a:p>
          <a:p>
            <a:pPr marL="146050">
              <a:lnSpc>
                <a:spcPct val="100000"/>
              </a:lnSpc>
            </a:pPr>
            <a:r>
              <a:rPr sz="2100" spc="-110" dirty="0">
                <a:latin typeface="宋体" panose="02010600030101010101" pitchFamily="2" charset="-122"/>
                <a:cs typeface="宋体" panose="02010600030101010101" pitchFamily="2" charset="-122"/>
              </a:rPr>
              <a:t>B.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50">
              <a:latin typeface="Times New Roman" panose="02020603050405020304"/>
              <a:cs typeface="Times New Roman" panose="02020603050405020304"/>
            </a:endParaRPr>
          </a:p>
          <a:p>
            <a:pPr marL="146050">
              <a:lnSpc>
                <a:spcPct val="100000"/>
              </a:lnSpc>
              <a:spcBef>
                <a:spcPts val="5"/>
              </a:spcBef>
            </a:pPr>
            <a:r>
              <a:rPr sz="2100" spc="-35" dirty="0">
                <a:latin typeface="宋体" panose="02010600030101010101" pitchFamily="2" charset="-122"/>
                <a:cs typeface="宋体" panose="02010600030101010101" pitchFamily="2" charset="-122"/>
              </a:rPr>
              <a:t>C.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Times New Roman" panose="02020603050405020304"/>
              <a:cs typeface="Times New Roman" panose="02020603050405020304"/>
            </a:endParaRPr>
          </a:p>
          <a:p>
            <a:pPr marL="146050">
              <a:lnSpc>
                <a:spcPct val="100000"/>
              </a:lnSpc>
            </a:pPr>
            <a:r>
              <a:rPr sz="2100" spc="0" dirty="0">
                <a:latin typeface="宋体" panose="02010600030101010101" pitchFamily="2" charset="-122"/>
                <a:cs typeface="宋体" panose="02010600030101010101" pitchFamily="2" charset="-122"/>
              </a:rPr>
              <a:t>D.</a:t>
            </a:r>
            <a:endParaRPr sz="2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0" y="25"/>
            <a:ext cx="9144000" cy="685797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125" y="238149"/>
            <a:ext cx="2390774" cy="79057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972425" y="5019698"/>
            <a:ext cx="1114425" cy="1781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06500" y="1892323"/>
            <a:ext cx="5997575" cy="288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基础必备：交变电场图像转换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8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spc="50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考法</a:t>
            </a:r>
            <a:r>
              <a:rPr sz="3150" b="1" spc="45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：图像解交变场运动情况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8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3150" spc="-355" dirty="0">
                <a:solidFill>
                  <a:srgbClr val="B45AB4"/>
                </a:solidFill>
                <a:latin typeface="Segoe UI Emoji" panose="020B0502040204020203"/>
                <a:cs typeface="Segoe UI Emoji" panose="020B0502040204020203"/>
              </a:rPr>
              <a:t>⭐</a:t>
            </a:r>
            <a:r>
              <a:rPr sz="3150" b="1" spc="50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考法</a:t>
            </a:r>
            <a:r>
              <a:rPr sz="3150" b="1" spc="45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3150" b="1" dirty="0">
                <a:solidFill>
                  <a:srgbClr val="B45AB4"/>
                </a:solidFill>
                <a:latin typeface="微软雅黑" panose="020B0503020204020204" charset="-122"/>
                <a:cs typeface="微软雅黑" panose="020B0503020204020204" charset="-122"/>
              </a:rPr>
              <a:t>：口诀解交变场打板情况</a:t>
            </a:r>
            <a:endParaRPr sz="31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5"/>
            <a:ext cx="9144000" cy="68579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4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0675" y="485799"/>
            <a:ext cx="5772149" cy="5781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187825" y="3978299"/>
            <a:ext cx="254000" cy="553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E08B"/>
                </a:solidFill>
                <a:latin typeface="我的手写字001" panose="02010600010101010101" charset="-122"/>
                <a:cs typeface="我的手写字001" panose="02010600010101010101" charset="-122"/>
              </a:rPr>
              <a:t>晴</a:t>
            </a:r>
            <a:endParaRPr sz="1800">
              <a:latin typeface="我的手写字001" panose="02010600010101010101" charset="-122"/>
              <a:cs typeface="我的手写字001" panose="02010600010101010101" charset="-122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650" dirty="0">
                <a:solidFill>
                  <a:srgbClr val="FFE08B"/>
                </a:solidFill>
                <a:latin typeface="我的手写字001" panose="02010600010101010101" charset="-122"/>
                <a:cs typeface="我的手写字001" panose="02010600010101010101" charset="-122"/>
              </a:rPr>
              <a:t>宝</a:t>
            </a:r>
            <a:endParaRPr sz="165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21200" y="4159274"/>
            <a:ext cx="234950" cy="52451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190"/>
              </a:spcBef>
            </a:pPr>
            <a:r>
              <a:rPr sz="1650" dirty="0">
                <a:solidFill>
                  <a:srgbClr val="FFE08B"/>
                </a:solidFill>
                <a:latin typeface="我的手写字001" panose="02010600010101010101" charset="-122"/>
                <a:cs typeface="我的手写字001" panose="02010600010101010101" charset="-122"/>
              </a:rPr>
              <a:t>物 理</a:t>
            </a:r>
            <a:endParaRPr sz="1650">
              <a:latin typeface="我的手写字001" panose="02010600010101010101" charset="-122"/>
              <a:cs typeface="我的手写字001" panose="02010600010101010101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0"/>
            <a:ext cx="9144000" cy="68579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commondata" val="eyJoZGlkIjoiZWRhNmQ2NzRhMzNiZmJlZmQ2ZjgwMTlhMmZmNDZlNzE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1611</Words>
  <Application>WPS 演示</Application>
  <PresentationFormat>On-screen Show (4:3)</PresentationFormat>
  <Paragraphs>240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Times New Roman</vt:lpstr>
      <vt:lpstr>Comic Sans MS</vt:lpstr>
      <vt:lpstr>楷体</vt:lpstr>
      <vt:lpstr>方正清刻本悦宋简体</vt:lpstr>
      <vt:lpstr>Segoe UI Emoji</vt:lpstr>
      <vt:lpstr>我的手写字001</vt:lpstr>
      <vt:lpstr>Calibri</vt:lpstr>
      <vt:lpstr>Arial Unicode MS</vt:lpstr>
      <vt:lpstr>可口可乐在乎体 楷体</vt:lpstr>
      <vt:lpstr>华文新魏</vt:lpstr>
      <vt:lpstr>新宋体</vt:lpstr>
      <vt:lpstr>汉仪润圆简</vt:lpstr>
      <vt:lpstr>方正鲁迅行书 简</vt:lpstr>
      <vt:lpstr>汉仪雪君体简</vt:lpstr>
      <vt:lpstr>汉仪长宋简</vt:lpstr>
      <vt:lpstr>等线</vt:lpstr>
      <vt:lpstr>Office Theme</vt:lpstr>
      <vt:lpstr>图像法解交变电场问题</vt:lpstr>
      <vt:lpstr>PowerPoint 演示文稿</vt:lpstr>
      <vt:lpstr>PowerPoint 演示文稿</vt:lpstr>
      <vt:lpstr>带电粒子在交变电场中的运动</vt:lpstr>
      <vt:lpstr>带电粒子在交变电场中的运动</vt:lpstr>
      <vt:lpstr>带电粒子在交变电场中的运动</vt:lpstr>
      <vt:lpstr>Part1 基础必备：交变电场图像转换</vt:lpstr>
      <vt:lpstr>PowerPoint 演示文稿</vt:lpstr>
      <vt:lpstr>Part2 考法一：图像解交变场运动情况</vt:lpstr>
      <vt:lpstr>Part2 考法一：图像解交变场运动情况</vt:lpstr>
      <vt:lpstr>PowerPoint 演示文稿</vt:lpstr>
      <vt:lpstr>Part2 考法一：图像解交变场运动情况</vt:lpstr>
      <vt:lpstr>Part2 考法一：图像解交变场运动情况</vt:lpstr>
      <vt:lpstr>Part2 考法一：图像解交变场运动情况</vt:lpstr>
      <vt:lpstr>PowerPoint 演示文稿</vt:lpstr>
      <vt:lpstr>Part3 考法二：口诀解交变场打板情况</vt:lpstr>
      <vt:lpstr>Part3 考法二：口诀解交变场打板情况</vt:lpstr>
      <vt:lpstr>Part3 考法二：口诀解交变场打板情况</vt:lpstr>
      <vt:lpstr>带电粒子在交变电场中的运动</vt:lpstr>
      <vt:lpstr>PowerPoint 演示文稿</vt:lpstr>
      <vt:lpstr>Part3 考法二：口诀解交变场打板情况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图像法解交变电场问题</dc:title>
  <dc:creator/>
  <cp:lastModifiedBy>潇洒</cp:lastModifiedBy>
  <cp:revision>1</cp:revision>
  <dcterms:created xsi:type="dcterms:W3CDTF">2023-10-01T02:01:27Z</dcterms:created>
  <dcterms:modified xsi:type="dcterms:W3CDTF">2023-10-01T02:01:27Z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2023-09-19T08:00:00Z</vt:filetime>
  </property>
  <property fmtid="{D5CDD505-2E9C-101B-9397-08002B2CF9AE}" pid="3" name="Creator">
    <vt:lpwstr>Chromium</vt:lpwstr>
  </property>
  <property fmtid="{D5CDD505-2E9C-101B-9397-08002B2CF9AE}" pid="4" name="LastSaved">
    <vt:filetime>2023-10-01T08:00:00Z</vt:filetime>
  </property>
  <property fmtid="{D5CDD505-2E9C-101B-9397-08002B2CF9AE}" pid="5" name="ICV">
    <vt:lpwstr>2C53673F2A5842C6B0615C4B6424496F_12</vt:lpwstr>
  </property>
  <property fmtid="{D5CDD505-2E9C-101B-9397-08002B2CF9AE}" pid="6" name="KSOProductBuildVer">
    <vt:lpwstr>2052-12.1.0.15374</vt:lpwstr>
  </property>
</Properties>
</file>