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1" r:id="rId3"/>
    <p:sldId id="282" r:id="rId4"/>
    <p:sldId id="283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84" r:id="rId16"/>
    <p:sldId id="273" r:id="rId17"/>
    <p:sldId id="274" r:id="rId18"/>
    <p:sldId id="285" r:id="rId19"/>
    <p:sldId id="262" r:id="rId20"/>
    <p:sldId id="275" r:id="rId21"/>
    <p:sldId id="276" r:id="rId22"/>
    <p:sldId id="277" r:id="rId23"/>
    <p:sldId id="278" r:id="rId24"/>
    <p:sldId id="279" r:id="rId25"/>
    <p:sldId id="286" r:id="rId26"/>
    <p:sldId id="287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210D15-3162-48FE-955A-BE037A96C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0683ABD-3DC5-437E-940E-663B8256C4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B7A8CB-F054-4D63-A1B6-AE09F7B6F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145342-713A-4851-9866-A2884131D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0B55887-F5B6-4FE7-92A8-1B351C998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299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95B536-C3C2-4697-B96C-B0734A995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A5FA28-47EC-4A1B-8292-8C0E9B07B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D63318-F5DD-402F-AB0C-B1292E0E4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302D01-25A5-40A9-AAF7-385F21AD8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A8C060-C568-4719-8E39-7989B1A97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22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93F8DC-28A7-4665-95CF-EE926AB72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87FF168-3F79-47AF-AB5A-7ACEAD34C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59F15B-F936-4CCA-9989-3FBA75A4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0E2D05-60E6-4841-91A4-F4F3A6B20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9D53FE-A035-41E5-B65F-5C7BB97C2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807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0FF74E-F605-4882-B2CB-9691E4250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5D65F7-6833-4B92-9B7A-B8ECA268E8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D6D7969-F828-4483-B92F-D208376EB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BBA2F6B-9788-4438-8DBD-89F375310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BF33B20-D858-4C62-81C8-4DF020452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ABF981F-7996-45A0-A44C-D779CA756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680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BE80E3-F98B-4026-BD37-AE4DE80C5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9D0FA91-0D61-4B0B-88E1-879CC2762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EA06C91-78EF-415C-99BE-4444ACA5E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326B45A-FE67-42B0-B056-A951E59A89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AFB4737-00B9-4818-88EC-FB7A92CC6C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2C59050-2795-4E68-8404-869546AEF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5FD963C-2770-4542-A2A9-B1D19F202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5EC5329-3353-4973-95F5-27403149E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311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DB8D52-C993-425C-8610-5AC51035C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556BB67-643B-4FB9-BAF8-D6CB6EAF6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E3C6436-314E-4CB6-A446-A90232D10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4C5084D-4162-4853-98DA-DDBE9B957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429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89D7C1-1499-496B-87D7-9F2EEE3A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B69AE21-4AF9-4104-B769-7B5B716D2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E320AF-0929-413F-B8D0-339349CDF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003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AB6D29-34F3-482A-8CC1-F2EB77ECD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2E51D8-F239-4788-83F1-7F73F005D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86DAD07-5E7C-462E-9540-175A279CF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2CCE17D-DC4A-4FA8-8C70-842ACD8BC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5EB021A-88B2-45A1-83D4-B3F999BAE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69BCE3E-8E06-4020-8D96-6D5C304B9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173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84ACD9-CB99-4BA5-B569-ADACB7F85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A34C62F-0A55-4CCE-A710-096027B456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CDA8DB3-D15A-472C-8847-7FC9C745CE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F8F624B-81B6-4FD8-ADFE-4718C8F1B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7DC83A-0864-40A3-B8DA-C7FA8A55B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6F5AE25-5CD0-4EAC-BA49-B62FB806D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056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546C0B-5236-459F-B790-8306D1960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9B0B0C4-078B-410E-BFF7-6D9159DF94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AE3A98-1253-4266-9C27-EC99697A0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B73131-F8FC-4CDF-83B7-0095A6C53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5B10B3-29B4-4B12-A89A-FA806623A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919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6267970-CA04-4EE9-936F-A76CDA2AFA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590D6BD-2B0F-4D04-820A-74451BD43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F982F3-655A-4429-945A-A5C5175C3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1C836F-AD6A-46A3-989B-1A8AB764D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D8C2BD-7B38-4629-93AA-01F83B223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141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A1D9B5E-004D-4D43-8E1B-BA2E31AF5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EF4F250-48B0-4C33-8161-B915EB6A4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F821E5-0BD6-4D87-B650-9D84A21545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BE3205-7C02-4F41-BC47-08282210D8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1B30AF-5940-49DC-B048-6A1F2DDA7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143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年终工作总结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峰御公司 </a:t>
            </a:r>
            <a:r>
              <a:rPr lang="en-US" altLang="zh-CN" dirty="0"/>
              <a:t>| </a:t>
            </a:r>
            <a:r>
              <a:rPr lang="zh-CN" altLang="en-US" dirty="0"/>
              <a:t>行政人事部</a:t>
            </a:r>
          </a:p>
        </p:txBody>
      </p:sp>
    </p:spTree>
    <p:extLst>
      <p:ext uri="{BB962C8B-B14F-4D97-AF65-F5344CB8AC3E}">
        <p14:creationId xmlns:p14="http://schemas.microsoft.com/office/powerpoint/2010/main" val="3121387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前言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时光荏苒</a:t>
            </a:r>
            <a:r>
              <a:rPr lang="zh-CN" altLang="en-US" dirty="0"/>
              <a:t>，岁月如梭。弹指间，一年光阴犹如白驹过隙。这一年，</a:t>
            </a:r>
          </a:p>
          <a:p>
            <a:pPr marL="0" indent="0">
              <a:buNone/>
            </a:pPr>
            <a:r>
              <a:rPr lang="zh-CN" altLang="en-US" dirty="0"/>
              <a:t>在领导们的正确指导下，在同事们的积极支持和全力配合下，我</a:t>
            </a:r>
          </a:p>
          <a:p>
            <a:pPr marL="0" indent="0">
              <a:buNone/>
            </a:pPr>
            <a:r>
              <a:rPr lang="zh-CN" altLang="en-US" dirty="0"/>
              <a:t>部门较为出色地完成了各项工作任务，现将</a:t>
            </a:r>
            <a:r>
              <a:rPr lang="en-US" altLang="zh-CN" dirty="0"/>
              <a:t>2020</a:t>
            </a:r>
            <a:r>
              <a:rPr lang="zh-CN" altLang="en-US" dirty="0"/>
              <a:t>年工作进行总结汇报。</a:t>
            </a:r>
          </a:p>
        </p:txBody>
      </p:sp>
    </p:spTree>
    <p:extLst>
      <p:ext uri="{BB962C8B-B14F-4D97-AF65-F5344CB8AC3E}">
        <p14:creationId xmlns:p14="http://schemas.microsoft.com/office/powerpoint/2010/main" val="3734312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r>
              <a:rPr lang="zh-CN" altLang="en-US" dirty="0"/>
              <a:t>回首</a:t>
            </a:r>
            <a:r>
              <a:rPr lang="en-US" altLang="zh-CN" dirty="0"/>
              <a:t>2020</a:t>
            </a:r>
          </a:p>
          <a:p>
            <a:pPr lvl="1"/>
            <a:r>
              <a:rPr lang="zh-CN" altLang="en-US" dirty="0" smtClean="0"/>
              <a:t>人事</a:t>
            </a:r>
            <a:r>
              <a:rPr lang="zh-CN" altLang="en-US" dirty="0"/>
              <a:t>工作</a:t>
            </a:r>
          </a:p>
          <a:p>
            <a:pPr lvl="1"/>
            <a:r>
              <a:rPr lang="en-US" altLang="zh-CN" dirty="0" smtClean="0"/>
              <a:t> </a:t>
            </a:r>
            <a:r>
              <a:rPr lang="zh-CN" altLang="en-US" dirty="0"/>
              <a:t>行政工作</a:t>
            </a:r>
          </a:p>
          <a:p>
            <a:r>
              <a:rPr lang="en-US" altLang="zh-CN" dirty="0" smtClean="0"/>
              <a:t> </a:t>
            </a:r>
            <a:r>
              <a:rPr lang="zh-CN" altLang="en-US" dirty="0"/>
              <a:t>认清部门现状</a:t>
            </a:r>
          </a:p>
          <a:p>
            <a:pPr lvl="1"/>
            <a:r>
              <a:rPr lang="en-US" altLang="zh-CN" dirty="0" smtClean="0"/>
              <a:t> </a:t>
            </a:r>
            <a:r>
              <a:rPr lang="zh-CN" altLang="en-US" dirty="0"/>
              <a:t>工作的不足之处</a:t>
            </a:r>
          </a:p>
          <a:p>
            <a:pPr lvl="1"/>
            <a:r>
              <a:rPr lang="en-US" altLang="zh-CN" dirty="0" smtClean="0"/>
              <a:t> </a:t>
            </a:r>
            <a:r>
              <a:rPr lang="zh-CN" altLang="en-US" dirty="0"/>
              <a:t>改进不足的</a:t>
            </a:r>
            <a:r>
              <a:rPr lang="zh-CN" altLang="en-US" dirty="0" smtClean="0"/>
              <a:t>办法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r>
              <a:rPr lang="zh-CN" altLang="en-US" dirty="0"/>
              <a:t>展望</a:t>
            </a:r>
            <a:r>
              <a:rPr lang="en-US" altLang="zh-CN" dirty="0"/>
              <a:t>2021</a:t>
            </a:r>
          </a:p>
          <a:p>
            <a:pPr lvl="1"/>
            <a:r>
              <a:rPr lang="en-US" altLang="zh-CN" dirty="0" smtClean="0"/>
              <a:t> </a:t>
            </a:r>
            <a:r>
              <a:rPr lang="zh-CN" altLang="en-US" dirty="0"/>
              <a:t>人事行政工作</a:t>
            </a:r>
          </a:p>
          <a:p>
            <a:pPr lvl="1"/>
            <a:r>
              <a:rPr lang="en-US" altLang="zh-CN" dirty="0" smtClean="0"/>
              <a:t> </a:t>
            </a:r>
            <a:r>
              <a:rPr lang="zh-CN" altLang="en-US" dirty="0"/>
              <a:t>完善人事行政制度</a:t>
            </a:r>
          </a:p>
          <a:p>
            <a:pPr lvl="1"/>
            <a:r>
              <a:rPr lang="en-US" altLang="zh-CN" dirty="0" smtClean="0"/>
              <a:t> </a:t>
            </a:r>
            <a:r>
              <a:rPr lang="zh-CN" altLang="en-US" dirty="0"/>
              <a:t>人才储备与激励机制</a:t>
            </a:r>
          </a:p>
          <a:p>
            <a:pPr lvl="1"/>
            <a:r>
              <a:rPr lang="en-US" altLang="zh-CN" dirty="0" smtClean="0"/>
              <a:t> </a:t>
            </a:r>
            <a:r>
              <a:rPr lang="zh-CN" altLang="en-US" dirty="0"/>
              <a:t>培训与开发</a:t>
            </a:r>
          </a:p>
          <a:p>
            <a:pPr lvl="1"/>
            <a:r>
              <a:rPr lang="en-US" altLang="zh-CN" dirty="0" smtClean="0"/>
              <a:t> </a:t>
            </a:r>
            <a:r>
              <a:rPr lang="zh-CN" altLang="en-US" dirty="0"/>
              <a:t>绩效与薪酬管理</a:t>
            </a:r>
          </a:p>
          <a:p>
            <a:pPr lvl="1"/>
            <a:r>
              <a:rPr lang="en-US" altLang="zh-CN" dirty="0" smtClean="0"/>
              <a:t> </a:t>
            </a:r>
            <a:r>
              <a:rPr lang="zh-CN" altLang="en-US" dirty="0"/>
              <a:t>企业文化建设</a:t>
            </a:r>
          </a:p>
        </p:txBody>
      </p:sp>
    </p:spTree>
    <p:extLst>
      <p:ext uri="{BB962C8B-B14F-4D97-AF65-F5344CB8AC3E}">
        <p14:creationId xmlns:p14="http://schemas.microsoft.com/office/powerpoint/2010/main" val="1665664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 回首</a:t>
            </a:r>
            <a:r>
              <a:rPr lang="en-US" altLang="zh-CN" dirty="0"/>
              <a:t>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4267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DE1D64-A952-4B72-83BD-68E69A0DE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人事工作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307D8E-437A-4019-9275-6EE8F9180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招聘与配置</a:t>
            </a:r>
            <a:endParaRPr lang="en-US" altLang="zh-CN" dirty="0"/>
          </a:p>
          <a:p>
            <a:r>
              <a:rPr lang="zh-CN" altLang="en-US" dirty="0"/>
              <a:t>绩效考核</a:t>
            </a:r>
            <a:endParaRPr lang="en-US" altLang="zh-CN" dirty="0"/>
          </a:p>
          <a:p>
            <a:r>
              <a:rPr lang="zh-CN" altLang="en-US" dirty="0"/>
              <a:t>薪酬福利</a:t>
            </a:r>
            <a:endParaRPr lang="en-US" altLang="zh-CN" dirty="0"/>
          </a:p>
          <a:p>
            <a:r>
              <a:rPr lang="zh-CN" altLang="en-US" dirty="0"/>
              <a:t>劳动关系</a:t>
            </a:r>
          </a:p>
        </p:txBody>
      </p:sp>
    </p:spTree>
    <p:extLst>
      <p:ext uri="{BB962C8B-B14F-4D97-AF65-F5344CB8AC3E}">
        <p14:creationId xmlns:p14="http://schemas.microsoft.com/office/powerpoint/2010/main" val="900584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7EF4F1-5CA0-4440-93A2-13B92D541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招聘与配置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933875-888A-4336-BF84-C09329728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今年新聘任员工</a:t>
            </a:r>
            <a:endParaRPr lang="en-US" altLang="zh-CN" dirty="0"/>
          </a:p>
          <a:p>
            <a:r>
              <a:rPr lang="zh-CN" altLang="en-US" dirty="0"/>
              <a:t>员工调离职情况</a:t>
            </a:r>
            <a:endParaRPr lang="en-US" altLang="zh-CN" dirty="0"/>
          </a:p>
          <a:p>
            <a:r>
              <a:rPr lang="zh-CN" altLang="en-US" dirty="0"/>
              <a:t>现有员工配置</a:t>
            </a:r>
            <a:endParaRPr lang="en-US" altLang="zh-CN" dirty="0"/>
          </a:p>
          <a:p>
            <a:r>
              <a:rPr lang="zh-CN" altLang="en-US" dirty="0"/>
              <a:t>人员整编情况</a:t>
            </a:r>
          </a:p>
        </p:txBody>
      </p:sp>
    </p:spTree>
    <p:extLst>
      <p:ext uri="{BB962C8B-B14F-4D97-AF65-F5344CB8AC3E}">
        <p14:creationId xmlns:p14="http://schemas.microsoft.com/office/powerpoint/2010/main" val="2115523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24D7F5-4029-42D9-9451-9A154569B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绩效考核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1B2027-191F-4783-BCBE-9407EF953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优秀率 </a:t>
            </a:r>
            <a:r>
              <a:rPr lang="en-US" altLang="zh-CN" dirty="0"/>
              <a:t>25%</a:t>
            </a:r>
          </a:p>
          <a:p>
            <a:r>
              <a:rPr lang="zh-CN" altLang="en-US" dirty="0"/>
              <a:t>合格率</a:t>
            </a:r>
            <a:r>
              <a:rPr lang="en-US" altLang="zh-CN" dirty="0"/>
              <a:t> 70%</a:t>
            </a:r>
          </a:p>
          <a:p>
            <a:r>
              <a:rPr lang="zh-CN" altLang="en-US" dirty="0"/>
              <a:t>不合格率</a:t>
            </a:r>
            <a:r>
              <a:rPr lang="en-US" altLang="zh-CN" dirty="0"/>
              <a:t> 5%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2676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ABFC2C-8F59-4462-9985-5CF8264CC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薪酬福利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946047-E7A2-4686-932C-C8BFEEBC6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基本工资</a:t>
            </a:r>
            <a:endParaRPr lang="en-US" altLang="zh-CN" dirty="0"/>
          </a:p>
          <a:p>
            <a:r>
              <a:rPr lang="zh-CN" altLang="en-US" dirty="0"/>
              <a:t>绩效工资</a:t>
            </a:r>
            <a:endParaRPr lang="en-US" altLang="zh-CN" dirty="0"/>
          </a:p>
          <a:p>
            <a:r>
              <a:rPr lang="zh-CN" altLang="en-US" dirty="0"/>
              <a:t>佣金提成</a:t>
            </a:r>
            <a:endParaRPr lang="en-US" altLang="zh-CN" dirty="0"/>
          </a:p>
          <a:p>
            <a:r>
              <a:rPr lang="zh-CN" altLang="en-US" dirty="0"/>
              <a:t>社保福利</a:t>
            </a:r>
          </a:p>
        </p:txBody>
      </p:sp>
    </p:spTree>
    <p:extLst>
      <p:ext uri="{BB962C8B-B14F-4D97-AF65-F5344CB8AC3E}">
        <p14:creationId xmlns:p14="http://schemas.microsoft.com/office/powerpoint/2010/main" val="1327987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8859D5-587E-4BAB-929D-5F0E920F1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劳动关系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025291-EA5B-4855-BD4D-117C1C6E9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劳动合同</a:t>
            </a:r>
            <a:endParaRPr lang="en-US" altLang="zh-CN" dirty="0"/>
          </a:p>
          <a:p>
            <a:r>
              <a:rPr lang="zh-CN" altLang="en-US" dirty="0"/>
              <a:t>法定假期</a:t>
            </a:r>
            <a:endParaRPr lang="en-US" altLang="zh-CN" dirty="0"/>
          </a:p>
          <a:p>
            <a:r>
              <a:rPr lang="zh-CN" altLang="en-US" dirty="0"/>
              <a:t>社保缴费</a:t>
            </a:r>
          </a:p>
        </p:txBody>
      </p:sp>
    </p:spTree>
    <p:extLst>
      <p:ext uri="{BB962C8B-B14F-4D97-AF65-F5344CB8AC3E}">
        <p14:creationId xmlns:p14="http://schemas.microsoft.com/office/powerpoint/2010/main" val="3431432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EBCEBE-08A9-494F-B728-76232AD34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行政工作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8D8142-304A-4D6B-A05F-2A1C3C084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制度的执行与推动</a:t>
            </a:r>
            <a:endParaRPr lang="en-US" altLang="zh-CN" dirty="0"/>
          </a:p>
          <a:p>
            <a:r>
              <a:rPr lang="zh-CN" altLang="en-US" dirty="0"/>
              <a:t>日常办公事务管理</a:t>
            </a:r>
            <a:endParaRPr lang="en-US" altLang="zh-CN" dirty="0"/>
          </a:p>
          <a:p>
            <a:r>
              <a:rPr lang="zh-CN" altLang="en-US" dirty="0"/>
              <a:t>企业文化的建设</a:t>
            </a:r>
            <a:endParaRPr lang="en-US" altLang="zh-CN" dirty="0"/>
          </a:p>
          <a:p>
            <a:r>
              <a:rPr lang="zh-CN" altLang="en-US" dirty="0"/>
              <a:t>其他工作</a:t>
            </a:r>
          </a:p>
        </p:txBody>
      </p:sp>
    </p:spTree>
    <p:extLst>
      <p:ext uri="{BB962C8B-B14F-4D97-AF65-F5344CB8AC3E}">
        <p14:creationId xmlns:p14="http://schemas.microsoft.com/office/powerpoint/2010/main" val="151530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97DF5A-5AAE-404B-ABE3-006C08886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制度的执行与推动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07134E-E02E-4682-97EF-3E760F17F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制度修改完善</a:t>
            </a:r>
            <a:endParaRPr lang="en-US" altLang="zh-CN" dirty="0"/>
          </a:p>
          <a:p>
            <a:r>
              <a:rPr lang="zh-CN" altLang="en-US" dirty="0"/>
              <a:t>编写岗位说明</a:t>
            </a:r>
            <a:endParaRPr lang="en-US" altLang="zh-CN" dirty="0"/>
          </a:p>
          <a:p>
            <a:r>
              <a:rPr lang="zh-CN" altLang="en-US" dirty="0"/>
              <a:t>实现共同发展</a:t>
            </a:r>
          </a:p>
        </p:txBody>
      </p:sp>
    </p:spTree>
    <p:extLst>
      <p:ext uri="{BB962C8B-B14F-4D97-AF65-F5344CB8AC3E}">
        <p14:creationId xmlns:p14="http://schemas.microsoft.com/office/powerpoint/2010/main" val="917549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D216B7-09A7-40CA-9A81-CE24B5F9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日常办公事务管理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B743D6-CBE7-4377-B160-F321ECFBB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日常事务</a:t>
            </a:r>
            <a:endParaRPr lang="en-US" altLang="zh-CN" dirty="0"/>
          </a:p>
          <a:p>
            <a:pPr lvl="1"/>
            <a:r>
              <a:rPr lang="zh-CN" altLang="en-US" dirty="0"/>
              <a:t>计划安排与实施</a:t>
            </a:r>
            <a:endParaRPr lang="en-US" altLang="zh-CN" dirty="0"/>
          </a:p>
          <a:p>
            <a:r>
              <a:rPr lang="zh-CN" altLang="en-US" dirty="0"/>
              <a:t>资料管理</a:t>
            </a:r>
            <a:endParaRPr lang="en-US" altLang="zh-CN" dirty="0"/>
          </a:p>
          <a:p>
            <a:pPr lvl="1"/>
            <a:r>
              <a:rPr lang="zh-CN" altLang="en-US" dirty="0"/>
              <a:t>文书资料管理</a:t>
            </a:r>
            <a:endParaRPr lang="en-US" altLang="zh-CN" dirty="0"/>
          </a:p>
          <a:p>
            <a:r>
              <a:rPr lang="zh-CN" altLang="en-US" dirty="0"/>
              <a:t>用品管理</a:t>
            </a:r>
            <a:endParaRPr lang="en-US" altLang="zh-CN" dirty="0"/>
          </a:p>
          <a:p>
            <a:pPr lvl="1"/>
            <a:r>
              <a:rPr lang="zh-CN" altLang="en-US" dirty="0"/>
              <a:t>办公用品管理</a:t>
            </a:r>
            <a:endParaRPr lang="en-US" altLang="zh-CN" dirty="0"/>
          </a:p>
          <a:p>
            <a:r>
              <a:rPr lang="zh-CN" altLang="en-US" dirty="0"/>
              <a:t>会议管理</a:t>
            </a:r>
            <a:endParaRPr lang="en-US" altLang="zh-CN" dirty="0"/>
          </a:p>
          <a:p>
            <a:pPr lvl="1"/>
            <a:r>
              <a:rPr lang="zh-CN" altLang="en-US" dirty="0"/>
              <a:t>会前、会中、会后管理</a:t>
            </a:r>
          </a:p>
        </p:txBody>
      </p:sp>
    </p:spTree>
    <p:extLst>
      <p:ext uri="{BB962C8B-B14F-4D97-AF65-F5344CB8AC3E}">
        <p14:creationId xmlns:p14="http://schemas.microsoft.com/office/powerpoint/2010/main" val="4201931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13CD1B-FA66-4F94-8F9B-8DA64B4C0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企业文化建设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91E195-E2BF-44C7-B359-0201A76A5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员工风采</a:t>
            </a:r>
            <a:endParaRPr lang="en-US" altLang="zh-CN" dirty="0"/>
          </a:p>
          <a:p>
            <a:r>
              <a:rPr lang="zh-CN" altLang="en-US" dirty="0"/>
              <a:t>团队建设</a:t>
            </a:r>
            <a:endParaRPr lang="en-US" altLang="zh-CN" dirty="0"/>
          </a:p>
          <a:p>
            <a:r>
              <a:rPr lang="zh-CN" altLang="en-US" dirty="0"/>
              <a:t>旅游聚会</a:t>
            </a:r>
          </a:p>
        </p:txBody>
      </p:sp>
    </p:spTree>
    <p:extLst>
      <p:ext uri="{BB962C8B-B14F-4D97-AF65-F5344CB8AC3E}">
        <p14:creationId xmlns:p14="http://schemas.microsoft.com/office/powerpoint/2010/main" val="2953941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D55424-77F9-404B-9A27-77B91D5B6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其他工作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5DB8B0-4E68-4A47-82A8-5B69633E8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外部事务</a:t>
            </a:r>
            <a:endParaRPr lang="en-US" altLang="zh-CN" dirty="0"/>
          </a:p>
          <a:p>
            <a:r>
              <a:rPr lang="zh-CN" altLang="en-US" dirty="0"/>
              <a:t>领导交办事项</a:t>
            </a:r>
          </a:p>
        </p:txBody>
      </p:sp>
    </p:spTree>
    <p:extLst>
      <p:ext uri="{BB962C8B-B14F-4D97-AF65-F5344CB8AC3E}">
        <p14:creationId xmlns:p14="http://schemas.microsoft.com/office/powerpoint/2010/main" val="56717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认清部门现状</a:t>
            </a:r>
          </a:p>
        </p:txBody>
      </p:sp>
    </p:spTree>
    <p:extLst>
      <p:ext uri="{BB962C8B-B14F-4D97-AF65-F5344CB8AC3E}">
        <p14:creationId xmlns:p14="http://schemas.microsoft.com/office/powerpoint/2010/main" val="2793966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C9C400-19FC-4410-ABD3-7979BF5AE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工作的不足之处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E36E42-FFAA-4E73-AC10-DAA7C7948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理论及专业知识不全面</a:t>
            </a:r>
            <a:endParaRPr lang="en-US" altLang="zh-CN" dirty="0"/>
          </a:p>
          <a:p>
            <a:r>
              <a:rPr lang="zh-CN" altLang="en-US" dirty="0"/>
              <a:t>主动性有欠缺，被动服务的现象仍然存在</a:t>
            </a:r>
            <a:endParaRPr lang="en-US" altLang="zh-CN" dirty="0"/>
          </a:p>
          <a:p>
            <a:r>
              <a:rPr lang="zh-CN" altLang="en-US" dirty="0"/>
              <a:t>深入各部门不够</a:t>
            </a:r>
            <a:endParaRPr lang="en-US" altLang="zh-CN" dirty="0"/>
          </a:p>
          <a:p>
            <a:r>
              <a:rPr lang="zh-CN" altLang="en-US" dirty="0"/>
              <a:t>全局性的问题考虑较少</a:t>
            </a:r>
          </a:p>
        </p:txBody>
      </p:sp>
    </p:spTree>
    <p:extLst>
      <p:ext uri="{BB962C8B-B14F-4D97-AF65-F5344CB8AC3E}">
        <p14:creationId xmlns:p14="http://schemas.microsoft.com/office/powerpoint/2010/main" val="3646486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C1D7BC-E342-4658-BEC3-3FF749D42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改进不足的办法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CAB2F9-5B66-4DA1-9ABC-355A7F6A7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定期开展系统培训</a:t>
            </a:r>
            <a:endParaRPr lang="en-US" altLang="zh-CN" dirty="0"/>
          </a:p>
          <a:p>
            <a:r>
              <a:rPr lang="zh-CN" altLang="en-US" dirty="0"/>
              <a:t>加强员工主动性教育</a:t>
            </a:r>
            <a:endParaRPr lang="en-US" altLang="zh-CN" dirty="0"/>
          </a:p>
          <a:p>
            <a:r>
              <a:rPr lang="zh-CN" altLang="en-US" dirty="0"/>
              <a:t>积极与各部门开展联动工作</a:t>
            </a:r>
            <a:endParaRPr lang="en-US" altLang="zh-CN" dirty="0"/>
          </a:p>
          <a:p>
            <a:r>
              <a:rPr lang="zh-CN" altLang="en-US" dirty="0"/>
              <a:t>总结经验教训，培养全局思考问题的习惯</a:t>
            </a:r>
          </a:p>
        </p:txBody>
      </p:sp>
    </p:spTree>
    <p:extLst>
      <p:ext uri="{BB962C8B-B14F-4D97-AF65-F5344CB8AC3E}">
        <p14:creationId xmlns:p14="http://schemas.microsoft.com/office/powerpoint/2010/main" val="2684207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展望</a:t>
            </a:r>
            <a:r>
              <a:rPr lang="en-US" altLang="zh-CN" dirty="0"/>
              <a:t>2021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2731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C4742C-13E4-4F43-A166-643ABB146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人事行政工作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491C7B-DE16-470E-8E11-0C2491E46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完善人事行政制度</a:t>
            </a:r>
            <a:endParaRPr lang="en-US" altLang="zh-CN" dirty="0"/>
          </a:p>
          <a:p>
            <a:r>
              <a:rPr lang="zh-CN" altLang="en-US" dirty="0"/>
              <a:t>人才储备与激励机制</a:t>
            </a:r>
            <a:endParaRPr lang="en-US" altLang="zh-CN" dirty="0"/>
          </a:p>
          <a:p>
            <a:r>
              <a:rPr lang="zh-CN" altLang="en-US" dirty="0"/>
              <a:t>培训与开发</a:t>
            </a:r>
            <a:endParaRPr lang="en-US" altLang="zh-CN" dirty="0"/>
          </a:p>
          <a:p>
            <a:r>
              <a:rPr lang="zh-CN" altLang="en-US" dirty="0"/>
              <a:t>绩效与薪酬管理</a:t>
            </a:r>
            <a:endParaRPr lang="en-US" altLang="zh-CN" dirty="0"/>
          </a:p>
          <a:p>
            <a:r>
              <a:rPr lang="zh-CN" altLang="en-US" dirty="0"/>
              <a:t>企业文化建设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2561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9C2A7-F651-4EA1-83FB-C64CB39C5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完善人事行政制度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1D0CF6-991A-4A80-B7E4-C92B5F24C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组织制度的完善</a:t>
            </a:r>
            <a:endParaRPr lang="en-US" altLang="zh-CN" dirty="0"/>
          </a:p>
          <a:p>
            <a:r>
              <a:rPr lang="zh-CN" altLang="en-US" dirty="0"/>
              <a:t>人力资源制度的完善</a:t>
            </a:r>
            <a:endParaRPr lang="en-US" altLang="zh-CN" dirty="0"/>
          </a:p>
          <a:p>
            <a:r>
              <a:rPr lang="zh-CN" altLang="en-US" dirty="0"/>
              <a:t>行政管理制度的补充</a:t>
            </a:r>
          </a:p>
        </p:txBody>
      </p:sp>
    </p:spTree>
    <p:extLst>
      <p:ext uri="{BB962C8B-B14F-4D97-AF65-F5344CB8AC3E}">
        <p14:creationId xmlns:p14="http://schemas.microsoft.com/office/powerpoint/2010/main" val="1437451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8B5534-157F-431C-A51C-C6A3B7D4A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人才储备与激励机制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FD84C7-605D-488D-AF5F-5931EFA98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人才储备</a:t>
            </a:r>
            <a:endParaRPr lang="en-US" altLang="zh-CN" dirty="0"/>
          </a:p>
          <a:p>
            <a:pPr lvl="1"/>
            <a:r>
              <a:rPr lang="zh-CN" altLang="en-US" dirty="0"/>
              <a:t>校园招聘</a:t>
            </a:r>
            <a:endParaRPr lang="en-US" altLang="zh-CN" dirty="0"/>
          </a:p>
          <a:p>
            <a:pPr lvl="1"/>
            <a:r>
              <a:rPr lang="zh-CN" altLang="en-US" dirty="0"/>
              <a:t>内部发掘</a:t>
            </a:r>
            <a:endParaRPr lang="en-US" altLang="zh-CN" dirty="0"/>
          </a:p>
          <a:p>
            <a:pPr lvl="1"/>
            <a:r>
              <a:rPr lang="zh-CN" altLang="en-US" dirty="0"/>
              <a:t>人才培养</a:t>
            </a:r>
            <a:endParaRPr lang="en-US" altLang="zh-CN" dirty="0"/>
          </a:p>
          <a:p>
            <a:r>
              <a:rPr lang="zh-CN" altLang="en-US" dirty="0"/>
              <a:t>激励机制</a:t>
            </a:r>
            <a:endParaRPr lang="en-US" altLang="zh-CN" dirty="0"/>
          </a:p>
          <a:p>
            <a:pPr lvl="1"/>
            <a:r>
              <a:rPr lang="zh-CN" altLang="en-US" dirty="0"/>
              <a:t>能力激励</a:t>
            </a:r>
            <a:endParaRPr lang="en-US" altLang="zh-CN" dirty="0"/>
          </a:p>
          <a:p>
            <a:pPr lvl="1"/>
            <a:r>
              <a:rPr lang="zh-CN" altLang="en-US" dirty="0"/>
              <a:t>环境激励</a:t>
            </a:r>
            <a:endParaRPr lang="en-US" altLang="zh-CN" dirty="0"/>
          </a:p>
          <a:p>
            <a:pPr lvl="1"/>
            <a:r>
              <a:rPr lang="zh-CN" altLang="en-US" dirty="0"/>
              <a:t>物质激励</a:t>
            </a:r>
          </a:p>
        </p:txBody>
      </p:sp>
    </p:spTree>
    <p:extLst>
      <p:ext uri="{BB962C8B-B14F-4D97-AF65-F5344CB8AC3E}">
        <p14:creationId xmlns:p14="http://schemas.microsoft.com/office/powerpoint/2010/main" val="1528415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A68CAB-3380-4347-94F0-4D4A57D2D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培训与开发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F5DB96-3E6A-4DB2-8E41-502C83440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不同需求</a:t>
            </a:r>
            <a:endParaRPr lang="en-US" altLang="zh-CN" dirty="0"/>
          </a:p>
          <a:p>
            <a:r>
              <a:rPr lang="zh-CN" altLang="en-US" dirty="0"/>
              <a:t>展开步骤</a:t>
            </a:r>
            <a:endParaRPr lang="en-US" altLang="zh-CN" dirty="0"/>
          </a:p>
          <a:p>
            <a:r>
              <a:rPr lang="zh-CN" altLang="en-US" dirty="0"/>
              <a:t>培训方式</a:t>
            </a:r>
          </a:p>
        </p:txBody>
      </p:sp>
    </p:spTree>
    <p:extLst>
      <p:ext uri="{BB962C8B-B14F-4D97-AF65-F5344CB8AC3E}">
        <p14:creationId xmlns:p14="http://schemas.microsoft.com/office/powerpoint/2010/main" val="1468598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E53CB-535E-460B-9918-E3E3D2776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绩效与薪酬管理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F122DE-8748-43B2-8DE6-E15B079B1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绩效管理</a:t>
            </a:r>
            <a:endParaRPr lang="en-US" altLang="zh-CN" dirty="0"/>
          </a:p>
          <a:p>
            <a:r>
              <a:rPr lang="zh-CN" altLang="en-US" dirty="0"/>
              <a:t>薪酬管理</a:t>
            </a:r>
          </a:p>
        </p:txBody>
      </p:sp>
    </p:spTree>
    <p:extLst>
      <p:ext uri="{BB962C8B-B14F-4D97-AF65-F5344CB8AC3E}">
        <p14:creationId xmlns:p14="http://schemas.microsoft.com/office/powerpoint/2010/main" val="1958067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A35F29-D574-405C-9712-A2B88968C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企业文化建设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6AD3A0-B151-4A04-8501-B653F002C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晨会、夕会、总结会</a:t>
            </a:r>
            <a:endParaRPr lang="en-US" altLang="zh-CN" dirty="0"/>
          </a:p>
          <a:p>
            <a:r>
              <a:rPr lang="zh-CN" altLang="en-US" dirty="0"/>
              <a:t>聚会、文娱活动</a:t>
            </a:r>
            <a:endParaRPr lang="en-US" altLang="zh-CN" dirty="0"/>
          </a:p>
          <a:p>
            <a:r>
              <a:rPr lang="zh-CN" altLang="en-US" dirty="0"/>
              <a:t>树立先进典型</a:t>
            </a:r>
            <a:endParaRPr lang="en-US" altLang="zh-CN" dirty="0"/>
          </a:p>
          <a:p>
            <a:r>
              <a:rPr lang="zh-CN" altLang="en-US" dirty="0"/>
              <a:t>体育健身活动</a:t>
            </a:r>
          </a:p>
        </p:txBody>
      </p:sp>
    </p:spTree>
    <p:extLst>
      <p:ext uri="{BB962C8B-B14F-4D97-AF65-F5344CB8AC3E}">
        <p14:creationId xmlns:p14="http://schemas.microsoft.com/office/powerpoint/2010/main" val="2827903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超越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回顾</a:t>
            </a:r>
            <a:r>
              <a:rPr lang="en-US" altLang="zh-CN" dirty="0"/>
              <a:t>2020</a:t>
            </a:r>
            <a:r>
              <a:rPr lang="zh-CN" altLang="en-US" dirty="0"/>
              <a:t>，我们倍感欣慰。展望</a:t>
            </a:r>
            <a:r>
              <a:rPr lang="en-US" altLang="zh-CN" dirty="0"/>
              <a:t>2021</a:t>
            </a:r>
            <a:r>
              <a:rPr lang="zh-CN" altLang="en-US" dirty="0"/>
              <a:t>，我们信心依旧。本部门将</a:t>
            </a:r>
          </a:p>
          <a:p>
            <a:pPr marL="0" indent="0">
              <a:buNone/>
            </a:pPr>
            <a:r>
              <a:rPr lang="zh-CN" altLang="en-US" dirty="0"/>
              <a:t>在公司领导下，紧紧围绕</a:t>
            </a:r>
            <a:r>
              <a:rPr lang="en-US" altLang="zh-CN" dirty="0"/>
              <a:t>2021</a:t>
            </a:r>
            <a:r>
              <a:rPr lang="zh-CN" altLang="en-US" dirty="0"/>
              <a:t>年工作目标，扬长避短、尽职尽责、</a:t>
            </a:r>
          </a:p>
          <a:p>
            <a:pPr marL="0" indent="0">
              <a:buNone/>
            </a:pPr>
            <a:r>
              <a:rPr lang="zh-CN" altLang="en-US" dirty="0"/>
              <a:t>开拓进取、与时俱进。将继续紧密配合各部门的相关工作，高质</a:t>
            </a:r>
          </a:p>
          <a:p>
            <a:pPr marL="0" indent="0">
              <a:buNone/>
            </a:pPr>
            <a:r>
              <a:rPr lang="zh-CN" altLang="en-US" dirty="0"/>
              <a:t>高效、努力奋斗，致力于满足企业战略发展的需要。立足企业、</a:t>
            </a:r>
          </a:p>
          <a:p>
            <a:pPr marL="0" indent="0">
              <a:buNone/>
            </a:pPr>
            <a:r>
              <a:rPr lang="zh-CN" altLang="en-US" dirty="0"/>
              <a:t>节约成本、保障需要，为公司的持续发展提供专业支持，完善专</a:t>
            </a:r>
          </a:p>
          <a:p>
            <a:pPr marL="0" indent="0">
              <a:buNone/>
            </a:pPr>
            <a:r>
              <a:rPr lang="zh-CN" altLang="en-US" dirty="0"/>
              <a:t>业工作，贡献专业力量。</a:t>
            </a:r>
          </a:p>
        </p:txBody>
      </p:sp>
    </p:spTree>
    <p:extLst>
      <p:ext uri="{BB962C8B-B14F-4D97-AF65-F5344CB8AC3E}">
        <p14:creationId xmlns:p14="http://schemas.microsoft.com/office/powerpoint/2010/main" val="3060642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谢谢观看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制作人 </a:t>
            </a:r>
            <a:r>
              <a:rPr lang="en-US" altLang="zh-CN" dirty="0"/>
              <a:t>| </a:t>
            </a:r>
            <a:r>
              <a:rPr lang="zh-CN" altLang="en-US" dirty="0"/>
              <a:t>何亮 </a:t>
            </a:r>
            <a:r>
              <a:rPr lang="en-US" altLang="zh-CN" dirty="0"/>
              <a:t>| </a:t>
            </a:r>
            <a:r>
              <a:rPr lang="zh-CN" altLang="en-US" dirty="0"/>
              <a:t>行政人事部</a:t>
            </a:r>
          </a:p>
        </p:txBody>
      </p:sp>
    </p:spTree>
    <p:extLst>
      <p:ext uri="{BB962C8B-B14F-4D97-AF65-F5344CB8AC3E}">
        <p14:creationId xmlns:p14="http://schemas.microsoft.com/office/powerpoint/2010/main" val="4122973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525</Words>
  <Application>Microsoft Office PowerPoint</Application>
  <PresentationFormat>宽屏</PresentationFormat>
  <Paragraphs>124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0" baseType="lpstr">
      <vt:lpstr>等线</vt:lpstr>
      <vt:lpstr>等线 Light</vt:lpstr>
      <vt:lpstr>Arial</vt:lpstr>
      <vt:lpstr>Office 主题​​</vt:lpstr>
      <vt:lpstr>年终工作总结</vt:lpstr>
      <vt:lpstr>前言</vt:lpstr>
      <vt:lpstr>目录</vt:lpstr>
      <vt:lpstr>01</vt:lpstr>
      <vt:lpstr>人事工作</vt:lpstr>
      <vt:lpstr>招聘与配置</vt:lpstr>
      <vt:lpstr>绩效考核</vt:lpstr>
      <vt:lpstr>薪酬福利</vt:lpstr>
      <vt:lpstr>劳动关系</vt:lpstr>
      <vt:lpstr>行政工作</vt:lpstr>
      <vt:lpstr>制度的执行与推动</vt:lpstr>
      <vt:lpstr>日常办公事务管理</vt:lpstr>
      <vt:lpstr>企业文化建设</vt:lpstr>
      <vt:lpstr>其他工作</vt:lpstr>
      <vt:lpstr>02</vt:lpstr>
      <vt:lpstr>工作的不足之处</vt:lpstr>
      <vt:lpstr>改进不足的办法</vt:lpstr>
      <vt:lpstr>03</vt:lpstr>
      <vt:lpstr>人事行政工作</vt:lpstr>
      <vt:lpstr>完善人事行政制度</vt:lpstr>
      <vt:lpstr>人才储备与激励机制</vt:lpstr>
      <vt:lpstr>培训与开发</vt:lpstr>
      <vt:lpstr>绩效与薪酬管理</vt:lpstr>
      <vt:lpstr>企业文化建设</vt:lpstr>
      <vt:lpstr>超越</vt:lpstr>
      <vt:lpstr>谢谢观看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年终工作总结</dc:title>
  <dc:creator>Administrator</dc:creator>
  <cp:lastModifiedBy>Administrator</cp:lastModifiedBy>
  <cp:revision>13</cp:revision>
  <dcterms:created xsi:type="dcterms:W3CDTF">2021-05-19T01:31:01Z</dcterms:created>
  <dcterms:modified xsi:type="dcterms:W3CDTF">2023-12-06T11:13:12Z</dcterms:modified>
</cp:coreProperties>
</file>