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 embedTrueTypeFonts="1">
  <p:sldMasterIdLst>
    <p:sldMasterId id="2147483648" r:id="rId1"/>
    <p:sldMasterId id="2147483660" r:id="rId2"/>
    <p:sldMasterId id="2147483675" r:id="rId3"/>
  </p:sldMasterIdLst>
  <p:notesMasterIdLst>
    <p:notesMasterId r:id="rId4"/>
  </p:notesMasterIdLst>
  <p:handoutMasterIdLst>
    <p:handoutMasterId r:id="rId5"/>
  </p:handoutMasterIdLst>
  <p:sldIdLst>
    <p:sldId id="256" r:id="rId6"/>
    <p:sldId id="257" r:id="rId7"/>
    <p:sldId id="275" r:id="rId8"/>
    <p:sldId id="276" r:id="rId9"/>
    <p:sldId id="278" r:id="rId10"/>
    <p:sldId id="277" r:id="rId11"/>
    <p:sldId id="258" r:id="rId12"/>
    <p:sldId id="279" r:id="rId13"/>
    <p:sldId id="280" r:id="rId14"/>
    <p:sldId id="281" r:id="rId15"/>
    <p:sldId id="283" r:id="rId16"/>
    <p:sldId id="282" r:id="rId17"/>
    <p:sldId id="288" r:id="rId18"/>
    <p:sldId id="284" r:id="rId19"/>
    <p:sldId id="285" r:id="rId20"/>
    <p:sldId id="289" r:id="rId21"/>
  </p:sldIdLst>
  <p:sldSz cx="12192000" cy="6858000"/>
  <p:notesSz cx="6858000" cy="9144000"/>
  <p:embeddedFontLst>
    <p:embeddedFont>
      <p:font typeface="汉仪粗圆简" panose="02010600000101010101" charset="-122"/>
      <p:regular r:id="rId23"/>
    </p:embeddedFont>
    <p:embeddedFont>
      <p:font typeface="苹方-简" panose="020B0400000000000000" charset="-122"/>
      <p:regular r:id="rId24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0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tags" Target="tags/tag576.xml" /><Relationship Id="rId23" Type="http://schemas.openxmlformats.org/officeDocument/2006/relationships/font" Target="fonts/font1.fntdata" /><Relationship Id="rId24" Type="http://schemas.openxmlformats.org/officeDocument/2006/relationships/font" Target="fonts/font2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jpeg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tags" Target="../tags/tag51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jpeg" /><Relationship Id="rId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image" Target="../media/image4.png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image" Target="../media/image2.jpeg" /><Relationship Id="rId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image" Target="../media/image6.png" /><Relationship Id="rId3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9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png" /><Relationship Id="rId10" Type="http://schemas.openxmlformats.org/officeDocument/2006/relationships/tags" Target="../tags/tag114.xml" /><Relationship Id="rId11" Type="http://schemas.openxmlformats.org/officeDocument/2006/relationships/image" Target="../media/image12.png" /><Relationship Id="rId12" Type="http://schemas.openxmlformats.org/officeDocument/2006/relationships/tags" Target="../tags/tag115.xml" /><Relationship Id="rId13" Type="http://schemas.openxmlformats.org/officeDocument/2006/relationships/image" Target="../media/image13.png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16" Type="http://schemas.openxmlformats.org/officeDocument/2006/relationships/tags" Target="../tags/tag118.xml" /><Relationship Id="rId17" Type="http://schemas.openxmlformats.org/officeDocument/2006/relationships/tags" Target="../tags/tag119.xml" /><Relationship Id="rId18" Type="http://schemas.openxmlformats.org/officeDocument/2006/relationships/tags" Target="../tags/tag120.xml" /><Relationship Id="rId19" Type="http://schemas.openxmlformats.org/officeDocument/2006/relationships/tags" Target="../tags/tag121.xml" /><Relationship Id="rId2" Type="http://schemas.openxmlformats.org/officeDocument/2006/relationships/tags" Target="../tags/tag110.xml" /><Relationship Id="rId20" Type="http://schemas.openxmlformats.org/officeDocument/2006/relationships/tags" Target="../tags/tag122.xml" /><Relationship Id="rId21" Type="http://schemas.openxmlformats.org/officeDocument/2006/relationships/tags" Target="../tags/tag123.xml" /><Relationship Id="rId22" Type="http://schemas.openxmlformats.org/officeDocument/2006/relationships/tags" Target="../tags/tag124.xml" /><Relationship Id="rId23" Type="http://schemas.openxmlformats.org/officeDocument/2006/relationships/image" Target="../media/image14.png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image" Target="../media/image8.png" /><Relationship Id="rId30" Type="http://schemas.openxmlformats.org/officeDocument/2006/relationships/tags" Target="../tags/tag131.xml" /><Relationship Id="rId31" Type="http://schemas.openxmlformats.org/officeDocument/2006/relationships/image" Target="../media/image15.png" /><Relationship Id="rId32" Type="http://schemas.openxmlformats.org/officeDocument/2006/relationships/tags" Target="../tags/tag132.xml" /><Relationship Id="rId33" Type="http://schemas.openxmlformats.org/officeDocument/2006/relationships/tags" Target="../tags/tag133.xml" /><Relationship Id="rId34" Type="http://schemas.openxmlformats.org/officeDocument/2006/relationships/tags" Target="../tags/tag134.xml" /><Relationship Id="rId35" Type="http://schemas.openxmlformats.org/officeDocument/2006/relationships/tags" Target="../tags/tag135.xml" /><Relationship Id="rId36" Type="http://schemas.openxmlformats.org/officeDocument/2006/relationships/tags" Target="../tags/tag136.xml" /><Relationship Id="rId37" Type="http://schemas.openxmlformats.org/officeDocument/2006/relationships/tags" Target="../tags/tag137.xml" /><Relationship Id="rId38" Type="http://schemas.openxmlformats.org/officeDocument/2006/relationships/tags" Target="../tags/tag138.xml" /><Relationship Id="rId39" Type="http://schemas.openxmlformats.org/officeDocument/2006/relationships/tags" Target="../tags/tag139.xml" /><Relationship Id="rId4" Type="http://schemas.openxmlformats.org/officeDocument/2006/relationships/tags" Target="../tags/tag111.xml" /><Relationship Id="rId40" Type="http://schemas.openxmlformats.org/officeDocument/2006/relationships/tags" Target="../tags/tag140.xml" /><Relationship Id="rId41" Type="http://schemas.openxmlformats.org/officeDocument/2006/relationships/tags" Target="../tags/tag141.xml" /><Relationship Id="rId42" Type="http://schemas.openxmlformats.org/officeDocument/2006/relationships/tags" Target="../tags/tag142.xml" /><Relationship Id="rId43" Type="http://schemas.openxmlformats.org/officeDocument/2006/relationships/tags" Target="../tags/tag143.xml" /><Relationship Id="rId44" Type="http://schemas.openxmlformats.org/officeDocument/2006/relationships/tags" Target="../tags/tag144.xml" /><Relationship Id="rId45" Type="http://schemas.openxmlformats.org/officeDocument/2006/relationships/tags" Target="../tags/tag145.xml" /><Relationship Id="rId46" Type="http://schemas.openxmlformats.org/officeDocument/2006/relationships/tags" Target="../tags/tag146.xml" /><Relationship Id="rId47" Type="http://schemas.openxmlformats.org/officeDocument/2006/relationships/tags" Target="../tags/tag147.xml" /><Relationship Id="rId48" Type="http://schemas.openxmlformats.org/officeDocument/2006/relationships/tags" Target="../tags/tag148.xml" /><Relationship Id="rId49" Type="http://schemas.openxmlformats.org/officeDocument/2006/relationships/tags" Target="../tags/tag149.xml" /><Relationship Id="rId5" Type="http://schemas.openxmlformats.org/officeDocument/2006/relationships/image" Target="../media/image9.png" /><Relationship Id="rId50" Type="http://schemas.openxmlformats.org/officeDocument/2006/relationships/tags" Target="../tags/tag150.xml" /><Relationship Id="rId51" Type="http://schemas.openxmlformats.org/officeDocument/2006/relationships/tags" Target="../tags/tag151.xml" /><Relationship Id="rId52" Type="http://schemas.openxmlformats.org/officeDocument/2006/relationships/tags" Target="../tags/tag152.xml" /><Relationship Id="rId53" Type="http://schemas.openxmlformats.org/officeDocument/2006/relationships/tags" Target="../tags/tag153.xml" /><Relationship Id="rId54" Type="http://schemas.openxmlformats.org/officeDocument/2006/relationships/tags" Target="../tags/tag154.xml" /><Relationship Id="rId55" Type="http://schemas.openxmlformats.org/officeDocument/2006/relationships/tags" Target="../tags/tag155.xml" /><Relationship Id="rId56" Type="http://schemas.openxmlformats.org/officeDocument/2006/relationships/tags" Target="../tags/tag156.xml" /><Relationship Id="rId57" Type="http://schemas.openxmlformats.org/officeDocument/2006/relationships/tags" Target="../tags/tag157.xml" /><Relationship Id="rId58" Type="http://schemas.openxmlformats.org/officeDocument/2006/relationships/tags" Target="../tags/tag158.xml" /><Relationship Id="rId59" Type="http://schemas.openxmlformats.org/officeDocument/2006/relationships/tags" Target="../tags/tag159.xml" /><Relationship Id="rId6" Type="http://schemas.openxmlformats.org/officeDocument/2006/relationships/tags" Target="../tags/tag112.xml" /><Relationship Id="rId60" Type="http://schemas.openxmlformats.org/officeDocument/2006/relationships/tags" Target="../tags/tag160.xml" /><Relationship Id="rId61" Type="http://schemas.openxmlformats.org/officeDocument/2006/relationships/tags" Target="../tags/tag161.xml" /><Relationship Id="rId62" Type="http://schemas.openxmlformats.org/officeDocument/2006/relationships/tags" Target="../tags/tag162.xml" /><Relationship Id="rId63" Type="http://schemas.openxmlformats.org/officeDocument/2006/relationships/tags" Target="../tags/tag163.xml" /><Relationship Id="rId64" Type="http://schemas.openxmlformats.org/officeDocument/2006/relationships/tags" Target="../tags/tag164.xml" /><Relationship Id="rId65" Type="http://schemas.openxmlformats.org/officeDocument/2006/relationships/tags" Target="../tags/tag165.xml" /><Relationship Id="rId66" Type="http://schemas.openxmlformats.org/officeDocument/2006/relationships/tags" Target="../tags/tag166.xml" /><Relationship Id="rId67" Type="http://schemas.openxmlformats.org/officeDocument/2006/relationships/tags" Target="../tags/tag167.xml" /><Relationship Id="rId68" Type="http://schemas.openxmlformats.org/officeDocument/2006/relationships/tags" Target="../tags/tag168.xml" /><Relationship Id="rId69" Type="http://schemas.openxmlformats.org/officeDocument/2006/relationships/tags" Target="../tags/tag169.xml" /><Relationship Id="rId7" Type="http://schemas.openxmlformats.org/officeDocument/2006/relationships/image" Target="../media/image10.png" /><Relationship Id="rId70" Type="http://schemas.openxmlformats.org/officeDocument/2006/relationships/tags" Target="../tags/tag170.xml" /><Relationship Id="rId71" Type="http://schemas.openxmlformats.org/officeDocument/2006/relationships/tags" Target="../tags/tag171.xml" /><Relationship Id="rId72" Type="http://schemas.openxmlformats.org/officeDocument/2006/relationships/tags" Target="../tags/tag172.xml" /><Relationship Id="rId73" Type="http://schemas.openxmlformats.org/officeDocument/2006/relationships/tags" Target="../tags/tag173.xml" /><Relationship Id="rId74" Type="http://schemas.openxmlformats.org/officeDocument/2006/relationships/tags" Target="../tags/tag174.xml" /><Relationship Id="rId75" Type="http://schemas.openxmlformats.org/officeDocument/2006/relationships/tags" Target="../tags/tag175.xml" /><Relationship Id="rId76" Type="http://schemas.openxmlformats.org/officeDocument/2006/relationships/tags" Target="../tags/tag176.xml" /><Relationship Id="rId77" Type="http://schemas.openxmlformats.org/officeDocument/2006/relationships/tags" Target="../tags/tag177.xml" /><Relationship Id="rId78" Type="http://schemas.openxmlformats.org/officeDocument/2006/relationships/tags" Target="../tags/tag178.xml" /><Relationship Id="rId79" Type="http://schemas.openxmlformats.org/officeDocument/2006/relationships/tags" Target="../tags/tag179.xml" /><Relationship Id="rId8" Type="http://schemas.openxmlformats.org/officeDocument/2006/relationships/tags" Target="../tags/tag113.xml" /><Relationship Id="rId80" Type="http://schemas.openxmlformats.org/officeDocument/2006/relationships/tags" Target="../tags/tag180.xml" /><Relationship Id="rId81" Type="http://schemas.openxmlformats.org/officeDocument/2006/relationships/tags" Target="../tags/tag181.xml" /><Relationship Id="rId82" Type="http://schemas.openxmlformats.org/officeDocument/2006/relationships/tags" Target="../tags/tag182.xml" /><Relationship Id="rId83" Type="http://schemas.openxmlformats.org/officeDocument/2006/relationships/tags" Target="../tags/tag183.xml" /><Relationship Id="rId84" Type="http://schemas.openxmlformats.org/officeDocument/2006/relationships/tags" Target="../tags/tag184.xml" /><Relationship Id="rId85" Type="http://schemas.openxmlformats.org/officeDocument/2006/relationships/tags" Target="../tags/tag185.xml" /><Relationship Id="rId86" Type="http://schemas.openxmlformats.org/officeDocument/2006/relationships/tags" Target="../tags/tag186.xml" /><Relationship Id="rId87" Type="http://schemas.openxmlformats.org/officeDocument/2006/relationships/tags" Target="../tags/tag187.xml" /><Relationship Id="rId88" Type="http://schemas.openxmlformats.org/officeDocument/2006/relationships/tags" Target="../tags/tag188.xml" /><Relationship Id="rId89" Type="http://schemas.openxmlformats.org/officeDocument/2006/relationships/tags" Target="../tags/tag189.xml" /><Relationship Id="rId9" Type="http://schemas.openxmlformats.org/officeDocument/2006/relationships/image" Target="../media/image11.png" /><Relationship Id="rId90" Type="http://schemas.openxmlformats.org/officeDocument/2006/relationships/tags" Target="../tags/tag190.xml" /><Relationship Id="rId91" Type="http://schemas.openxmlformats.org/officeDocument/2006/relationships/tags" Target="../tags/tag191.xml" /><Relationship Id="rId92" Type="http://schemas.openxmlformats.org/officeDocument/2006/relationships/tags" Target="../tags/tag192.xml" /><Relationship Id="rId93" Type="http://schemas.openxmlformats.org/officeDocument/2006/relationships/tags" Target="../tags/tag193.xml" /><Relationship Id="rId94" Type="http://schemas.openxmlformats.org/officeDocument/2006/relationships/tags" Target="../tags/tag194.xml" /><Relationship Id="rId95" Type="http://schemas.openxmlformats.org/officeDocument/2006/relationships/tags" Target="../tags/tag195.xml" /><Relationship Id="rId96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6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png" /><Relationship Id="rId10" Type="http://schemas.openxmlformats.org/officeDocument/2006/relationships/image" Target="../media/image18.png" /><Relationship Id="rId11" Type="http://schemas.openxmlformats.org/officeDocument/2006/relationships/tags" Target="../tags/tag207.xml" /><Relationship Id="rId12" Type="http://schemas.openxmlformats.org/officeDocument/2006/relationships/image" Target="../media/image19.png" /><Relationship Id="rId13" Type="http://schemas.openxmlformats.org/officeDocument/2006/relationships/tags" Target="../tags/tag208.xml" /><Relationship Id="rId14" Type="http://schemas.openxmlformats.org/officeDocument/2006/relationships/image" Target="../media/image20.png" /><Relationship Id="rId15" Type="http://schemas.openxmlformats.org/officeDocument/2006/relationships/tags" Target="../tags/tag209.xml" /><Relationship Id="rId16" Type="http://schemas.openxmlformats.org/officeDocument/2006/relationships/image" Target="../media/image21.png" /><Relationship Id="rId17" Type="http://schemas.openxmlformats.org/officeDocument/2006/relationships/tags" Target="../tags/tag210.xml" /><Relationship Id="rId18" Type="http://schemas.openxmlformats.org/officeDocument/2006/relationships/image" Target="../media/image22.png" /><Relationship Id="rId19" Type="http://schemas.openxmlformats.org/officeDocument/2006/relationships/tags" Target="../tags/tag211.xml" /><Relationship Id="rId2" Type="http://schemas.openxmlformats.org/officeDocument/2006/relationships/tags" Target="../tags/tag200.xml" /><Relationship Id="rId20" Type="http://schemas.openxmlformats.org/officeDocument/2006/relationships/image" Target="../media/image23.png" /><Relationship Id="rId21" Type="http://schemas.openxmlformats.org/officeDocument/2006/relationships/tags" Target="../tags/tag212.xml" /><Relationship Id="rId22" Type="http://schemas.openxmlformats.org/officeDocument/2006/relationships/image" Target="../media/image24.png" /><Relationship Id="rId23" Type="http://schemas.openxmlformats.org/officeDocument/2006/relationships/tags" Target="../tags/tag213.xml" /><Relationship Id="rId24" Type="http://schemas.openxmlformats.org/officeDocument/2006/relationships/tags" Target="../tags/tag214.xml" /><Relationship Id="rId25" Type="http://schemas.openxmlformats.org/officeDocument/2006/relationships/tags" Target="../tags/tag215.xml" /><Relationship Id="rId26" Type="http://schemas.openxmlformats.org/officeDocument/2006/relationships/tags" Target="../tags/tag216.xml" /><Relationship Id="rId27" Type="http://schemas.openxmlformats.org/officeDocument/2006/relationships/tags" Target="../tags/tag217.xml" /><Relationship Id="rId28" Type="http://schemas.openxmlformats.org/officeDocument/2006/relationships/slideMaster" Target="../slideMasters/slideMaster3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image" Target="../media/image17.png" /><Relationship Id="rId9" Type="http://schemas.openxmlformats.org/officeDocument/2006/relationships/tags" Target="../tags/tag20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8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image" Target="../media/image25.png" /><Relationship Id="rId14" Type="http://schemas.openxmlformats.org/officeDocument/2006/relationships/tags" Target="../tags/tag230.xml" /><Relationship Id="rId15" Type="http://schemas.openxmlformats.org/officeDocument/2006/relationships/image" Target="../media/image26.png" /><Relationship Id="rId16" Type="http://schemas.openxmlformats.org/officeDocument/2006/relationships/tags" Target="../tags/tag231.xml" /><Relationship Id="rId17" Type="http://schemas.openxmlformats.org/officeDocument/2006/relationships/image" Target="../media/image27.png" /><Relationship Id="rId18" Type="http://schemas.openxmlformats.org/officeDocument/2006/relationships/tags" Target="../tags/tag232.xml" /><Relationship Id="rId19" Type="http://schemas.openxmlformats.org/officeDocument/2006/relationships/image" Target="../media/image28.png" /><Relationship Id="rId2" Type="http://schemas.openxmlformats.org/officeDocument/2006/relationships/tags" Target="../tags/tag219.xml" /><Relationship Id="rId20" Type="http://schemas.openxmlformats.org/officeDocument/2006/relationships/tags" Target="../tags/tag233.xml" /><Relationship Id="rId21" Type="http://schemas.openxmlformats.org/officeDocument/2006/relationships/image" Target="../media/image29.png" /><Relationship Id="rId22" Type="http://schemas.openxmlformats.org/officeDocument/2006/relationships/tags" Target="../tags/tag234.xml" /><Relationship Id="rId23" Type="http://schemas.openxmlformats.org/officeDocument/2006/relationships/image" Target="../media/image30.png" /><Relationship Id="rId24" Type="http://schemas.openxmlformats.org/officeDocument/2006/relationships/tags" Target="../tags/tag235.xml" /><Relationship Id="rId25" Type="http://schemas.openxmlformats.org/officeDocument/2006/relationships/image" Target="../media/image31.png" /><Relationship Id="rId26" Type="http://schemas.openxmlformats.org/officeDocument/2006/relationships/tags" Target="../tags/tag236.xml" /><Relationship Id="rId27" Type="http://schemas.openxmlformats.org/officeDocument/2006/relationships/image" Target="../media/image32.png" /><Relationship Id="rId28" Type="http://schemas.openxmlformats.org/officeDocument/2006/relationships/tags" Target="../tags/tag237.xml" /><Relationship Id="rId29" Type="http://schemas.openxmlformats.org/officeDocument/2006/relationships/tags" Target="../tags/tag238.xml" /><Relationship Id="rId3" Type="http://schemas.openxmlformats.org/officeDocument/2006/relationships/tags" Target="../tags/tag220.xml" /><Relationship Id="rId30" Type="http://schemas.openxmlformats.org/officeDocument/2006/relationships/image" Target="../media/image33.png" /><Relationship Id="rId31" Type="http://schemas.openxmlformats.org/officeDocument/2006/relationships/tags" Target="../tags/tag239.xml" /><Relationship Id="rId32" Type="http://schemas.openxmlformats.org/officeDocument/2006/relationships/image" Target="../media/image34.png" /><Relationship Id="rId33" Type="http://schemas.openxmlformats.org/officeDocument/2006/relationships/tags" Target="../tags/tag240.xml" /><Relationship Id="rId34" Type="http://schemas.openxmlformats.org/officeDocument/2006/relationships/tags" Target="../tags/tag241.xml" /><Relationship Id="rId35" Type="http://schemas.openxmlformats.org/officeDocument/2006/relationships/tags" Target="../tags/tag242.xml" /><Relationship Id="rId36" Type="http://schemas.openxmlformats.org/officeDocument/2006/relationships/tags" Target="../tags/tag243.xml" /><Relationship Id="rId37" Type="http://schemas.openxmlformats.org/officeDocument/2006/relationships/tags" Target="../tags/tag244.xml" /><Relationship Id="rId38" Type="http://schemas.openxmlformats.org/officeDocument/2006/relationships/tags" Target="../tags/tag245.xml" /><Relationship Id="rId39" Type="http://schemas.openxmlformats.org/officeDocument/2006/relationships/tags" Target="../tags/tag246.xml" /><Relationship Id="rId4" Type="http://schemas.openxmlformats.org/officeDocument/2006/relationships/tags" Target="../tags/tag221.xml" /><Relationship Id="rId40" Type="http://schemas.openxmlformats.org/officeDocument/2006/relationships/tags" Target="../tags/tag247.xml" /><Relationship Id="rId41" Type="http://schemas.openxmlformats.org/officeDocument/2006/relationships/tags" Target="../tags/tag248.xml" /><Relationship Id="rId42" Type="http://schemas.openxmlformats.org/officeDocument/2006/relationships/tags" Target="../tags/tag249.xml" /><Relationship Id="rId43" Type="http://schemas.openxmlformats.org/officeDocument/2006/relationships/tags" Target="../tags/tag250.xml" /><Relationship Id="rId44" Type="http://schemas.openxmlformats.org/officeDocument/2006/relationships/tags" Target="../tags/tag251.xml" /><Relationship Id="rId45" Type="http://schemas.openxmlformats.org/officeDocument/2006/relationships/tags" Target="../tags/tag252.xml" /><Relationship Id="rId46" Type="http://schemas.openxmlformats.org/officeDocument/2006/relationships/tags" Target="../tags/tag253.xml" /><Relationship Id="rId47" Type="http://schemas.openxmlformats.org/officeDocument/2006/relationships/tags" Target="../tags/tag254.xml" /><Relationship Id="rId48" Type="http://schemas.openxmlformats.org/officeDocument/2006/relationships/tags" Target="../tags/tag255.xml" /><Relationship Id="rId49" Type="http://schemas.openxmlformats.org/officeDocument/2006/relationships/tags" Target="../tags/tag256.xml" /><Relationship Id="rId5" Type="http://schemas.openxmlformats.org/officeDocument/2006/relationships/tags" Target="../tags/tag222.xml" /><Relationship Id="rId50" Type="http://schemas.openxmlformats.org/officeDocument/2006/relationships/tags" Target="../tags/tag257.xml" /><Relationship Id="rId51" Type="http://schemas.openxmlformats.org/officeDocument/2006/relationships/tags" Target="../tags/tag258.xml" /><Relationship Id="rId52" Type="http://schemas.openxmlformats.org/officeDocument/2006/relationships/tags" Target="../tags/tag259.xml" /><Relationship Id="rId53" Type="http://schemas.openxmlformats.org/officeDocument/2006/relationships/tags" Target="../tags/tag260.xml" /><Relationship Id="rId54" Type="http://schemas.openxmlformats.org/officeDocument/2006/relationships/tags" Target="../tags/tag261.xml" /><Relationship Id="rId55" Type="http://schemas.openxmlformats.org/officeDocument/2006/relationships/tags" Target="../tags/tag262.xml" /><Relationship Id="rId56" Type="http://schemas.openxmlformats.org/officeDocument/2006/relationships/tags" Target="../tags/tag263.xml" /><Relationship Id="rId57" Type="http://schemas.openxmlformats.org/officeDocument/2006/relationships/tags" Target="../tags/tag264.xml" /><Relationship Id="rId58" Type="http://schemas.openxmlformats.org/officeDocument/2006/relationships/tags" Target="../tags/tag265.xml" /><Relationship Id="rId59" Type="http://schemas.openxmlformats.org/officeDocument/2006/relationships/tags" Target="../tags/tag266.xml" /><Relationship Id="rId6" Type="http://schemas.openxmlformats.org/officeDocument/2006/relationships/tags" Target="../tags/tag223.xml" /><Relationship Id="rId60" Type="http://schemas.openxmlformats.org/officeDocument/2006/relationships/tags" Target="../tags/tag267.xml" /><Relationship Id="rId61" Type="http://schemas.openxmlformats.org/officeDocument/2006/relationships/tags" Target="../tags/tag268.xml" /><Relationship Id="rId62" Type="http://schemas.openxmlformats.org/officeDocument/2006/relationships/tags" Target="../tags/tag269.xml" /><Relationship Id="rId63" Type="http://schemas.openxmlformats.org/officeDocument/2006/relationships/tags" Target="../tags/tag270.xml" /><Relationship Id="rId64" Type="http://schemas.openxmlformats.org/officeDocument/2006/relationships/tags" Target="../tags/tag271.xml" /><Relationship Id="rId65" Type="http://schemas.openxmlformats.org/officeDocument/2006/relationships/tags" Target="../tags/tag272.xml" /><Relationship Id="rId66" Type="http://schemas.openxmlformats.org/officeDocument/2006/relationships/tags" Target="../tags/tag273.xml" /><Relationship Id="rId67" Type="http://schemas.openxmlformats.org/officeDocument/2006/relationships/tags" Target="../tags/tag274.xml" /><Relationship Id="rId68" Type="http://schemas.openxmlformats.org/officeDocument/2006/relationships/tags" Target="../tags/tag275.xml" /><Relationship Id="rId69" Type="http://schemas.openxmlformats.org/officeDocument/2006/relationships/tags" Target="../tags/tag276.xml" /><Relationship Id="rId7" Type="http://schemas.openxmlformats.org/officeDocument/2006/relationships/tags" Target="../tags/tag224.xml" /><Relationship Id="rId70" Type="http://schemas.openxmlformats.org/officeDocument/2006/relationships/tags" Target="../tags/tag277.xml" /><Relationship Id="rId71" Type="http://schemas.openxmlformats.org/officeDocument/2006/relationships/tags" Target="../tags/tag278.xml" /><Relationship Id="rId72" Type="http://schemas.openxmlformats.org/officeDocument/2006/relationships/tags" Target="../tags/tag279.xml" /><Relationship Id="rId73" Type="http://schemas.openxmlformats.org/officeDocument/2006/relationships/tags" Target="../tags/tag280.xml" /><Relationship Id="rId74" Type="http://schemas.openxmlformats.org/officeDocument/2006/relationships/tags" Target="../tags/tag281.xml" /><Relationship Id="rId75" Type="http://schemas.openxmlformats.org/officeDocument/2006/relationships/tags" Target="../tags/tag282.xml" /><Relationship Id="rId76" Type="http://schemas.openxmlformats.org/officeDocument/2006/relationships/tags" Target="../tags/tag283.xml" /><Relationship Id="rId77" Type="http://schemas.openxmlformats.org/officeDocument/2006/relationships/tags" Target="../tags/tag284.xml" /><Relationship Id="rId78" Type="http://schemas.openxmlformats.org/officeDocument/2006/relationships/tags" Target="../tags/tag285.xml" /><Relationship Id="rId79" Type="http://schemas.openxmlformats.org/officeDocument/2006/relationships/tags" Target="../tags/tag286.xml" /><Relationship Id="rId8" Type="http://schemas.openxmlformats.org/officeDocument/2006/relationships/tags" Target="../tags/tag225.xml" /><Relationship Id="rId80" Type="http://schemas.openxmlformats.org/officeDocument/2006/relationships/tags" Target="../tags/tag287.xml" /><Relationship Id="rId81" Type="http://schemas.openxmlformats.org/officeDocument/2006/relationships/tags" Target="../tags/tag288.xml" /><Relationship Id="rId82" Type="http://schemas.openxmlformats.org/officeDocument/2006/relationships/tags" Target="../tags/tag289.xml" /><Relationship Id="rId83" Type="http://schemas.openxmlformats.org/officeDocument/2006/relationships/tags" Target="../tags/tag290.xml" /><Relationship Id="rId84" Type="http://schemas.openxmlformats.org/officeDocument/2006/relationships/tags" Target="../tags/tag291.xml" /><Relationship Id="rId85" Type="http://schemas.openxmlformats.org/officeDocument/2006/relationships/tags" Target="../tags/tag292.xml" /><Relationship Id="rId86" Type="http://schemas.openxmlformats.org/officeDocument/2006/relationships/tags" Target="../tags/tag293.xml" /><Relationship Id="rId87" Type="http://schemas.openxmlformats.org/officeDocument/2006/relationships/tags" Target="../tags/tag294.xml" /><Relationship Id="rId88" Type="http://schemas.openxmlformats.org/officeDocument/2006/relationships/tags" Target="../tags/tag295.xml" /><Relationship Id="rId89" Type="http://schemas.openxmlformats.org/officeDocument/2006/relationships/tags" Target="../tags/tag296.xml" /><Relationship Id="rId9" Type="http://schemas.openxmlformats.org/officeDocument/2006/relationships/tags" Target="../tags/tag226.xml" /><Relationship Id="rId90" Type="http://schemas.openxmlformats.org/officeDocument/2006/relationships/tags" Target="../tags/tag297.xml" /><Relationship Id="rId91" Type="http://schemas.openxmlformats.org/officeDocument/2006/relationships/tags" Target="../tags/tag298.xml" /><Relationship Id="rId92" Type="http://schemas.openxmlformats.org/officeDocument/2006/relationships/tags" Target="../tags/tag299.xml" /><Relationship Id="rId93" Type="http://schemas.openxmlformats.org/officeDocument/2006/relationships/tags" Target="../tags/tag300.xml" /><Relationship Id="rId94" Type="http://schemas.openxmlformats.org/officeDocument/2006/relationships/tags" Target="../tags/tag301.xml" /><Relationship Id="rId95" Type="http://schemas.openxmlformats.org/officeDocument/2006/relationships/tags" Target="../tags/tag302.xml" /><Relationship Id="rId96" Type="http://schemas.openxmlformats.org/officeDocument/2006/relationships/tags" Target="../tags/tag303.xml" /><Relationship Id="rId97" Type="http://schemas.openxmlformats.org/officeDocument/2006/relationships/tags" Target="../tags/tag304.xml" /><Relationship Id="rId98" Type="http://schemas.openxmlformats.org/officeDocument/2006/relationships/tags" Target="../tags/tag305.xml" /><Relationship Id="rId99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6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1.xml" /><Relationship Id="rId2" Type="http://schemas.openxmlformats.org/officeDocument/2006/relationships/tags" Target="../tags/tag312.xml" /><Relationship Id="rId3" Type="http://schemas.openxmlformats.org/officeDocument/2006/relationships/tags" Target="../tags/tag313.xml" /><Relationship Id="rId4" Type="http://schemas.openxmlformats.org/officeDocument/2006/relationships/tags" Target="../tags/tag314.xml" /><Relationship Id="rId5" Type="http://schemas.openxmlformats.org/officeDocument/2006/relationships/tags" Target="../tags/tag315.xml" /><Relationship Id="rId6" Type="http://schemas.openxmlformats.org/officeDocument/2006/relationships/tags" Target="../tags/tag316.xml" /><Relationship Id="rId7" Type="http://schemas.openxmlformats.org/officeDocument/2006/relationships/tags" Target="../tags/tag317.xml" /><Relationship Id="rId8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8.xml" /><Relationship Id="rId2" Type="http://schemas.openxmlformats.org/officeDocument/2006/relationships/tags" Target="../tags/tag319.xml" /><Relationship Id="rId3" Type="http://schemas.openxmlformats.org/officeDocument/2006/relationships/tags" Target="../tags/tag320.xml" /><Relationship Id="rId4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1.xml" /><Relationship Id="rId2" Type="http://schemas.openxmlformats.org/officeDocument/2006/relationships/tags" Target="../tags/tag322.xml" /><Relationship Id="rId3" Type="http://schemas.openxmlformats.org/officeDocument/2006/relationships/tags" Target="../tags/tag323.xml" /><Relationship Id="rId4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4.xml" /><Relationship Id="rId2" Type="http://schemas.openxmlformats.org/officeDocument/2006/relationships/tags" Target="../tags/tag325.xml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8.xml" /><Relationship Id="rId2" Type="http://schemas.openxmlformats.org/officeDocument/2006/relationships/tags" Target="../tags/tag329.xml" /><Relationship Id="rId3" Type="http://schemas.openxmlformats.org/officeDocument/2006/relationships/tags" Target="../tags/tag330.xml" /><Relationship Id="rId4" Type="http://schemas.openxmlformats.org/officeDocument/2006/relationships/tags" Target="../tags/tag331.xml" /><Relationship Id="rId5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10" Type="http://schemas.openxmlformats.org/officeDocument/2006/relationships/tags" Target="../tags/tag336.xml" /><Relationship Id="rId100" Type="http://schemas.openxmlformats.org/officeDocument/2006/relationships/tags" Target="../tags/tag418.xml" /><Relationship Id="rId101" Type="http://schemas.openxmlformats.org/officeDocument/2006/relationships/tags" Target="../tags/tag419.xml" /><Relationship Id="rId102" Type="http://schemas.openxmlformats.org/officeDocument/2006/relationships/tags" Target="../tags/tag420.xml" /><Relationship Id="rId103" Type="http://schemas.openxmlformats.org/officeDocument/2006/relationships/tags" Target="../tags/tag421.xml" /><Relationship Id="rId104" Type="http://schemas.openxmlformats.org/officeDocument/2006/relationships/tags" Target="../tags/tag422.xml" /><Relationship Id="rId105" Type="http://schemas.openxmlformats.org/officeDocument/2006/relationships/tags" Target="../tags/tag423.xml" /><Relationship Id="rId106" Type="http://schemas.openxmlformats.org/officeDocument/2006/relationships/tags" Target="../tags/tag424.xml" /><Relationship Id="rId107" Type="http://schemas.openxmlformats.org/officeDocument/2006/relationships/tags" Target="../tags/tag425.xml" /><Relationship Id="rId108" Type="http://schemas.openxmlformats.org/officeDocument/2006/relationships/tags" Target="../tags/tag426.xml" /><Relationship Id="rId109" Type="http://schemas.openxmlformats.org/officeDocument/2006/relationships/tags" Target="../tags/tag427.xml" /><Relationship Id="rId11" Type="http://schemas.openxmlformats.org/officeDocument/2006/relationships/image" Target="../media/image39.png" /><Relationship Id="rId110" Type="http://schemas.openxmlformats.org/officeDocument/2006/relationships/tags" Target="../tags/tag428.xml" /><Relationship Id="rId111" Type="http://schemas.openxmlformats.org/officeDocument/2006/relationships/tags" Target="../tags/tag429.xml" /><Relationship Id="rId112" Type="http://schemas.openxmlformats.org/officeDocument/2006/relationships/tags" Target="../tags/tag430.xml" /><Relationship Id="rId113" Type="http://schemas.openxmlformats.org/officeDocument/2006/relationships/tags" Target="../tags/tag431.xml" /><Relationship Id="rId114" Type="http://schemas.openxmlformats.org/officeDocument/2006/relationships/tags" Target="../tags/tag432.xml" /><Relationship Id="rId115" Type="http://schemas.openxmlformats.org/officeDocument/2006/relationships/tags" Target="../tags/tag433.xml" /><Relationship Id="rId116" Type="http://schemas.openxmlformats.org/officeDocument/2006/relationships/tags" Target="../tags/tag434.xml" /><Relationship Id="rId117" Type="http://schemas.openxmlformats.org/officeDocument/2006/relationships/tags" Target="../tags/tag435.xml" /><Relationship Id="rId118" Type="http://schemas.openxmlformats.org/officeDocument/2006/relationships/tags" Target="../tags/tag436.xml" /><Relationship Id="rId119" Type="http://schemas.openxmlformats.org/officeDocument/2006/relationships/tags" Target="../tags/tag437.xml" /><Relationship Id="rId12" Type="http://schemas.openxmlformats.org/officeDocument/2006/relationships/tags" Target="../tags/tag337.xml" /><Relationship Id="rId120" Type="http://schemas.openxmlformats.org/officeDocument/2006/relationships/tags" Target="../tags/tag438.xml" /><Relationship Id="rId121" Type="http://schemas.openxmlformats.org/officeDocument/2006/relationships/tags" Target="../tags/tag439.xml" /><Relationship Id="rId122" Type="http://schemas.openxmlformats.org/officeDocument/2006/relationships/tags" Target="../tags/tag440.xml" /><Relationship Id="rId123" Type="http://schemas.openxmlformats.org/officeDocument/2006/relationships/tags" Target="../tags/tag441.xml" /><Relationship Id="rId124" Type="http://schemas.openxmlformats.org/officeDocument/2006/relationships/tags" Target="../tags/tag442.xml" /><Relationship Id="rId125" Type="http://schemas.openxmlformats.org/officeDocument/2006/relationships/tags" Target="../tags/tag443.xml" /><Relationship Id="rId126" Type="http://schemas.openxmlformats.org/officeDocument/2006/relationships/tags" Target="../tags/tag444.xml" /><Relationship Id="rId127" Type="http://schemas.openxmlformats.org/officeDocument/2006/relationships/tags" Target="../tags/tag445.xml" /><Relationship Id="rId128" Type="http://schemas.openxmlformats.org/officeDocument/2006/relationships/tags" Target="../tags/tag446.xml" /><Relationship Id="rId129" Type="http://schemas.openxmlformats.org/officeDocument/2006/relationships/tags" Target="../tags/tag447.xml" /><Relationship Id="rId13" Type="http://schemas.openxmlformats.org/officeDocument/2006/relationships/image" Target="../media/image40.png" /><Relationship Id="rId130" Type="http://schemas.openxmlformats.org/officeDocument/2006/relationships/tags" Target="../tags/tag448.xml" /><Relationship Id="rId131" Type="http://schemas.openxmlformats.org/officeDocument/2006/relationships/tags" Target="../tags/tag449.xml" /><Relationship Id="rId132" Type="http://schemas.openxmlformats.org/officeDocument/2006/relationships/tags" Target="../tags/tag450.xml" /><Relationship Id="rId133" Type="http://schemas.openxmlformats.org/officeDocument/2006/relationships/tags" Target="../tags/tag451.xml" /><Relationship Id="rId134" Type="http://schemas.openxmlformats.org/officeDocument/2006/relationships/tags" Target="../tags/tag452.xml" /><Relationship Id="rId135" Type="http://schemas.openxmlformats.org/officeDocument/2006/relationships/tags" Target="../tags/tag453.xml" /><Relationship Id="rId136" Type="http://schemas.openxmlformats.org/officeDocument/2006/relationships/tags" Target="../tags/tag454.xml" /><Relationship Id="rId137" Type="http://schemas.openxmlformats.org/officeDocument/2006/relationships/tags" Target="../tags/tag455.xml" /><Relationship Id="rId138" Type="http://schemas.openxmlformats.org/officeDocument/2006/relationships/tags" Target="../tags/tag456.xml" /><Relationship Id="rId139" Type="http://schemas.openxmlformats.org/officeDocument/2006/relationships/tags" Target="../tags/tag457.xml" /><Relationship Id="rId14" Type="http://schemas.openxmlformats.org/officeDocument/2006/relationships/tags" Target="../tags/tag338.xml" /><Relationship Id="rId140" Type="http://schemas.openxmlformats.org/officeDocument/2006/relationships/tags" Target="../tags/tag458.xml" /><Relationship Id="rId141" Type="http://schemas.openxmlformats.org/officeDocument/2006/relationships/tags" Target="../tags/tag459.xml" /><Relationship Id="rId142" Type="http://schemas.openxmlformats.org/officeDocument/2006/relationships/tags" Target="../tags/tag460.xml" /><Relationship Id="rId143" Type="http://schemas.openxmlformats.org/officeDocument/2006/relationships/tags" Target="../tags/tag461.xml" /><Relationship Id="rId144" Type="http://schemas.openxmlformats.org/officeDocument/2006/relationships/tags" Target="../tags/tag462.xml" /><Relationship Id="rId145" Type="http://schemas.openxmlformats.org/officeDocument/2006/relationships/tags" Target="../tags/tag463.xml" /><Relationship Id="rId146" Type="http://schemas.openxmlformats.org/officeDocument/2006/relationships/tags" Target="../tags/tag464.xml" /><Relationship Id="rId147" Type="http://schemas.openxmlformats.org/officeDocument/2006/relationships/tags" Target="../tags/tag465.xml" /><Relationship Id="rId148" Type="http://schemas.openxmlformats.org/officeDocument/2006/relationships/tags" Target="../tags/tag466.xml" /><Relationship Id="rId149" Type="http://schemas.openxmlformats.org/officeDocument/2006/relationships/tags" Target="../tags/tag467.xml" /><Relationship Id="rId15" Type="http://schemas.openxmlformats.org/officeDocument/2006/relationships/image" Target="../media/image16.png" /><Relationship Id="rId150" Type="http://schemas.openxmlformats.org/officeDocument/2006/relationships/tags" Target="../tags/tag468.xml" /><Relationship Id="rId151" Type="http://schemas.openxmlformats.org/officeDocument/2006/relationships/tags" Target="../tags/tag469.xml" /><Relationship Id="rId152" Type="http://schemas.openxmlformats.org/officeDocument/2006/relationships/tags" Target="../tags/tag470.xml" /><Relationship Id="rId153" Type="http://schemas.openxmlformats.org/officeDocument/2006/relationships/tags" Target="../tags/tag471.xml" /><Relationship Id="rId154" Type="http://schemas.openxmlformats.org/officeDocument/2006/relationships/tags" Target="../tags/tag472.xml" /><Relationship Id="rId155" Type="http://schemas.openxmlformats.org/officeDocument/2006/relationships/tags" Target="../tags/tag473.xml" /><Relationship Id="rId156" Type="http://schemas.openxmlformats.org/officeDocument/2006/relationships/tags" Target="../tags/tag474.xml" /><Relationship Id="rId157" Type="http://schemas.openxmlformats.org/officeDocument/2006/relationships/tags" Target="../tags/tag475.xml" /><Relationship Id="rId158" Type="http://schemas.openxmlformats.org/officeDocument/2006/relationships/tags" Target="../tags/tag476.xml" /><Relationship Id="rId159" Type="http://schemas.openxmlformats.org/officeDocument/2006/relationships/tags" Target="../tags/tag477.xml" /><Relationship Id="rId16" Type="http://schemas.openxmlformats.org/officeDocument/2006/relationships/tags" Target="../tags/tag339.xml" /><Relationship Id="rId160" Type="http://schemas.openxmlformats.org/officeDocument/2006/relationships/tags" Target="../tags/tag478.xml" /><Relationship Id="rId161" Type="http://schemas.openxmlformats.org/officeDocument/2006/relationships/slideMaster" Target="../slideMasters/slideMaster3.xml" /><Relationship Id="rId17" Type="http://schemas.openxmlformats.org/officeDocument/2006/relationships/image" Target="../media/image41.png" /><Relationship Id="rId18" Type="http://schemas.openxmlformats.org/officeDocument/2006/relationships/tags" Target="../tags/tag340.xml" /><Relationship Id="rId19" Type="http://schemas.openxmlformats.org/officeDocument/2006/relationships/image" Target="../media/image42.png" /><Relationship Id="rId2" Type="http://schemas.openxmlformats.org/officeDocument/2006/relationships/tags" Target="../tags/tag332.xml" /><Relationship Id="rId20" Type="http://schemas.openxmlformats.org/officeDocument/2006/relationships/tags" Target="../tags/tag341.xml" /><Relationship Id="rId21" Type="http://schemas.openxmlformats.org/officeDocument/2006/relationships/image" Target="../media/image34.png" /><Relationship Id="rId22" Type="http://schemas.openxmlformats.org/officeDocument/2006/relationships/tags" Target="../tags/tag342.xml" /><Relationship Id="rId23" Type="http://schemas.openxmlformats.org/officeDocument/2006/relationships/image" Target="../media/image23.png" /><Relationship Id="rId24" Type="http://schemas.openxmlformats.org/officeDocument/2006/relationships/tags" Target="../tags/tag343.xml" /><Relationship Id="rId25" Type="http://schemas.openxmlformats.org/officeDocument/2006/relationships/tags" Target="../tags/tag344.xml" /><Relationship Id="rId26" Type="http://schemas.openxmlformats.org/officeDocument/2006/relationships/tags" Target="../tags/tag345.xml" /><Relationship Id="rId27" Type="http://schemas.openxmlformats.org/officeDocument/2006/relationships/tags" Target="../tags/tag346.xml" /><Relationship Id="rId28" Type="http://schemas.openxmlformats.org/officeDocument/2006/relationships/image" Target="../media/image43.png" /><Relationship Id="rId29" Type="http://schemas.openxmlformats.org/officeDocument/2006/relationships/tags" Target="../tags/tag347.xml" /><Relationship Id="rId3" Type="http://schemas.openxmlformats.org/officeDocument/2006/relationships/image" Target="../media/image36.png" /><Relationship Id="rId30" Type="http://schemas.openxmlformats.org/officeDocument/2006/relationships/tags" Target="../tags/tag348.xml" /><Relationship Id="rId31" Type="http://schemas.openxmlformats.org/officeDocument/2006/relationships/tags" Target="../tags/tag349.xml" /><Relationship Id="rId32" Type="http://schemas.openxmlformats.org/officeDocument/2006/relationships/tags" Target="../tags/tag350.xml" /><Relationship Id="rId33" Type="http://schemas.openxmlformats.org/officeDocument/2006/relationships/tags" Target="../tags/tag351.xml" /><Relationship Id="rId34" Type="http://schemas.openxmlformats.org/officeDocument/2006/relationships/tags" Target="../tags/tag352.xml" /><Relationship Id="rId35" Type="http://schemas.openxmlformats.org/officeDocument/2006/relationships/tags" Target="../tags/tag353.xml" /><Relationship Id="rId36" Type="http://schemas.openxmlformats.org/officeDocument/2006/relationships/tags" Target="../tags/tag354.xml" /><Relationship Id="rId37" Type="http://schemas.openxmlformats.org/officeDocument/2006/relationships/tags" Target="../tags/tag355.xml" /><Relationship Id="rId38" Type="http://schemas.openxmlformats.org/officeDocument/2006/relationships/tags" Target="../tags/tag356.xml" /><Relationship Id="rId39" Type="http://schemas.openxmlformats.org/officeDocument/2006/relationships/tags" Target="../tags/tag357.xml" /><Relationship Id="rId4" Type="http://schemas.openxmlformats.org/officeDocument/2006/relationships/tags" Target="../tags/tag333.xml" /><Relationship Id="rId40" Type="http://schemas.openxmlformats.org/officeDocument/2006/relationships/tags" Target="../tags/tag358.xml" /><Relationship Id="rId41" Type="http://schemas.openxmlformats.org/officeDocument/2006/relationships/tags" Target="../tags/tag359.xml" /><Relationship Id="rId42" Type="http://schemas.openxmlformats.org/officeDocument/2006/relationships/tags" Target="../tags/tag360.xml" /><Relationship Id="rId43" Type="http://schemas.openxmlformats.org/officeDocument/2006/relationships/tags" Target="../tags/tag361.xml" /><Relationship Id="rId44" Type="http://schemas.openxmlformats.org/officeDocument/2006/relationships/tags" Target="../tags/tag362.xml" /><Relationship Id="rId45" Type="http://schemas.openxmlformats.org/officeDocument/2006/relationships/tags" Target="../tags/tag363.xml" /><Relationship Id="rId46" Type="http://schemas.openxmlformats.org/officeDocument/2006/relationships/tags" Target="../tags/tag364.xml" /><Relationship Id="rId47" Type="http://schemas.openxmlformats.org/officeDocument/2006/relationships/tags" Target="../tags/tag365.xml" /><Relationship Id="rId48" Type="http://schemas.openxmlformats.org/officeDocument/2006/relationships/tags" Target="../tags/tag366.xml" /><Relationship Id="rId49" Type="http://schemas.openxmlformats.org/officeDocument/2006/relationships/tags" Target="../tags/tag367.xml" /><Relationship Id="rId5" Type="http://schemas.openxmlformats.org/officeDocument/2006/relationships/image" Target="../media/image37.png" /><Relationship Id="rId50" Type="http://schemas.openxmlformats.org/officeDocument/2006/relationships/tags" Target="../tags/tag368.xml" /><Relationship Id="rId51" Type="http://schemas.openxmlformats.org/officeDocument/2006/relationships/tags" Target="../tags/tag369.xml" /><Relationship Id="rId52" Type="http://schemas.openxmlformats.org/officeDocument/2006/relationships/tags" Target="../tags/tag370.xml" /><Relationship Id="rId53" Type="http://schemas.openxmlformats.org/officeDocument/2006/relationships/tags" Target="../tags/tag371.xml" /><Relationship Id="rId54" Type="http://schemas.openxmlformats.org/officeDocument/2006/relationships/tags" Target="../tags/tag372.xml" /><Relationship Id="rId55" Type="http://schemas.openxmlformats.org/officeDocument/2006/relationships/tags" Target="../tags/tag373.xml" /><Relationship Id="rId56" Type="http://schemas.openxmlformats.org/officeDocument/2006/relationships/tags" Target="../tags/tag374.xml" /><Relationship Id="rId57" Type="http://schemas.openxmlformats.org/officeDocument/2006/relationships/tags" Target="../tags/tag375.xml" /><Relationship Id="rId58" Type="http://schemas.openxmlformats.org/officeDocument/2006/relationships/tags" Target="../tags/tag376.xml" /><Relationship Id="rId59" Type="http://schemas.openxmlformats.org/officeDocument/2006/relationships/tags" Target="../tags/tag377.xml" /><Relationship Id="rId6" Type="http://schemas.openxmlformats.org/officeDocument/2006/relationships/tags" Target="../tags/tag334.xml" /><Relationship Id="rId60" Type="http://schemas.openxmlformats.org/officeDocument/2006/relationships/tags" Target="../tags/tag378.xml" /><Relationship Id="rId61" Type="http://schemas.openxmlformats.org/officeDocument/2006/relationships/tags" Target="../tags/tag379.xml" /><Relationship Id="rId62" Type="http://schemas.openxmlformats.org/officeDocument/2006/relationships/tags" Target="../tags/tag380.xml" /><Relationship Id="rId63" Type="http://schemas.openxmlformats.org/officeDocument/2006/relationships/tags" Target="../tags/tag381.xml" /><Relationship Id="rId64" Type="http://schemas.openxmlformats.org/officeDocument/2006/relationships/tags" Target="../tags/tag382.xml" /><Relationship Id="rId65" Type="http://schemas.openxmlformats.org/officeDocument/2006/relationships/tags" Target="../tags/tag383.xml" /><Relationship Id="rId66" Type="http://schemas.openxmlformats.org/officeDocument/2006/relationships/tags" Target="../tags/tag384.xml" /><Relationship Id="rId67" Type="http://schemas.openxmlformats.org/officeDocument/2006/relationships/tags" Target="../tags/tag385.xml" /><Relationship Id="rId68" Type="http://schemas.openxmlformats.org/officeDocument/2006/relationships/tags" Target="../tags/tag386.xml" /><Relationship Id="rId69" Type="http://schemas.openxmlformats.org/officeDocument/2006/relationships/tags" Target="../tags/tag387.xml" /><Relationship Id="rId7" Type="http://schemas.openxmlformats.org/officeDocument/2006/relationships/image" Target="../media/image38.png" /><Relationship Id="rId70" Type="http://schemas.openxmlformats.org/officeDocument/2006/relationships/tags" Target="../tags/tag388.xml" /><Relationship Id="rId71" Type="http://schemas.openxmlformats.org/officeDocument/2006/relationships/tags" Target="../tags/tag389.xml" /><Relationship Id="rId72" Type="http://schemas.openxmlformats.org/officeDocument/2006/relationships/tags" Target="../tags/tag390.xml" /><Relationship Id="rId73" Type="http://schemas.openxmlformats.org/officeDocument/2006/relationships/tags" Target="../tags/tag391.xml" /><Relationship Id="rId74" Type="http://schemas.openxmlformats.org/officeDocument/2006/relationships/tags" Target="../tags/tag392.xml" /><Relationship Id="rId75" Type="http://schemas.openxmlformats.org/officeDocument/2006/relationships/tags" Target="../tags/tag393.xml" /><Relationship Id="rId76" Type="http://schemas.openxmlformats.org/officeDocument/2006/relationships/tags" Target="../tags/tag394.xml" /><Relationship Id="rId77" Type="http://schemas.openxmlformats.org/officeDocument/2006/relationships/tags" Target="../tags/tag395.xml" /><Relationship Id="rId78" Type="http://schemas.openxmlformats.org/officeDocument/2006/relationships/tags" Target="../tags/tag396.xml" /><Relationship Id="rId79" Type="http://schemas.openxmlformats.org/officeDocument/2006/relationships/tags" Target="../tags/tag397.xml" /><Relationship Id="rId8" Type="http://schemas.openxmlformats.org/officeDocument/2006/relationships/tags" Target="../tags/tag335.xml" /><Relationship Id="rId80" Type="http://schemas.openxmlformats.org/officeDocument/2006/relationships/tags" Target="../tags/tag398.xml" /><Relationship Id="rId81" Type="http://schemas.openxmlformats.org/officeDocument/2006/relationships/tags" Target="../tags/tag399.xml" /><Relationship Id="rId82" Type="http://schemas.openxmlformats.org/officeDocument/2006/relationships/tags" Target="../tags/tag400.xml" /><Relationship Id="rId83" Type="http://schemas.openxmlformats.org/officeDocument/2006/relationships/tags" Target="../tags/tag401.xml" /><Relationship Id="rId84" Type="http://schemas.openxmlformats.org/officeDocument/2006/relationships/tags" Target="../tags/tag402.xml" /><Relationship Id="rId85" Type="http://schemas.openxmlformats.org/officeDocument/2006/relationships/tags" Target="../tags/tag403.xml" /><Relationship Id="rId86" Type="http://schemas.openxmlformats.org/officeDocument/2006/relationships/tags" Target="../tags/tag404.xml" /><Relationship Id="rId87" Type="http://schemas.openxmlformats.org/officeDocument/2006/relationships/tags" Target="../tags/tag405.xml" /><Relationship Id="rId88" Type="http://schemas.openxmlformats.org/officeDocument/2006/relationships/tags" Target="../tags/tag406.xml" /><Relationship Id="rId89" Type="http://schemas.openxmlformats.org/officeDocument/2006/relationships/tags" Target="../tags/tag407.xml" /><Relationship Id="rId9" Type="http://schemas.openxmlformats.org/officeDocument/2006/relationships/image" Target="../media/image19.png" /><Relationship Id="rId90" Type="http://schemas.openxmlformats.org/officeDocument/2006/relationships/tags" Target="../tags/tag408.xml" /><Relationship Id="rId91" Type="http://schemas.openxmlformats.org/officeDocument/2006/relationships/tags" Target="../tags/tag409.xml" /><Relationship Id="rId92" Type="http://schemas.openxmlformats.org/officeDocument/2006/relationships/tags" Target="../tags/tag410.xml" /><Relationship Id="rId93" Type="http://schemas.openxmlformats.org/officeDocument/2006/relationships/tags" Target="../tags/tag411.xml" /><Relationship Id="rId94" Type="http://schemas.openxmlformats.org/officeDocument/2006/relationships/tags" Target="../tags/tag412.xml" /><Relationship Id="rId95" Type="http://schemas.openxmlformats.org/officeDocument/2006/relationships/tags" Target="../tags/tag413.xml" /><Relationship Id="rId96" Type="http://schemas.openxmlformats.org/officeDocument/2006/relationships/tags" Target="../tags/tag414.xml" /><Relationship Id="rId97" Type="http://schemas.openxmlformats.org/officeDocument/2006/relationships/tags" Target="../tags/tag415.xml" /><Relationship Id="rId98" Type="http://schemas.openxmlformats.org/officeDocument/2006/relationships/tags" Target="../tags/tag416.xml" /><Relationship Id="rId99" Type="http://schemas.openxmlformats.org/officeDocument/2006/relationships/tags" Target="../tags/tag4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980b46a9ca07f9689cec1667f495c0d9"/>
          <p:cNvPicPr>
            <a:picLocks noChangeAspect="1"/>
          </p:cNvPicPr>
          <p:nvPr userDrawn="1"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630" y="1170940"/>
            <a:ext cx="4866005" cy="4516120"/>
          </a:xfrm>
          <a:prstGeom prst="rect">
            <a:avLst/>
          </a:prstGeom>
        </p:spPr>
      </p:pic>
      <p:pic>
        <p:nvPicPr>
          <p:cNvPr id="7" name="图片 6" descr="789b766c35c580cfad6a7b11b250f8ab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3738"/>
          <a:stretch>
            <a:fillRect/>
          </a:stretch>
        </p:blipFill>
        <p:spPr>
          <a:xfrm rot="5400000" flipH="1">
            <a:off x="5588635" y="97790"/>
            <a:ext cx="6308725" cy="6560820"/>
          </a:xfrm>
          <a:prstGeom prst="rect">
            <a:avLst/>
          </a:prstGeom>
        </p:spPr>
      </p:pic>
      <p:pic>
        <p:nvPicPr>
          <p:cNvPr id="8" name="图片 7" descr="789b766c35c580cfad6a7b11b250f8ab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3871"/>
          <a:stretch>
            <a:fillRect/>
          </a:stretch>
        </p:blipFill>
        <p:spPr>
          <a:xfrm rot="16200000">
            <a:off x="304165" y="103505"/>
            <a:ext cx="6308725" cy="654939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980b46a9ca07f9689cec1667f495c0d9"/>
          <p:cNvPicPr>
            <a:picLocks noChangeAspect="1"/>
          </p:cNvPicPr>
          <p:nvPr userDrawn="1"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630" y="1170940"/>
            <a:ext cx="4866005" cy="451612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183515" y="224155"/>
            <a:ext cx="11839575" cy="6308090"/>
            <a:chOff x="289" y="353"/>
            <a:chExt cx="18645" cy="9934"/>
          </a:xfrm>
        </p:grpSpPr>
        <p:pic>
          <p:nvPicPr>
            <p:cNvPr id="7" name="图片 6" descr="789b766c35c580cfad6a7b11b250f8ab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738"/>
            <a:stretch>
              <a:fillRect/>
            </a:stretch>
          </p:blipFill>
          <p:spPr>
            <a:xfrm rot="5400000" flipH="1">
              <a:off x="8801" y="154"/>
              <a:ext cx="9935" cy="10332"/>
            </a:xfrm>
            <a:prstGeom prst="rect">
              <a:avLst/>
            </a:prstGeom>
          </p:spPr>
        </p:pic>
        <p:pic>
          <p:nvPicPr>
            <p:cNvPr id="8" name="图片 7" descr="789b766c35c580cfad6a7b11b250f8ab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871"/>
            <a:stretch>
              <a:fillRect/>
            </a:stretch>
          </p:blipFill>
          <p:spPr>
            <a:xfrm rot="16200000">
              <a:off x="479" y="163"/>
              <a:ext cx="9935" cy="1031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83515" y="224155"/>
            <a:ext cx="11839575" cy="6308090"/>
            <a:chOff x="289" y="353"/>
            <a:chExt cx="18645" cy="9934"/>
          </a:xfrm>
        </p:grpSpPr>
        <p:pic>
          <p:nvPicPr>
            <p:cNvPr id="8" name="图片 7" descr="789b766c35c580cfad6a7b11b250f8ab"/>
            <p:cNvPicPr>
              <a:picLocks noChangeAspect="1"/>
            </p:cNvPicPr>
            <p:nvPr userDrawn="1"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738"/>
            <a:stretch>
              <a:fillRect/>
            </a:stretch>
          </p:blipFill>
          <p:spPr>
            <a:xfrm rot="5400000" flipH="1">
              <a:off x="8801" y="154"/>
              <a:ext cx="9935" cy="10332"/>
            </a:xfrm>
            <a:prstGeom prst="rect">
              <a:avLst/>
            </a:prstGeom>
          </p:spPr>
        </p:pic>
        <p:pic>
          <p:nvPicPr>
            <p:cNvPr id="9" name="图片 8" descr="789b766c35c580cfad6a7b11b250f8ab"/>
            <p:cNvPicPr>
              <a:picLocks noChangeAspect="1"/>
            </p:cNvPicPr>
            <p:nvPr userDrawn="1"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871"/>
            <a:stretch>
              <a:fillRect/>
            </a:stretch>
          </p:blipFill>
          <p:spPr>
            <a:xfrm rot="16200000">
              <a:off x="479" y="163"/>
              <a:ext cx="9935" cy="10314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 userDrawn="1"/>
        </p:nvSpPr>
        <p:spPr>
          <a:xfrm>
            <a:off x="472440" y="807720"/>
            <a:ext cx="405765" cy="236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825" y="520065"/>
            <a:ext cx="1619250" cy="52451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83515" y="224155"/>
            <a:ext cx="11839575" cy="6308090"/>
            <a:chOff x="289" y="353"/>
            <a:chExt cx="18645" cy="9934"/>
          </a:xfrm>
        </p:grpSpPr>
        <p:pic>
          <p:nvPicPr>
            <p:cNvPr id="8" name="图片 7" descr="789b766c35c580cfad6a7b11b250f8ab"/>
            <p:cNvPicPr>
              <a:picLocks noChangeAspect="1"/>
            </p:cNvPicPr>
            <p:nvPr userDrawn="1"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738"/>
            <a:stretch>
              <a:fillRect/>
            </a:stretch>
          </p:blipFill>
          <p:spPr>
            <a:xfrm rot="5400000" flipH="1">
              <a:off x="8801" y="154"/>
              <a:ext cx="9935" cy="10332"/>
            </a:xfrm>
            <a:prstGeom prst="rect">
              <a:avLst/>
            </a:prstGeom>
          </p:spPr>
        </p:pic>
        <p:pic>
          <p:nvPicPr>
            <p:cNvPr id="9" name="图片 8" descr="789b766c35c580cfad6a7b11b250f8ab"/>
            <p:cNvPicPr>
              <a:picLocks noChangeAspect="1"/>
            </p:cNvPicPr>
            <p:nvPr userDrawn="1"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871"/>
            <a:stretch>
              <a:fillRect/>
            </a:stretch>
          </p:blipFill>
          <p:spPr>
            <a:xfrm rot="16200000">
              <a:off x="479" y="163"/>
              <a:ext cx="9935" cy="10314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 userDrawn="1"/>
        </p:nvSpPr>
        <p:spPr>
          <a:xfrm>
            <a:off x="472440" y="807720"/>
            <a:ext cx="405765" cy="236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/Users/xuxiaxia/Library/Containers/com.kingsoft.wpsoffice.mac/Data/tmp/photoeditapp/20250325140855/temp.pngtemp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325755" y="469900"/>
            <a:ext cx="1846580" cy="672465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183515" y="224155"/>
            <a:ext cx="11839575" cy="6308090"/>
            <a:chOff x="289" y="353"/>
            <a:chExt cx="18645" cy="9934"/>
          </a:xfrm>
        </p:grpSpPr>
        <p:pic>
          <p:nvPicPr>
            <p:cNvPr id="8" name="图片 7" descr="789b766c35c580cfad6a7b11b250f8ab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738"/>
            <a:stretch>
              <a:fillRect/>
            </a:stretch>
          </p:blipFill>
          <p:spPr>
            <a:xfrm rot="5400000" flipH="1">
              <a:off x="8801" y="154"/>
              <a:ext cx="9935" cy="10332"/>
            </a:xfrm>
            <a:prstGeom prst="rect">
              <a:avLst/>
            </a:prstGeom>
          </p:spPr>
        </p:pic>
        <p:pic>
          <p:nvPicPr>
            <p:cNvPr id="9" name="图片 8" descr="789b766c35c580cfad6a7b11b250f8ab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871"/>
            <a:stretch>
              <a:fillRect/>
            </a:stretch>
          </p:blipFill>
          <p:spPr>
            <a:xfrm rot="16200000">
              <a:off x="479" y="163"/>
              <a:ext cx="9935" cy="1031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83515" y="224155"/>
            <a:ext cx="11839575" cy="6308090"/>
            <a:chOff x="289" y="353"/>
            <a:chExt cx="18645" cy="9934"/>
          </a:xfrm>
        </p:grpSpPr>
        <p:pic>
          <p:nvPicPr>
            <p:cNvPr id="8" name="图片 7" descr="789b766c35c580cfad6a7b11b250f8ab"/>
            <p:cNvPicPr>
              <a:picLocks noChangeAspect="1"/>
            </p:cNvPicPr>
            <p:nvPr userDrawn="1"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738"/>
            <a:stretch>
              <a:fillRect/>
            </a:stretch>
          </p:blipFill>
          <p:spPr>
            <a:xfrm rot="5400000" flipH="1">
              <a:off x="8801" y="154"/>
              <a:ext cx="9935" cy="10332"/>
            </a:xfrm>
            <a:prstGeom prst="rect">
              <a:avLst/>
            </a:prstGeom>
          </p:spPr>
        </p:pic>
        <p:pic>
          <p:nvPicPr>
            <p:cNvPr id="9" name="图片 8" descr="789b766c35c580cfad6a7b11b250f8ab"/>
            <p:cNvPicPr>
              <a:picLocks noChangeAspect="1"/>
            </p:cNvPicPr>
            <p:nvPr userDrawn="1"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23871"/>
            <a:stretch>
              <a:fillRect/>
            </a:stretch>
          </p:blipFill>
          <p:spPr>
            <a:xfrm rot="16200000">
              <a:off x="479" y="163"/>
              <a:ext cx="9935" cy="10314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 userDrawn="1"/>
        </p:nvSpPr>
        <p:spPr>
          <a:xfrm>
            <a:off x="472440" y="807720"/>
            <a:ext cx="405765" cy="236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截屏2025-03-25 13.28.55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EF8E2">
                  <a:alpha val="100000"/>
                </a:srgbClr>
              </a:clrFrom>
              <a:clrTo>
                <a:srgbClr val="FEF8E2">
                  <a:alpha val="100000"/>
                  <a:alpha val="0"/>
                </a:srgbClr>
              </a:clrTo>
            </a:clrChange>
          </a:blip>
          <a:srcRect l="2552" t="6985" r="14663"/>
          <a:stretch>
            <a:fillRect/>
          </a:stretch>
        </p:blipFill>
        <p:spPr>
          <a:xfrm>
            <a:off x="472440" y="654050"/>
            <a:ext cx="1619885" cy="64452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261" b="64803"/>
          <a:stretch>
            <a:fillRect/>
          </a:stretch>
        </p:blipFill>
        <p:spPr>
          <a:xfrm>
            <a:off x="7285355" y="931545"/>
            <a:ext cx="735330" cy="8274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9" r="1941" b="21083"/>
          <a:stretch>
            <a:fillRect/>
          </a:stretch>
        </p:blipFill>
        <p:spPr>
          <a:xfrm flipH="1">
            <a:off x="2540" y="3240405"/>
            <a:ext cx="12189460" cy="36175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94"/>
          <a:stretch>
            <a:fillRect/>
          </a:stretch>
        </p:blipFill>
        <p:spPr>
          <a:xfrm>
            <a:off x="10183176" y="5183990"/>
            <a:ext cx="2008824" cy="143877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18" b="60144"/>
          <a:stretch>
            <a:fillRect/>
          </a:stretch>
        </p:blipFill>
        <p:spPr>
          <a:xfrm>
            <a:off x="6527821" y="6022059"/>
            <a:ext cx="5664179" cy="83594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887" y="5445720"/>
            <a:ext cx="1175733" cy="11771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0" t="29802"/>
          <a:stretch>
            <a:fillRect/>
          </a:stretch>
        </p:blipFill>
        <p:spPr>
          <a:xfrm>
            <a:off x="1900" y="0"/>
            <a:ext cx="975973" cy="51207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97" y="3579977"/>
            <a:ext cx="822054" cy="4688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991" y="462856"/>
            <a:ext cx="822054" cy="4688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680" y="213834"/>
            <a:ext cx="1279122" cy="72946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319" y="1372030"/>
            <a:ext cx="1279122" cy="729464"/>
          </a:xfrm>
          <a:prstGeom prst="rect">
            <a:avLst/>
          </a:prstGeom>
        </p:spPr>
      </p:pic>
      <p:sp>
        <p:nvSpPr>
          <p:cNvPr id="21" name="矩形 20"/>
          <p:cNvSpPr/>
          <p:nvPr>
            <p:custDataLst>
              <p:tags r:id="rId18"/>
            </p:custDataLst>
          </p:nvPr>
        </p:nvSpPr>
        <p:spPr>
          <a:xfrm rot="3217677">
            <a:off x="11597291" y="3423904"/>
            <a:ext cx="258422" cy="119042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9"/>
            </p:custDataLst>
          </p:nvPr>
        </p:nvSpPr>
        <p:spPr>
          <a:xfrm rot="20328896">
            <a:off x="3414725" y="5294623"/>
            <a:ext cx="258422" cy="119042"/>
          </a:xfrm>
          <a:prstGeom prst="rect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0"/>
            </p:custDataLst>
          </p:nvPr>
        </p:nvSpPr>
        <p:spPr>
          <a:xfrm rot="18605340">
            <a:off x="442358" y="875082"/>
            <a:ext cx="248306" cy="121054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1"/>
            </p:custDataLst>
          </p:nvPr>
        </p:nvSpPr>
        <p:spPr>
          <a:xfrm rot="20328896">
            <a:off x="2837039" y="241089"/>
            <a:ext cx="258422" cy="119042"/>
          </a:xfrm>
          <a:prstGeom prst="rect">
            <a:avLst/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2"/>
            </p:custDataLst>
          </p:nvPr>
        </p:nvSpPr>
        <p:spPr>
          <a:xfrm rot="20328896">
            <a:off x="453030" y="4512479"/>
            <a:ext cx="258422" cy="1190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0" y="4135636"/>
            <a:ext cx="526386" cy="3001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5"/>
            </p:custDataLst>
          </p:nvPr>
        </p:nvSpPr>
        <p:spPr>
          <a:xfrm>
            <a:off x="914400" y="777600"/>
            <a:ext cx="7538400" cy="2160000"/>
          </a:xfrm>
        </p:spPr>
        <p:txBody>
          <a:bodyPr wrap="square" lIns="90000" tIns="46800" rIns="90000" bIns="46800" anchor="b">
            <a:normAutofit/>
          </a:bodyPr>
          <a:lstStyle>
            <a:lvl1pPr algn="l">
              <a:lnSpc>
                <a:spcPct val="100000"/>
              </a:lnSpc>
              <a:defRPr sz="7200" b="0" spc="300" baseline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6"/>
            </p:custDataLst>
          </p:nvPr>
        </p:nvSpPr>
        <p:spPr>
          <a:xfrm>
            <a:off x="914400" y="3031200"/>
            <a:ext cx="6699600" cy="572400"/>
          </a:xfrm>
        </p:spPr>
        <p:txBody>
          <a:bodyPr wrap="square" lIns="90000" tIns="46800" rIns="90000" bIns="468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30"/>
            </p:custDataLst>
          </p:nvPr>
        </p:nvSpPr>
        <p:spPr>
          <a:xfrm>
            <a:off x="972000" y="3841200"/>
            <a:ext cx="3499200" cy="572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4356944" y="5643364"/>
            <a:ext cx="1158340" cy="1182727"/>
          </a:xfrm>
          <a:prstGeom prst="rect">
            <a:avLst/>
          </a:prstGeom>
        </p:spPr>
      </p:pic>
      <p:sp>
        <p:nvSpPr>
          <p:cNvPr id="18" name="任意多边形: 形状 17"/>
          <p:cNvSpPr/>
          <p:nvPr>
            <p:custDataLst>
              <p:tags r:id="rId33"/>
            </p:custDataLst>
          </p:nvPr>
        </p:nvSpPr>
        <p:spPr>
          <a:xfrm>
            <a:off x="11049280" y="1850724"/>
            <a:ext cx="649414" cy="763905"/>
          </a:xfrm>
          <a:custGeom>
            <a:gdLst>
              <a:gd name="connsiteX0" fmla="*/ 18928 w 649414"/>
              <a:gd name="connsiteY0" fmla="*/ 449504 h 763905"/>
              <a:gd name="connsiteX1" fmla="*/ 1402 w 649414"/>
              <a:gd name="connsiteY1" fmla="*/ 121539 h 763905"/>
              <a:gd name="connsiteX2" fmla="*/ 9936 w 649414"/>
              <a:gd name="connsiteY2" fmla="*/ 75819 h 763905"/>
              <a:gd name="connsiteX3" fmla="*/ 47122 w 649414"/>
              <a:gd name="connsiteY3" fmla="*/ 53111 h 763905"/>
              <a:gd name="connsiteX4" fmla="*/ 81107 w 649414"/>
              <a:gd name="connsiteY4" fmla="*/ 80239 h 763905"/>
              <a:gd name="connsiteX5" fmla="*/ 144353 w 649414"/>
              <a:gd name="connsiteY5" fmla="*/ 215265 h 763905"/>
              <a:gd name="connsiteX6" fmla="*/ 301173 w 649414"/>
              <a:gd name="connsiteY6" fmla="*/ 29489 h 763905"/>
              <a:gd name="connsiteX7" fmla="*/ 339273 w 649414"/>
              <a:gd name="connsiteY7" fmla="*/ 2972 h 763905"/>
              <a:gd name="connsiteX8" fmla="*/ 382859 w 649414"/>
              <a:gd name="connsiteY8" fmla="*/ 11049 h 763905"/>
              <a:gd name="connsiteX9" fmla="*/ 381183 w 649414"/>
              <a:gd name="connsiteY9" fmla="*/ 75209 h 763905"/>
              <a:gd name="connsiteX10" fmla="*/ 296296 w 649414"/>
              <a:gd name="connsiteY10" fmla="*/ 227609 h 763905"/>
              <a:gd name="connsiteX11" fmla="*/ 489082 w 649414"/>
              <a:gd name="connsiteY11" fmla="*/ 146075 h 763905"/>
              <a:gd name="connsiteX12" fmla="*/ 538155 w 649414"/>
              <a:gd name="connsiteY12" fmla="*/ 157963 h 763905"/>
              <a:gd name="connsiteX13" fmla="*/ 522915 w 649414"/>
              <a:gd name="connsiteY13" fmla="*/ 240106 h 763905"/>
              <a:gd name="connsiteX14" fmla="*/ 404957 w 649414"/>
              <a:gd name="connsiteY14" fmla="*/ 358064 h 763905"/>
              <a:gd name="connsiteX15" fmla="*/ 596067 w 649414"/>
              <a:gd name="connsiteY15" fmla="*/ 316001 h 763905"/>
              <a:gd name="connsiteX16" fmla="*/ 649254 w 649414"/>
              <a:gd name="connsiteY16" fmla="*/ 353339 h 763905"/>
              <a:gd name="connsiteX17" fmla="*/ 631424 w 649414"/>
              <a:gd name="connsiteY17" fmla="*/ 394792 h 763905"/>
              <a:gd name="connsiteX18" fmla="*/ 455554 w 649414"/>
              <a:gd name="connsiteY18" fmla="*/ 527075 h 763905"/>
              <a:gd name="connsiteX19" fmla="*/ 527182 w 649414"/>
              <a:gd name="connsiteY19" fmla="*/ 509397 h 763905"/>
              <a:gd name="connsiteX20" fmla="*/ 617098 w 649414"/>
              <a:gd name="connsiteY20" fmla="*/ 502234 h 763905"/>
              <a:gd name="connsiteX21" fmla="*/ 647578 w 649414"/>
              <a:gd name="connsiteY21" fmla="*/ 534543 h 763905"/>
              <a:gd name="connsiteX22" fmla="*/ 603534 w 649414"/>
              <a:gd name="connsiteY22" fmla="*/ 608609 h 763905"/>
              <a:gd name="connsiteX23" fmla="*/ 224668 w 649414"/>
              <a:gd name="connsiteY23" fmla="*/ 763905 h 763905"/>
              <a:gd name="connsiteX24" fmla="*/ 18928 w 649414"/>
              <a:gd name="connsiteY24" fmla="*/ 449504 h 76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9414" h="763905">
                <a:moveTo>
                  <a:pt x="18928" y="449504"/>
                </a:moveTo>
                <a:cubicBezTo>
                  <a:pt x="2895" y="340966"/>
                  <a:pt x="-2972" y="231168"/>
                  <a:pt x="1402" y="121539"/>
                </a:cubicBezTo>
                <a:cubicBezTo>
                  <a:pt x="884" y="105860"/>
                  <a:pt x="3794" y="90257"/>
                  <a:pt x="9936" y="75819"/>
                </a:cubicBezTo>
                <a:cubicBezTo>
                  <a:pt x="16489" y="61330"/>
                  <a:pt x="31242" y="52323"/>
                  <a:pt x="47122" y="53111"/>
                </a:cubicBezTo>
                <a:cubicBezTo>
                  <a:pt x="61676" y="57136"/>
                  <a:pt x="73959" y="66937"/>
                  <a:pt x="81107" y="80239"/>
                </a:cubicBezTo>
                <a:cubicBezTo>
                  <a:pt x="109697" y="121329"/>
                  <a:pt x="131094" y="166991"/>
                  <a:pt x="144353" y="215265"/>
                </a:cubicBezTo>
                <a:cubicBezTo>
                  <a:pt x="189220" y="147447"/>
                  <a:pt x="241843" y="85099"/>
                  <a:pt x="301173" y="29489"/>
                </a:cubicBezTo>
                <a:cubicBezTo>
                  <a:pt x="311902" y="18111"/>
                  <a:pt x="324871" y="9082"/>
                  <a:pt x="339273" y="2972"/>
                </a:cubicBezTo>
                <a:cubicBezTo>
                  <a:pt x="354147" y="-2982"/>
                  <a:pt x="371109" y="162"/>
                  <a:pt x="382859" y="11049"/>
                </a:cubicBezTo>
                <a:cubicBezTo>
                  <a:pt x="398099" y="27813"/>
                  <a:pt x="390631" y="54635"/>
                  <a:pt x="381183" y="75209"/>
                </a:cubicBezTo>
                <a:cubicBezTo>
                  <a:pt x="356372" y="127874"/>
                  <a:pt x="328010" y="178791"/>
                  <a:pt x="296296" y="227609"/>
                </a:cubicBezTo>
                <a:cubicBezTo>
                  <a:pt x="356235" y="191157"/>
                  <a:pt x="421188" y="163687"/>
                  <a:pt x="489082" y="146075"/>
                </a:cubicBezTo>
                <a:cubicBezTo>
                  <a:pt x="506394" y="141200"/>
                  <a:pt x="524987" y="145705"/>
                  <a:pt x="538155" y="157963"/>
                </a:cubicBezTo>
                <a:cubicBezTo>
                  <a:pt x="563758" y="182956"/>
                  <a:pt x="543641" y="217094"/>
                  <a:pt x="522915" y="240106"/>
                </a:cubicBezTo>
                <a:cubicBezTo>
                  <a:pt x="487558" y="279273"/>
                  <a:pt x="446715" y="313868"/>
                  <a:pt x="404957" y="358064"/>
                </a:cubicBezTo>
                <a:cubicBezTo>
                  <a:pt x="462945" y="325068"/>
                  <a:pt x="529574" y="310404"/>
                  <a:pt x="596067" y="316001"/>
                </a:cubicBezTo>
                <a:cubicBezTo>
                  <a:pt x="619232" y="318135"/>
                  <a:pt x="646511" y="325298"/>
                  <a:pt x="649254" y="353339"/>
                </a:cubicBezTo>
                <a:cubicBezTo>
                  <a:pt x="650397" y="369232"/>
                  <a:pt x="643737" y="384688"/>
                  <a:pt x="631424" y="394792"/>
                </a:cubicBezTo>
                <a:cubicBezTo>
                  <a:pt x="575173" y="441949"/>
                  <a:pt x="516468" y="486110"/>
                  <a:pt x="455554" y="527075"/>
                </a:cubicBezTo>
                <a:cubicBezTo>
                  <a:pt x="480273" y="525414"/>
                  <a:pt x="504520" y="519425"/>
                  <a:pt x="527182" y="509397"/>
                </a:cubicBezTo>
                <a:cubicBezTo>
                  <a:pt x="555985" y="498881"/>
                  <a:pt x="586923" y="489737"/>
                  <a:pt x="617098" y="502234"/>
                </a:cubicBezTo>
                <a:cubicBezTo>
                  <a:pt x="631606" y="507858"/>
                  <a:pt x="642808" y="519730"/>
                  <a:pt x="647578" y="534543"/>
                </a:cubicBezTo>
                <a:cubicBezTo>
                  <a:pt x="656874" y="567004"/>
                  <a:pt x="629137" y="591388"/>
                  <a:pt x="603534" y="608609"/>
                </a:cubicBezTo>
                <a:cubicBezTo>
                  <a:pt x="489158" y="685678"/>
                  <a:pt x="360228" y="738530"/>
                  <a:pt x="224668" y="763905"/>
                </a:cubicBezTo>
                <a:cubicBezTo>
                  <a:pt x="157764" y="671246"/>
                  <a:pt x="40721" y="595960"/>
                  <a:pt x="18928" y="449504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34"/>
            </p:custDataLst>
          </p:nvPr>
        </p:nvSpPr>
        <p:spPr>
          <a:xfrm>
            <a:off x="11362645" y="2208331"/>
            <a:ext cx="91592" cy="65989"/>
          </a:xfrm>
          <a:custGeom>
            <a:gdLst>
              <a:gd name="connsiteX0" fmla="*/ 0 w 91592"/>
              <a:gd name="connsiteY0" fmla="*/ 65989 h 65989"/>
              <a:gd name="connsiteX1" fmla="*/ 91592 w 91592"/>
              <a:gd name="connsiteY1" fmla="*/ 0 h 65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592" h="65989">
                <a:moveTo>
                  <a:pt x="0" y="65989"/>
                </a:moveTo>
                <a:lnTo>
                  <a:pt x="91592" y="0"/>
                </a:lnTo>
              </a:path>
            </a:pathLst>
          </a:custGeom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8" name="任意多边形: 形状 27"/>
          <p:cNvSpPr/>
          <p:nvPr>
            <p:custDataLst>
              <p:tags r:id="rId35"/>
            </p:custDataLst>
          </p:nvPr>
        </p:nvSpPr>
        <p:spPr>
          <a:xfrm>
            <a:off x="11435797" y="2376733"/>
            <a:ext cx="83972" cy="32918"/>
          </a:xfrm>
          <a:custGeom>
            <a:gdLst>
              <a:gd name="connsiteX0" fmla="*/ 83972 w 83972"/>
              <a:gd name="connsiteY0" fmla="*/ 0 h 32918"/>
              <a:gd name="connsiteX1" fmla="*/ 0 w 83972"/>
              <a:gd name="connsiteY1" fmla="*/ 32918 h 32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972" h="32918">
                <a:moveTo>
                  <a:pt x="83972" y="0"/>
                </a:moveTo>
                <a:lnTo>
                  <a:pt x="0" y="32918"/>
                </a:lnTo>
              </a:path>
            </a:pathLst>
          </a:custGeom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1" name="任意多边形: 形状 30"/>
          <p:cNvSpPr/>
          <p:nvPr>
            <p:custDataLst>
              <p:tags r:id="rId36"/>
            </p:custDataLst>
          </p:nvPr>
        </p:nvSpPr>
        <p:spPr>
          <a:xfrm>
            <a:off x="11300161" y="2079096"/>
            <a:ext cx="45415" cy="63855"/>
          </a:xfrm>
          <a:custGeom>
            <a:gdLst>
              <a:gd name="connsiteX0" fmla="*/ 0 w 45415"/>
              <a:gd name="connsiteY0" fmla="*/ 63856 h 63855"/>
              <a:gd name="connsiteX1" fmla="*/ 45415 w 45415"/>
              <a:gd name="connsiteY1" fmla="*/ 0 h 638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15" h="63853">
                <a:moveTo>
                  <a:pt x="0" y="63856"/>
                </a:moveTo>
                <a:lnTo>
                  <a:pt x="45415" y="0"/>
                </a:lnTo>
              </a:path>
            </a:pathLst>
          </a:custGeom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37"/>
            </p:custDataLst>
          </p:nvPr>
        </p:nvSpPr>
        <p:spPr>
          <a:xfrm>
            <a:off x="11193634" y="2066446"/>
            <a:ext cx="29461" cy="236067"/>
          </a:xfrm>
          <a:custGeom>
            <a:gdLst>
              <a:gd name="connsiteX0" fmla="*/ 0 w 29461"/>
              <a:gd name="connsiteY0" fmla="*/ 0 h 236067"/>
              <a:gd name="connsiteX1" fmla="*/ 25756 w 29461"/>
              <a:gd name="connsiteY1" fmla="*/ 236068 h 2360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461" h="236067">
                <a:moveTo>
                  <a:pt x="0" y="0"/>
                </a:moveTo>
                <a:cubicBezTo>
                  <a:pt x="26441" y="75703"/>
                  <a:pt x="35250" y="156443"/>
                  <a:pt x="25756" y="236068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4" name="任意多边形: 形状 33"/>
          <p:cNvSpPr/>
          <p:nvPr>
            <p:custDataLst>
              <p:tags r:id="rId38"/>
            </p:custDataLst>
          </p:nvPr>
        </p:nvSpPr>
        <p:spPr>
          <a:xfrm>
            <a:off x="9920789" y="2347320"/>
            <a:ext cx="1374800" cy="1634490"/>
          </a:xfrm>
          <a:custGeom>
            <a:gdLst>
              <a:gd name="connsiteX0" fmla="*/ 1374800 w 1374800"/>
              <a:gd name="connsiteY0" fmla="*/ 242926 h 1634490"/>
              <a:gd name="connsiteX1" fmla="*/ 90068 w 1374800"/>
              <a:gd name="connsiteY1" fmla="*/ 1634490 h 1634490"/>
              <a:gd name="connsiteX2" fmla="*/ 0 w 1374800"/>
              <a:gd name="connsiteY2" fmla="*/ 986638 h 1634490"/>
              <a:gd name="connsiteX3" fmla="*/ 1176985 w 1374800"/>
              <a:gd name="connsiteY3" fmla="*/ 0 h 1634490"/>
              <a:gd name="connsiteX4" fmla="*/ 1374800 w 1374800"/>
              <a:gd name="connsiteY4" fmla="*/ 242926 h 1634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4800" h="1634489">
                <a:moveTo>
                  <a:pt x="1374800" y="242926"/>
                </a:moveTo>
                <a:lnTo>
                  <a:pt x="90068" y="1634490"/>
                </a:lnTo>
                <a:lnTo>
                  <a:pt x="0" y="986638"/>
                </a:lnTo>
                <a:lnTo>
                  <a:pt x="1176985" y="0"/>
                </a:lnTo>
                <a:lnTo>
                  <a:pt x="1374800" y="242926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5" name="任意多边形: 形状 34"/>
          <p:cNvSpPr/>
          <p:nvPr>
            <p:custDataLst>
              <p:tags r:id="rId39"/>
            </p:custDataLst>
          </p:nvPr>
        </p:nvSpPr>
        <p:spPr>
          <a:xfrm>
            <a:off x="8138182" y="3130430"/>
            <a:ext cx="631727" cy="644740"/>
          </a:xfrm>
          <a:custGeom>
            <a:gdLst>
              <a:gd name="connsiteX0" fmla="*/ 580323 w 631727"/>
              <a:gd name="connsiteY0" fmla="*/ 363090 h 644740"/>
              <a:gd name="connsiteX1" fmla="*/ 623148 w 631727"/>
              <a:gd name="connsiteY1" fmla="*/ 188439 h 644740"/>
              <a:gd name="connsiteX2" fmla="*/ 485988 w 631727"/>
              <a:gd name="connsiteY2" fmla="*/ 139366 h 644740"/>
              <a:gd name="connsiteX3" fmla="*/ 350504 w 631727"/>
              <a:gd name="connsiteY3" fmla="*/ 8912 h 644740"/>
              <a:gd name="connsiteX4" fmla="*/ 218678 w 631727"/>
              <a:gd name="connsiteY4" fmla="*/ 69872 h 644740"/>
              <a:gd name="connsiteX5" fmla="*/ 116169 w 631727"/>
              <a:gd name="connsiteY5" fmla="*/ 129399 h 644740"/>
              <a:gd name="connsiteX6" fmla="*/ 115503 w 631727"/>
              <a:gd name="connsiteY6" fmla="*/ 169694 h 644740"/>
              <a:gd name="connsiteX7" fmla="*/ 31531 w 631727"/>
              <a:gd name="connsiteY7" fmla="*/ 322094 h 644740"/>
              <a:gd name="connsiteX8" fmla="*/ 17205 w 631727"/>
              <a:gd name="connsiteY8" fmla="*/ 459254 h 644740"/>
              <a:gd name="connsiteX9" fmla="*/ 310118 w 631727"/>
              <a:gd name="connsiteY9" fmla="*/ 644725 h 644740"/>
              <a:gd name="connsiteX10" fmla="*/ 580323 w 631727"/>
              <a:gd name="connsiteY10" fmla="*/ 363090 h 644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1727" h="644740">
                <a:moveTo>
                  <a:pt x="580323" y="363090"/>
                </a:moveTo>
                <a:cubicBezTo>
                  <a:pt x="620709" y="291461"/>
                  <a:pt x="645855" y="251685"/>
                  <a:pt x="623148" y="188439"/>
                </a:cubicBezTo>
                <a:cubicBezTo>
                  <a:pt x="600440" y="125193"/>
                  <a:pt x="519363" y="116963"/>
                  <a:pt x="485988" y="139366"/>
                </a:cubicBezTo>
                <a:cubicBezTo>
                  <a:pt x="450021" y="86941"/>
                  <a:pt x="409788" y="31315"/>
                  <a:pt x="350504" y="8912"/>
                </a:cubicBezTo>
                <a:cubicBezTo>
                  <a:pt x="291220" y="-13491"/>
                  <a:pt x="225231" y="6169"/>
                  <a:pt x="218678" y="69872"/>
                </a:cubicBezTo>
                <a:cubicBezTo>
                  <a:pt x="173933" y="58000"/>
                  <a:pt x="128038" y="84655"/>
                  <a:pt x="116169" y="129399"/>
                </a:cubicBezTo>
                <a:cubicBezTo>
                  <a:pt x="112673" y="142582"/>
                  <a:pt x="112445" y="156405"/>
                  <a:pt x="115503" y="169694"/>
                </a:cubicBezTo>
                <a:cubicBezTo>
                  <a:pt x="69783" y="179600"/>
                  <a:pt x="17662" y="212976"/>
                  <a:pt x="31531" y="322094"/>
                </a:cubicBezTo>
                <a:cubicBezTo>
                  <a:pt x="-6264" y="352574"/>
                  <a:pt x="-8855" y="418106"/>
                  <a:pt x="17205" y="459254"/>
                </a:cubicBezTo>
                <a:cubicBezTo>
                  <a:pt x="80146" y="558161"/>
                  <a:pt x="193075" y="646096"/>
                  <a:pt x="310118" y="644725"/>
                </a:cubicBezTo>
                <a:cubicBezTo>
                  <a:pt x="413598" y="566391"/>
                  <a:pt x="515858" y="477237"/>
                  <a:pt x="580323" y="363090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6" name="任意多边形: 形状 35"/>
          <p:cNvSpPr/>
          <p:nvPr>
            <p:custDataLst>
              <p:tags r:id="rId40"/>
            </p:custDataLst>
          </p:nvPr>
        </p:nvSpPr>
        <p:spPr>
          <a:xfrm>
            <a:off x="8278526" y="3202436"/>
            <a:ext cx="239200" cy="276539"/>
          </a:xfrm>
          <a:custGeom>
            <a:gdLst>
              <a:gd name="connsiteX0" fmla="*/ 74676 w 239200"/>
              <a:gd name="connsiteY0" fmla="*/ 0 h 276539"/>
              <a:gd name="connsiteX1" fmla="*/ 147828 w 239200"/>
              <a:gd name="connsiteY1" fmla="*/ 46634 h 276539"/>
              <a:gd name="connsiteX2" fmla="*/ 227381 w 239200"/>
              <a:gd name="connsiteY2" fmla="*/ 258775 h 276539"/>
              <a:gd name="connsiteX3" fmla="*/ 0 w 239200"/>
              <a:gd name="connsiteY3" fmla="*/ 135484 h 2765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97" h="276539">
                <a:moveTo>
                  <a:pt x="74676" y="0"/>
                </a:moveTo>
                <a:cubicBezTo>
                  <a:pt x="103499" y="7132"/>
                  <a:pt x="129191" y="23515"/>
                  <a:pt x="147828" y="46634"/>
                </a:cubicBezTo>
                <a:cubicBezTo>
                  <a:pt x="202997" y="109728"/>
                  <a:pt x="265786" y="212446"/>
                  <a:pt x="227381" y="258775"/>
                </a:cubicBezTo>
                <a:cubicBezTo>
                  <a:pt x="163068" y="336194"/>
                  <a:pt x="0" y="135484"/>
                  <a:pt x="0" y="135484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7" name="任意多边形: 形状 36"/>
          <p:cNvSpPr/>
          <p:nvPr>
            <p:custDataLst>
              <p:tags r:id="rId41"/>
            </p:custDataLst>
          </p:nvPr>
        </p:nvSpPr>
        <p:spPr>
          <a:xfrm>
            <a:off x="8477861" y="3280312"/>
            <a:ext cx="186693" cy="244922"/>
          </a:xfrm>
          <a:custGeom>
            <a:gdLst>
              <a:gd name="connsiteX0" fmla="*/ 140669 w 186693"/>
              <a:gd name="connsiteY0" fmla="*/ 0 h 244922"/>
              <a:gd name="connsiteX1" fmla="*/ 10672 w 186693"/>
              <a:gd name="connsiteY1" fmla="*/ 226009 h 244922"/>
              <a:gd name="connsiteX2" fmla="*/ 186694 w 186693"/>
              <a:gd name="connsiteY2" fmla="*/ 184404 h 244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3" h="244919">
                <a:moveTo>
                  <a:pt x="140669" y="0"/>
                </a:moveTo>
                <a:cubicBezTo>
                  <a:pt x="140669" y="0"/>
                  <a:pt x="-45868" y="166116"/>
                  <a:pt x="10672" y="226009"/>
                </a:cubicBezTo>
                <a:cubicBezTo>
                  <a:pt x="67212" y="285902"/>
                  <a:pt x="186694" y="184404"/>
                  <a:pt x="186694" y="184404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8" name="任意多边形: 形状 37"/>
          <p:cNvSpPr/>
          <p:nvPr>
            <p:custDataLst>
              <p:tags r:id="rId42"/>
            </p:custDataLst>
          </p:nvPr>
        </p:nvSpPr>
        <p:spPr>
          <a:xfrm>
            <a:off x="8221986" y="3301496"/>
            <a:ext cx="223198" cy="278360"/>
          </a:xfrm>
          <a:custGeom>
            <a:gdLst>
              <a:gd name="connsiteX0" fmla="*/ 58674 w 223198"/>
              <a:gd name="connsiteY0" fmla="*/ 0 h 278360"/>
              <a:gd name="connsiteX1" fmla="*/ 131826 w 223198"/>
              <a:gd name="connsiteY1" fmla="*/ 46634 h 278360"/>
              <a:gd name="connsiteX2" fmla="*/ 211379 w 223198"/>
              <a:gd name="connsiteY2" fmla="*/ 258775 h 278360"/>
              <a:gd name="connsiteX3" fmla="*/ 0 w 223198"/>
              <a:gd name="connsiteY3" fmla="*/ 159106 h 2783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98" h="278360">
                <a:moveTo>
                  <a:pt x="58674" y="0"/>
                </a:moveTo>
                <a:cubicBezTo>
                  <a:pt x="87497" y="7132"/>
                  <a:pt x="113189" y="23515"/>
                  <a:pt x="131826" y="46634"/>
                </a:cubicBezTo>
                <a:cubicBezTo>
                  <a:pt x="186995" y="109728"/>
                  <a:pt x="249784" y="212446"/>
                  <a:pt x="211379" y="258775"/>
                </a:cubicBezTo>
                <a:cubicBezTo>
                  <a:pt x="147066" y="336194"/>
                  <a:pt x="0" y="159106"/>
                  <a:pt x="0" y="159106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9" name="任意多边形: 形状 38"/>
          <p:cNvSpPr/>
          <p:nvPr>
            <p:custDataLst>
              <p:tags r:id="rId43"/>
            </p:custDataLst>
          </p:nvPr>
        </p:nvSpPr>
        <p:spPr>
          <a:xfrm>
            <a:off x="8178095" y="3449871"/>
            <a:ext cx="209979" cy="205623"/>
          </a:xfrm>
          <a:custGeom>
            <a:gdLst>
              <a:gd name="connsiteX0" fmla="*/ 0 w 209979"/>
              <a:gd name="connsiteY0" fmla="*/ 15760 h 205623"/>
              <a:gd name="connsiteX1" fmla="*/ 93421 w 209979"/>
              <a:gd name="connsiteY1" fmla="*/ 18198 h 205623"/>
              <a:gd name="connsiteX2" fmla="*/ 202235 w 209979"/>
              <a:gd name="connsiteY2" fmla="*/ 188581 h 205623"/>
              <a:gd name="connsiteX3" fmla="*/ 35357 w 209979"/>
              <a:gd name="connsiteY3" fmla="*/ 142861 h 2056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79" h="205623">
                <a:moveTo>
                  <a:pt x="0" y="15760"/>
                </a:moveTo>
                <a:cubicBezTo>
                  <a:pt x="0" y="15760"/>
                  <a:pt x="31242" y="-21273"/>
                  <a:pt x="93421" y="18198"/>
                </a:cubicBezTo>
                <a:cubicBezTo>
                  <a:pt x="131826" y="42277"/>
                  <a:pt x="239573" y="144386"/>
                  <a:pt x="202235" y="188581"/>
                </a:cubicBezTo>
                <a:cubicBezTo>
                  <a:pt x="154229" y="245122"/>
                  <a:pt x="35357" y="142861"/>
                  <a:pt x="35357" y="142861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39"/>
          <p:cNvSpPr/>
          <p:nvPr>
            <p:custDataLst>
              <p:tags r:id="rId44"/>
            </p:custDataLst>
          </p:nvPr>
        </p:nvSpPr>
        <p:spPr>
          <a:xfrm>
            <a:off x="8425440" y="3337920"/>
            <a:ext cx="844600" cy="733517"/>
          </a:xfrm>
          <a:custGeom>
            <a:gdLst>
              <a:gd name="connsiteX0" fmla="*/ 0 w 844600"/>
              <a:gd name="connsiteY0" fmla="*/ 431292 h 733517"/>
              <a:gd name="connsiteX1" fmla="*/ 430835 w 844600"/>
              <a:gd name="connsiteY1" fmla="*/ 698602 h 733517"/>
              <a:gd name="connsiteX2" fmla="*/ 712318 w 844600"/>
              <a:gd name="connsiteY2" fmla="*/ 668122 h 733517"/>
              <a:gd name="connsiteX3" fmla="*/ 844601 w 844600"/>
              <a:gd name="connsiteY3" fmla="*/ 543154 h 733517"/>
              <a:gd name="connsiteX4" fmla="*/ 752094 w 844600"/>
              <a:gd name="connsiteY4" fmla="*/ 0 h 733517"/>
              <a:gd name="connsiteX5" fmla="*/ 514502 w 844600"/>
              <a:gd name="connsiteY5" fmla="*/ 329184 h 733517"/>
              <a:gd name="connsiteX6" fmla="*/ 214579 w 844600"/>
              <a:gd name="connsiteY6" fmla="*/ 226771 h 733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4600" h="733517">
                <a:moveTo>
                  <a:pt x="0" y="431292"/>
                </a:moveTo>
                <a:lnTo>
                  <a:pt x="430835" y="698602"/>
                </a:lnTo>
                <a:cubicBezTo>
                  <a:pt x="520420" y="754761"/>
                  <a:pt x="636829" y="742158"/>
                  <a:pt x="712318" y="668122"/>
                </a:cubicBezTo>
                <a:lnTo>
                  <a:pt x="844601" y="543154"/>
                </a:lnTo>
                <a:lnTo>
                  <a:pt x="752094" y="0"/>
                </a:lnTo>
                <a:lnTo>
                  <a:pt x="514502" y="329184"/>
                </a:lnTo>
                <a:lnTo>
                  <a:pt x="214579" y="226771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1" name="任意多边形: 形状 40"/>
          <p:cNvSpPr/>
          <p:nvPr>
            <p:custDataLst>
              <p:tags r:id="rId45"/>
            </p:custDataLst>
          </p:nvPr>
        </p:nvSpPr>
        <p:spPr>
          <a:xfrm>
            <a:off x="9942887" y="2959205"/>
            <a:ext cx="637489" cy="938326"/>
          </a:xfrm>
          <a:custGeom>
            <a:gdLst>
              <a:gd name="connsiteX0" fmla="*/ 368960 w 637489"/>
              <a:gd name="connsiteY0" fmla="*/ 0 h 938326"/>
              <a:gd name="connsiteX1" fmla="*/ 637489 w 637489"/>
              <a:gd name="connsiteY1" fmla="*/ 518160 h 938326"/>
              <a:gd name="connsiteX2" fmla="*/ 84277 w 637489"/>
              <a:gd name="connsiteY2" fmla="*/ 938327 h 938326"/>
              <a:gd name="connsiteX3" fmla="*/ 0 w 637489"/>
              <a:gd name="connsiteY3" fmla="*/ 448971 h 938326"/>
              <a:gd name="connsiteX4" fmla="*/ 368960 w 637489"/>
              <a:gd name="connsiteY4" fmla="*/ 0 h 9383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489" h="938325">
                <a:moveTo>
                  <a:pt x="368960" y="0"/>
                </a:moveTo>
                <a:lnTo>
                  <a:pt x="637489" y="518160"/>
                </a:lnTo>
                <a:lnTo>
                  <a:pt x="84277" y="938327"/>
                </a:lnTo>
                <a:lnTo>
                  <a:pt x="0" y="448971"/>
                </a:lnTo>
                <a:lnTo>
                  <a:pt x="368960" y="0"/>
                </a:lnTo>
                <a:close/>
              </a:path>
            </a:pathLst>
          </a:custGeom>
          <a:solidFill>
            <a:schemeClr val="accent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41"/>
          <p:cNvSpPr/>
          <p:nvPr>
            <p:custDataLst>
              <p:tags r:id="rId46"/>
            </p:custDataLst>
          </p:nvPr>
        </p:nvSpPr>
        <p:spPr>
          <a:xfrm>
            <a:off x="8908243" y="3223010"/>
            <a:ext cx="512673" cy="717498"/>
          </a:xfrm>
          <a:custGeom>
            <a:gdLst>
              <a:gd name="connsiteX0" fmla="*/ 343814 w 512673"/>
              <a:gd name="connsiteY0" fmla="*/ 0 h 717498"/>
              <a:gd name="connsiteX1" fmla="*/ 0 w 512673"/>
              <a:gd name="connsiteY1" fmla="*/ 354025 h 717498"/>
              <a:gd name="connsiteX2" fmla="*/ 386791 w 512673"/>
              <a:gd name="connsiteY2" fmla="*/ 717499 h 717498"/>
              <a:gd name="connsiteX3" fmla="*/ 512674 w 512673"/>
              <a:gd name="connsiteY3" fmla="*/ 322631 h 717498"/>
              <a:gd name="connsiteX4" fmla="*/ 479450 w 512673"/>
              <a:gd name="connsiteY4" fmla="*/ 32614 h 717498"/>
              <a:gd name="connsiteX5" fmla="*/ 343814 w 512673"/>
              <a:gd name="connsiteY5" fmla="*/ 0 h 7174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673" h="717498">
                <a:moveTo>
                  <a:pt x="343814" y="0"/>
                </a:moveTo>
                <a:lnTo>
                  <a:pt x="0" y="354025"/>
                </a:lnTo>
                <a:lnTo>
                  <a:pt x="386791" y="717499"/>
                </a:lnTo>
                <a:lnTo>
                  <a:pt x="512674" y="322631"/>
                </a:lnTo>
                <a:lnTo>
                  <a:pt x="479450" y="32614"/>
                </a:lnTo>
                <a:lnTo>
                  <a:pt x="343814" y="0"/>
                </a:lnTo>
                <a:close/>
              </a:path>
            </a:pathLst>
          </a:custGeom>
          <a:solidFill>
            <a:schemeClr val="accent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42"/>
          <p:cNvSpPr/>
          <p:nvPr>
            <p:custDataLst>
              <p:tags r:id="rId47"/>
            </p:custDataLst>
          </p:nvPr>
        </p:nvSpPr>
        <p:spPr>
          <a:xfrm>
            <a:off x="10158990" y="4794711"/>
            <a:ext cx="670045" cy="750440"/>
          </a:xfrm>
          <a:custGeom>
            <a:gdLst>
              <a:gd name="connsiteX0" fmla="*/ 579120 w 670045"/>
              <a:gd name="connsiteY0" fmla="*/ 745541 h 750440"/>
              <a:gd name="connsiteX1" fmla="*/ 128778 w 670045"/>
              <a:gd name="connsiteY1" fmla="*/ 454304 h 750440"/>
              <a:gd name="connsiteX2" fmla="*/ 0 w 670045"/>
              <a:gd name="connsiteY2" fmla="*/ 152400 h 750440"/>
              <a:gd name="connsiteX3" fmla="*/ 535381 w 670045"/>
              <a:gd name="connsiteY3" fmla="*/ 0 h 750440"/>
              <a:gd name="connsiteX4" fmla="*/ 638556 w 670045"/>
              <a:gd name="connsiteY4" fmla="*/ 204368 h 750440"/>
              <a:gd name="connsiteX5" fmla="*/ 579120 w 670045"/>
              <a:gd name="connsiteY5" fmla="*/ 745541 h 7504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0045" h="750440">
                <a:moveTo>
                  <a:pt x="579120" y="745541"/>
                </a:moveTo>
                <a:cubicBezTo>
                  <a:pt x="381000" y="781964"/>
                  <a:pt x="225095" y="608381"/>
                  <a:pt x="128778" y="454304"/>
                </a:cubicBezTo>
                <a:cubicBezTo>
                  <a:pt x="58217" y="340919"/>
                  <a:pt x="0" y="152400"/>
                  <a:pt x="0" y="152400"/>
                </a:cubicBezTo>
                <a:lnTo>
                  <a:pt x="535381" y="0"/>
                </a:lnTo>
                <a:cubicBezTo>
                  <a:pt x="579973" y="62484"/>
                  <a:pt x="614766" y="131399"/>
                  <a:pt x="638556" y="204368"/>
                </a:cubicBezTo>
                <a:cubicBezTo>
                  <a:pt x="695874" y="385084"/>
                  <a:pt x="674294" y="581574"/>
                  <a:pt x="579120" y="745541"/>
                </a:cubicBezTo>
                <a:close/>
              </a:path>
            </a:pathLst>
          </a:custGeom>
          <a:solidFill>
            <a:schemeClr val="accent1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43"/>
          <p:cNvSpPr/>
          <p:nvPr>
            <p:custDataLst>
              <p:tags r:id="rId48"/>
            </p:custDataLst>
          </p:nvPr>
        </p:nvSpPr>
        <p:spPr>
          <a:xfrm>
            <a:off x="10287768" y="4999080"/>
            <a:ext cx="541660" cy="546071"/>
          </a:xfrm>
          <a:custGeom>
            <a:gdLst>
              <a:gd name="connsiteX0" fmla="*/ 450342 w 541660"/>
              <a:gd name="connsiteY0" fmla="*/ 541173 h 546071"/>
              <a:gd name="connsiteX1" fmla="*/ 0 w 541660"/>
              <a:gd name="connsiteY1" fmla="*/ 249936 h 546071"/>
              <a:gd name="connsiteX2" fmla="*/ 441960 w 541660"/>
              <a:gd name="connsiteY2" fmla="*/ 487680 h 546071"/>
              <a:gd name="connsiteX3" fmla="*/ 510388 w 541660"/>
              <a:gd name="connsiteY3" fmla="*/ 0 h 546071"/>
              <a:gd name="connsiteX4" fmla="*/ 450342 w 541660"/>
              <a:gd name="connsiteY4" fmla="*/ 541173 h 5460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660" h="546071">
                <a:moveTo>
                  <a:pt x="450342" y="541173"/>
                </a:moveTo>
                <a:cubicBezTo>
                  <a:pt x="252222" y="577596"/>
                  <a:pt x="96317" y="404013"/>
                  <a:pt x="0" y="249936"/>
                </a:cubicBezTo>
                <a:cubicBezTo>
                  <a:pt x="106680" y="357378"/>
                  <a:pt x="286817" y="495605"/>
                  <a:pt x="441960" y="487680"/>
                </a:cubicBezTo>
                <a:cubicBezTo>
                  <a:pt x="441960" y="487680"/>
                  <a:pt x="594360" y="365760"/>
                  <a:pt x="510388" y="0"/>
                </a:cubicBezTo>
                <a:cubicBezTo>
                  <a:pt x="567522" y="180792"/>
                  <a:pt x="545714" y="377297"/>
                  <a:pt x="450342" y="541173"/>
                </a:cubicBezTo>
                <a:close/>
              </a:path>
            </a:pathLst>
          </a:custGeom>
          <a:solidFill>
            <a:srgbClr val="E1DB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44"/>
          <p:cNvSpPr/>
          <p:nvPr>
            <p:custDataLst>
              <p:tags r:id="rId49"/>
            </p:custDataLst>
          </p:nvPr>
        </p:nvSpPr>
        <p:spPr>
          <a:xfrm>
            <a:off x="8578145" y="5911526"/>
            <a:ext cx="692658" cy="527276"/>
          </a:xfrm>
          <a:custGeom>
            <a:gdLst>
              <a:gd name="connsiteX0" fmla="*/ 322936 w 692658"/>
              <a:gd name="connsiteY0" fmla="*/ 22985 h 527276"/>
              <a:gd name="connsiteX1" fmla="*/ 48616 w 692658"/>
              <a:gd name="connsiteY1" fmla="*/ 37463 h 527276"/>
              <a:gd name="connsiteX2" fmla="*/ 0 w 692658"/>
              <a:gd name="connsiteY2" fmla="*/ 87755 h 527276"/>
              <a:gd name="connsiteX3" fmla="*/ 593141 w 692658"/>
              <a:gd name="connsiteY3" fmla="*/ 527277 h 527276"/>
              <a:gd name="connsiteX4" fmla="*/ 618287 w 692658"/>
              <a:gd name="connsiteY4" fmla="*/ 476528 h 527276"/>
              <a:gd name="connsiteX5" fmla="*/ 678332 w 692658"/>
              <a:gd name="connsiteY5" fmla="*/ 354608 h 527276"/>
              <a:gd name="connsiteX6" fmla="*/ 692658 w 692658"/>
              <a:gd name="connsiteY6" fmla="*/ 276121 h 527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2658" h="527276">
                <a:moveTo>
                  <a:pt x="322936" y="22985"/>
                </a:moveTo>
                <a:cubicBezTo>
                  <a:pt x="179984" y="-20906"/>
                  <a:pt x="95250" y="6069"/>
                  <a:pt x="48616" y="37463"/>
                </a:cubicBezTo>
                <a:cubicBezTo>
                  <a:pt x="28691" y="50189"/>
                  <a:pt x="12037" y="67410"/>
                  <a:pt x="0" y="87755"/>
                </a:cubicBezTo>
                <a:lnTo>
                  <a:pt x="593141" y="527277"/>
                </a:lnTo>
                <a:lnTo>
                  <a:pt x="618287" y="476528"/>
                </a:lnTo>
                <a:lnTo>
                  <a:pt x="678332" y="354608"/>
                </a:lnTo>
                <a:lnTo>
                  <a:pt x="692658" y="276121"/>
                </a:lnTo>
                <a:close/>
              </a:path>
            </a:pathLst>
          </a:custGeom>
          <a:solidFill>
            <a:schemeClr val="accent1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45"/>
          <p:cNvSpPr/>
          <p:nvPr>
            <p:custDataLst>
              <p:tags r:id="rId50"/>
            </p:custDataLst>
          </p:nvPr>
        </p:nvSpPr>
        <p:spPr>
          <a:xfrm>
            <a:off x="8578297" y="5948988"/>
            <a:ext cx="618286" cy="489813"/>
          </a:xfrm>
          <a:custGeom>
            <a:gdLst>
              <a:gd name="connsiteX0" fmla="*/ 48616 w 618286"/>
              <a:gd name="connsiteY0" fmla="*/ 0 h 489813"/>
              <a:gd name="connsiteX1" fmla="*/ 0 w 618286"/>
              <a:gd name="connsiteY1" fmla="*/ 50292 h 489813"/>
              <a:gd name="connsiteX2" fmla="*/ 593141 w 618286"/>
              <a:gd name="connsiteY2" fmla="*/ 489814 h 489813"/>
              <a:gd name="connsiteX3" fmla="*/ 618287 w 618286"/>
              <a:gd name="connsiteY3" fmla="*/ 439065 h 489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286" h="489812">
                <a:moveTo>
                  <a:pt x="48616" y="0"/>
                </a:moveTo>
                <a:cubicBezTo>
                  <a:pt x="28691" y="12726"/>
                  <a:pt x="12037" y="29947"/>
                  <a:pt x="0" y="50292"/>
                </a:cubicBezTo>
                <a:lnTo>
                  <a:pt x="593141" y="489814"/>
                </a:lnTo>
                <a:lnTo>
                  <a:pt x="618287" y="439065"/>
                </a:lnTo>
                <a:close/>
              </a:path>
            </a:pathLst>
          </a:custGeom>
          <a:solidFill>
            <a:srgbClr val="E1DB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7" name="任意多边形: 形状 46"/>
          <p:cNvSpPr/>
          <p:nvPr>
            <p:custDataLst>
              <p:tags r:id="rId51"/>
            </p:custDataLst>
          </p:nvPr>
        </p:nvSpPr>
        <p:spPr>
          <a:xfrm>
            <a:off x="8892241" y="4654808"/>
            <a:ext cx="876147" cy="1559966"/>
          </a:xfrm>
          <a:custGeom>
            <a:gdLst>
              <a:gd name="connsiteX0" fmla="*/ 876148 w 876147"/>
              <a:gd name="connsiteY0" fmla="*/ 306019 h 1559966"/>
              <a:gd name="connsiteX1" fmla="*/ 782879 w 876147"/>
              <a:gd name="connsiteY1" fmla="*/ 532638 h 1559966"/>
              <a:gd name="connsiteX2" fmla="*/ 664921 w 876147"/>
              <a:gd name="connsiteY2" fmla="*/ 818693 h 1559966"/>
              <a:gd name="connsiteX3" fmla="*/ 359664 w 876147"/>
              <a:gd name="connsiteY3" fmla="*/ 1559966 h 1559966"/>
              <a:gd name="connsiteX4" fmla="*/ 0 w 876147"/>
              <a:gd name="connsiteY4" fmla="*/ 1291743 h 1559966"/>
              <a:gd name="connsiteX5" fmla="*/ 218999 w 876147"/>
              <a:gd name="connsiteY5" fmla="*/ 534467 h 1559966"/>
              <a:gd name="connsiteX6" fmla="*/ 279349 w 876147"/>
              <a:gd name="connsiteY6" fmla="*/ 324917 h 1559966"/>
              <a:gd name="connsiteX7" fmla="*/ 353873 w 876147"/>
              <a:gd name="connsiteY7" fmla="*/ 67361 h 1559966"/>
              <a:gd name="connsiteX8" fmla="*/ 373837 w 876147"/>
              <a:gd name="connsiteY8" fmla="*/ 0 h 1559966"/>
              <a:gd name="connsiteX9" fmla="*/ 554279 w 876147"/>
              <a:gd name="connsiteY9" fmla="*/ 109728 h 1559966"/>
              <a:gd name="connsiteX10" fmla="*/ 876148 w 876147"/>
              <a:gd name="connsiteY10" fmla="*/ 306019 h 15599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147" h="1559966">
                <a:moveTo>
                  <a:pt x="876148" y="306019"/>
                </a:moveTo>
                <a:lnTo>
                  <a:pt x="782879" y="532638"/>
                </a:lnTo>
                <a:lnTo>
                  <a:pt x="664921" y="818693"/>
                </a:lnTo>
                <a:lnTo>
                  <a:pt x="359664" y="1559966"/>
                </a:lnTo>
                <a:lnTo>
                  <a:pt x="0" y="1291743"/>
                </a:lnTo>
                <a:lnTo>
                  <a:pt x="218999" y="534467"/>
                </a:lnTo>
                <a:lnTo>
                  <a:pt x="279349" y="324917"/>
                </a:lnTo>
                <a:lnTo>
                  <a:pt x="353873" y="67361"/>
                </a:lnTo>
                <a:lnTo>
                  <a:pt x="373837" y="0"/>
                </a:lnTo>
                <a:lnTo>
                  <a:pt x="554279" y="109728"/>
                </a:lnTo>
                <a:lnTo>
                  <a:pt x="876148" y="306019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52"/>
            </p:custDataLst>
          </p:nvPr>
        </p:nvSpPr>
        <p:spPr>
          <a:xfrm>
            <a:off x="9111240" y="4979725"/>
            <a:ext cx="563880" cy="493775"/>
          </a:xfrm>
          <a:custGeom>
            <a:gdLst>
              <a:gd name="connsiteX0" fmla="*/ 563880 w 563880"/>
              <a:gd name="connsiteY0" fmla="*/ 207721 h 493775"/>
              <a:gd name="connsiteX1" fmla="*/ 445922 w 563880"/>
              <a:gd name="connsiteY1" fmla="*/ 493776 h 493775"/>
              <a:gd name="connsiteX2" fmla="*/ 0 w 563880"/>
              <a:gd name="connsiteY2" fmla="*/ 209550 h 493775"/>
              <a:gd name="connsiteX3" fmla="*/ 60350 w 563880"/>
              <a:gd name="connsiteY3" fmla="*/ 0 h 493775"/>
              <a:gd name="connsiteX4" fmla="*/ 563880 w 563880"/>
              <a:gd name="connsiteY4" fmla="*/ 207721 h 493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880" h="493775">
                <a:moveTo>
                  <a:pt x="563880" y="207721"/>
                </a:moveTo>
                <a:lnTo>
                  <a:pt x="445922" y="493776"/>
                </a:lnTo>
                <a:lnTo>
                  <a:pt x="0" y="209550"/>
                </a:lnTo>
                <a:lnTo>
                  <a:pt x="60350" y="0"/>
                </a:lnTo>
                <a:lnTo>
                  <a:pt x="563880" y="207721"/>
                </a:ln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9" name="任意多边形: 形状 48"/>
          <p:cNvSpPr/>
          <p:nvPr>
            <p:custDataLst>
              <p:tags r:id="rId53"/>
            </p:custDataLst>
          </p:nvPr>
        </p:nvSpPr>
        <p:spPr>
          <a:xfrm>
            <a:off x="10261860" y="4539136"/>
            <a:ext cx="816834" cy="749559"/>
          </a:xfrm>
          <a:custGeom>
            <a:gdLst>
              <a:gd name="connsiteX0" fmla="*/ 749198 w 816834"/>
              <a:gd name="connsiteY0" fmla="*/ 644042 h 749559"/>
              <a:gd name="connsiteX1" fmla="*/ 369875 w 816834"/>
              <a:gd name="connsiteY1" fmla="*/ 706983 h 749559"/>
              <a:gd name="connsiteX2" fmla="*/ 262128 w 816834"/>
              <a:gd name="connsiteY2" fmla="*/ 641909 h 749559"/>
              <a:gd name="connsiteX3" fmla="*/ 0 w 816834"/>
              <a:gd name="connsiteY3" fmla="*/ 484175 h 749559"/>
              <a:gd name="connsiteX4" fmla="*/ 474421 w 816834"/>
              <a:gd name="connsiteY4" fmla="*/ 0 h 749559"/>
              <a:gd name="connsiteX5" fmla="*/ 565861 w 816834"/>
              <a:gd name="connsiteY5" fmla="*/ 90068 h 749559"/>
              <a:gd name="connsiteX6" fmla="*/ 729234 w 816834"/>
              <a:gd name="connsiteY6" fmla="*/ 250546 h 749559"/>
              <a:gd name="connsiteX7" fmla="*/ 749198 w 816834"/>
              <a:gd name="connsiteY7" fmla="*/ 644042 h 749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6834" h="749559">
                <a:moveTo>
                  <a:pt x="749198" y="644042"/>
                </a:moveTo>
                <a:cubicBezTo>
                  <a:pt x="655488" y="755553"/>
                  <a:pt x="494568" y="782254"/>
                  <a:pt x="369875" y="706983"/>
                </a:cubicBezTo>
                <a:lnTo>
                  <a:pt x="262128" y="641909"/>
                </a:lnTo>
                <a:lnTo>
                  <a:pt x="0" y="484175"/>
                </a:lnTo>
                <a:lnTo>
                  <a:pt x="474421" y="0"/>
                </a:lnTo>
                <a:lnTo>
                  <a:pt x="565861" y="90068"/>
                </a:lnTo>
                <a:lnTo>
                  <a:pt x="729234" y="250546"/>
                </a:lnTo>
                <a:cubicBezTo>
                  <a:pt x="837850" y="356265"/>
                  <a:pt x="846567" y="527868"/>
                  <a:pt x="749198" y="644042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任意多边形: 形状 49"/>
          <p:cNvSpPr/>
          <p:nvPr>
            <p:custDataLst>
              <p:tags r:id="rId54"/>
            </p:custDataLst>
          </p:nvPr>
        </p:nvSpPr>
        <p:spPr>
          <a:xfrm>
            <a:off x="10261860" y="4539136"/>
            <a:ext cx="565861" cy="641908"/>
          </a:xfrm>
          <a:custGeom>
            <a:gdLst>
              <a:gd name="connsiteX0" fmla="*/ 565861 w 565861"/>
              <a:gd name="connsiteY0" fmla="*/ 90068 h 641908"/>
              <a:gd name="connsiteX1" fmla="*/ 262128 w 565861"/>
              <a:gd name="connsiteY1" fmla="*/ 641909 h 641908"/>
              <a:gd name="connsiteX2" fmla="*/ 0 w 565861"/>
              <a:gd name="connsiteY2" fmla="*/ 484175 h 641908"/>
              <a:gd name="connsiteX3" fmla="*/ 474421 w 565861"/>
              <a:gd name="connsiteY3" fmla="*/ 0 h 641908"/>
              <a:gd name="connsiteX4" fmla="*/ 565861 w 565861"/>
              <a:gd name="connsiteY4" fmla="*/ 90068 h 6419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861" h="641908">
                <a:moveTo>
                  <a:pt x="565861" y="90068"/>
                </a:moveTo>
                <a:lnTo>
                  <a:pt x="262128" y="641909"/>
                </a:lnTo>
                <a:lnTo>
                  <a:pt x="0" y="484175"/>
                </a:lnTo>
                <a:lnTo>
                  <a:pt x="474421" y="0"/>
                </a:lnTo>
                <a:lnTo>
                  <a:pt x="565861" y="90068"/>
                </a:ln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1" name="任意多边形: 形状 50"/>
          <p:cNvSpPr/>
          <p:nvPr>
            <p:custDataLst>
              <p:tags r:id="rId55"/>
            </p:custDataLst>
          </p:nvPr>
        </p:nvSpPr>
        <p:spPr>
          <a:xfrm>
            <a:off x="9040831" y="4100834"/>
            <a:ext cx="1785975" cy="1230934"/>
          </a:xfrm>
          <a:custGeom>
            <a:gdLst>
              <a:gd name="connsiteX0" fmla="*/ 1785976 w 1785975"/>
              <a:gd name="connsiteY0" fmla="*/ 464515 h 1230934"/>
              <a:gd name="connsiteX1" fmla="*/ 1336548 w 1785975"/>
              <a:gd name="connsiteY1" fmla="*/ 1058723 h 1230934"/>
              <a:gd name="connsiteX2" fmla="*/ 869290 w 1785975"/>
              <a:gd name="connsiteY2" fmla="*/ 721157 h 1230934"/>
              <a:gd name="connsiteX3" fmla="*/ 678028 w 1785975"/>
              <a:gd name="connsiteY3" fmla="*/ 1230935 h 1230934"/>
              <a:gd name="connsiteX4" fmla="*/ 0 w 1785975"/>
              <a:gd name="connsiteY4" fmla="*/ 985266 h 1230934"/>
              <a:gd name="connsiteX5" fmla="*/ 173279 w 1785975"/>
              <a:gd name="connsiteY5" fmla="*/ 439674 h 1230934"/>
              <a:gd name="connsiteX6" fmla="*/ 219608 w 1785975"/>
              <a:gd name="connsiteY6" fmla="*/ 294284 h 1230934"/>
              <a:gd name="connsiteX7" fmla="*/ 293218 w 1785975"/>
              <a:gd name="connsiteY7" fmla="*/ 191414 h 1230934"/>
              <a:gd name="connsiteX8" fmla="*/ 423824 w 1785975"/>
              <a:gd name="connsiteY8" fmla="*/ 8992 h 1230934"/>
              <a:gd name="connsiteX9" fmla="*/ 858622 w 1785975"/>
              <a:gd name="connsiteY9" fmla="*/ 4420 h 1230934"/>
              <a:gd name="connsiteX10" fmla="*/ 1288847 w 1785975"/>
              <a:gd name="connsiteY10" fmla="*/ 0 h 1230934"/>
              <a:gd name="connsiteX11" fmla="*/ 1313383 w 1785975"/>
              <a:gd name="connsiteY11" fmla="*/ 22860 h 1230934"/>
              <a:gd name="connsiteX12" fmla="*/ 1785976 w 1785975"/>
              <a:gd name="connsiteY12" fmla="*/ 464515 h 1230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975" h="1230934">
                <a:moveTo>
                  <a:pt x="1785976" y="464515"/>
                </a:moveTo>
                <a:lnTo>
                  <a:pt x="1336548" y="1058723"/>
                </a:lnTo>
                <a:lnTo>
                  <a:pt x="869290" y="721157"/>
                </a:lnTo>
                <a:lnTo>
                  <a:pt x="678028" y="1230935"/>
                </a:lnTo>
                <a:lnTo>
                  <a:pt x="0" y="985266"/>
                </a:lnTo>
                <a:lnTo>
                  <a:pt x="173279" y="439674"/>
                </a:lnTo>
                <a:lnTo>
                  <a:pt x="219608" y="294284"/>
                </a:lnTo>
                <a:lnTo>
                  <a:pt x="293218" y="191414"/>
                </a:lnTo>
                <a:lnTo>
                  <a:pt x="423824" y="8992"/>
                </a:lnTo>
                <a:lnTo>
                  <a:pt x="858622" y="4420"/>
                </a:lnTo>
                <a:lnTo>
                  <a:pt x="1288847" y="0"/>
                </a:lnTo>
                <a:lnTo>
                  <a:pt x="1313383" y="22860"/>
                </a:lnTo>
                <a:lnTo>
                  <a:pt x="1785976" y="46451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2" name="任意多边形: 形状 51"/>
          <p:cNvSpPr/>
          <p:nvPr>
            <p:custDataLst>
              <p:tags r:id="rId56"/>
            </p:custDataLst>
          </p:nvPr>
        </p:nvSpPr>
        <p:spPr>
          <a:xfrm>
            <a:off x="9214110" y="4100834"/>
            <a:ext cx="1140104" cy="439674"/>
          </a:xfrm>
          <a:custGeom>
            <a:gdLst>
              <a:gd name="connsiteX0" fmla="*/ 1140104 w 1140104"/>
              <a:gd name="connsiteY0" fmla="*/ 22860 h 439674"/>
              <a:gd name="connsiteX1" fmla="*/ 0 w 1140104"/>
              <a:gd name="connsiteY1" fmla="*/ 439674 h 439674"/>
              <a:gd name="connsiteX2" fmla="*/ 46330 w 1140104"/>
              <a:gd name="connsiteY2" fmla="*/ 294284 h 439674"/>
              <a:gd name="connsiteX3" fmla="*/ 119939 w 1140104"/>
              <a:gd name="connsiteY3" fmla="*/ 191414 h 439674"/>
              <a:gd name="connsiteX4" fmla="*/ 685343 w 1140104"/>
              <a:gd name="connsiteY4" fmla="*/ 4420 h 439674"/>
              <a:gd name="connsiteX5" fmla="*/ 1115568 w 1140104"/>
              <a:gd name="connsiteY5" fmla="*/ 0 h 439674"/>
              <a:gd name="connsiteX6" fmla="*/ 1140104 w 1140104"/>
              <a:gd name="connsiteY6" fmla="*/ 22860 h 4396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0104" h="439673">
                <a:moveTo>
                  <a:pt x="1140104" y="22860"/>
                </a:moveTo>
                <a:lnTo>
                  <a:pt x="0" y="439674"/>
                </a:lnTo>
                <a:lnTo>
                  <a:pt x="46330" y="294284"/>
                </a:lnTo>
                <a:lnTo>
                  <a:pt x="119939" y="191414"/>
                </a:lnTo>
                <a:lnTo>
                  <a:pt x="685343" y="4420"/>
                </a:lnTo>
                <a:lnTo>
                  <a:pt x="1115568" y="0"/>
                </a:lnTo>
                <a:lnTo>
                  <a:pt x="1140104" y="22860"/>
                </a:lnTo>
                <a:close/>
              </a:path>
            </a:pathLst>
          </a:custGeom>
          <a:solidFill>
            <a:srgbClr val="3B201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3" name="任意多边形: 形状 52"/>
          <p:cNvSpPr/>
          <p:nvPr>
            <p:custDataLst>
              <p:tags r:id="rId57"/>
            </p:custDataLst>
          </p:nvPr>
        </p:nvSpPr>
        <p:spPr>
          <a:xfrm>
            <a:off x="9195670" y="3221486"/>
            <a:ext cx="1143152" cy="1171041"/>
          </a:xfrm>
          <a:custGeom>
            <a:gdLst>
              <a:gd name="connsiteX0" fmla="*/ 1143152 w 1143152"/>
              <a:gd name="connsiteY0" fmla="*/ 885749 h 1171041"/>
              <a:gd name="connsiteX1" fmla="*/ 64313 w 1143152"/>
              <a:gd name="connsiteY1" fmla="*/ 1171042 h 1171041"/>
              <a:gd name="connsiteX2" fmla="*/ 27127 w 1143152"/>
              <a:gd name="connsiteY2" fmla="*/ 1037539 h 1171041"/>
              <a:gd name="connsiteX3" fmla="*/ 6858 w 1143152"/>
              <a:gd name="connsiteY3" fmla="*/ 900379 h 1171041"/>
              <a:gd name="connsiteX4" fmla="*/ 0 w 1143152"/>
              <a:gd name="connsiteY4" fmla="*/ 747065 h 1171041"/>
              <a:gd name="connsiteX5" fmla="*/ 7620 w 1143152"/>
              <a:gd name="connsiteY5" fmla="*/ 568300 h 1171041"/>
              <a:gd name="connsiteX6" fmla="*/ 20117 w 1143152"/>
              <a:gd name="connsiteY6" fmla="*/ 452018 h 1171041"/>
              <a:gd name="connsiteX7" fmla="*/ 42977 w 1143152"/>
              <a:gd name="connsiteY7" fmla="*/ 304038 h 1171041"/>
              <a:gd name="connsiteX8" fmla="*/ 114757 w 1143152"/>
              <a:gd name="connsiteY8" fmla="*/ 0 h 1171041"/>
              <a:gd name="connsiteX9" fmla="*/ 809701 w 1143152"/>
              <a:gd name="connsiteY9" fmla="*/ 13259 h 1171041"/>
              <a:gd name="connsiteX10" fmla="*/ 849020 w 1143152"/>
              <a:gd name="connsiteY10" fmla="*/ 262128 h 1171041"/>
              <a:gd name="connsiteX11" fmla="*/ 877367 w 1143152"/>
              <a:gd name="connsiteY11" fmla="*/ 367284 h 1171041"/>
              <a:gd name="connsiteX12" fmla="*/ 912876 w 1143152"/>
              <a:gd name="connsiteY12" fmla="*/ 471221 h 1171041"/>
              <a:gd name="connsiteX13" fmla="*/ 968502 w 1143152"/>
              <a:gd name="connsiteY13" fmla="*/ 601980 h 1171041"/>
              <a:gd name="connsiteX14" fmla="*/ 1036777 w 1143152"/>
              <a:gd name="connsiteY14" fmla="*/ 730301 h 1171041"/>
              <a:gd name="connsiteX15" fmla="*/ 1109167 w 1143152"/>
              <a:gd name="connsiteY15" fmla="*/ 841401 h 1171041"/>
              <a:gd name="connsiteX16" fmla="*/ 1143152 w 1143152"/>
              <a:gd name="connsiteY16" fmla="*/ 885749 h 1171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3152" h="1171041">
                <a:moveTo>
                  <a:pt x="1143152" y="885749"/>
                </a:moveTo>
                <a:lnTo>
                  <a:pt x="64313" y="1171042"/>
                </a:lnTo>
                <a:cubicBezTo>
                  <a:pt x="48641" y="1127516"/>
                  <a:pt x="36212" y="1082893"/>
                  <a:pt x="27127" y="1037539"/>
                </a:cubicBezTo>
                <a:cubicBezTo>
                  <a:pt x="17806" y="992231"/>
                  <a:pt x="11040" y="946450"/>
                  <a:pt x="6858" y="900379"/>
                </a:cubicBezTo>
                <a:cubicBezTo>
                  <a:pt x="2134" y="849630"/>
                  <a:pt x="0" y="798119"/>
                  <a:pt x="0" y="747065"/>
                </a:cubicBezTo>
                <a:cubicBezTo>
                  <a:pt x="0" y="686105"/>
                  <a:pt x="2743" y="626669"/>
                  <a:pt x="7620" y="568300"/>
                </a:cubicBezTo>
                <a:cubicBezTo>
                  <a:pt x="11125" y="528523"/>
                  <a:pt x="15240" y="489661"/>
                  <a:pt x="20117" y="452018"/>
                </a:cubicBezTo>
                <a:cubicBezTo>
                  <a:pt x="26822" y="400050"/>
                  <a:pt x="35357" y="350215"/>
                  <a:pt x="42977" y="304038"/>
                </a:cubicBezTo>
                <a:cubicBezTo>
                  <a:pt x="61298" y="201457"/>
                  <a:pt x="85262" y="99944"/>
                  <a:pt x="114757" y="0"/>
                </a:cubicBezTo>
                <a:lnTo>
                  <a:pt x="809701" y="13259"/>
                </a:lnTo>
                <a:cubicBezTo>
                  <a:pt x="816407" y="97094"/>
                  <a:pt x="829544" y="180304"/>
                  <a:pt x="849020" y="262128"/>
                </a:cubicBezTo>
                <a:cubicBezTo>
                  <a:pt x="857402" y="298552"/>
                  <a:pt x="867156" y="333604"/>
                  <a:pt x="877367" y="367284"/>
                </a:cubicBezTo>
                <a:cubicBezTo>
                  <a:pt x="888492" y="403708"/>
                  <a:pt x="900379" y="438455"/>
                  <a:pt x="912876" y="471221"/>
                </a:cubicBezTo>
                <a:cubicBezTo>
                  <a:pt x="930859" y="518617"/>
                  <a:pt x="949605" y="562661"/>
                  <a:pt x="968502" y="601980"/>
                </a:cubicBezTo>
                <a:cubicBezTo>
                  <a:pt x="991667" y="650443"/>
                  <a:pt x="1014984" y="693420"/>
                  <a:pt x="1036777" y="730301"/>
                </a:cubicBezTo>
                <a:cubicBezTo>
                  <a:pt x="1064666" y="777850"/>
                  <a:pt x="1090117" y="815340"/>
                  <a:pt x="1109167" y="841401"/>
                </a:cubicBezTo>
                <a:cubicBezTo>
                  <a:pt x="1129894" y="870509"/>
                  <a:pt x="1143152" y="885749"/>
                  <a:pt x="1143152" y="885749"/>
                </a:cubicBezTo>
                <a:close/>
              </a:path>
            </a:pathLst>
          </a:custGeom>
          <a:solidFill>
            <a:schemeClr val="accent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任意多边形: 形状 53"/>
          <p:cNvSpPr/>
          <p:nvPr>
            <p:custDataLst>
              <p:tags r:id="rId58"/>
            </p:custDataLst>
          </p:nvPr>
        </p:nvSpPr>
        <p:spPr>
          <a:xfrm>
            <a:off x="9387694" y="3216000"/>
            <a:ext cx="512216" cy="255117"/>
          </a:xfrm>
          <a:custGeom>
            <a:gdLst>
              <a:gd name="connsiteX0" fmla="*/ 511759 w 512216"/>
              <a:gd name="connsiteY0" fmla="*/ 40996 h 255117"/>
              <a:gd name="connsiteX1" fmla="*/ 400812 w 512216"/>
              <a:gd name="connsiteY1" fmla="*/ 158496 h 255117"/>
              <a:gd name="connsiteX2" fmla="*/ 230429 w 512216"/>
              <a:gd name="connsiteY2" fmla="*/ 255118 h 255117"/>
              <a:gd name="connsiteX3" fmla="*/ 104546 w 512216"/>
              <a:gd name="connsiteY3" fmla="*/ 169774 h 255117"/>
              <a:gd name="connsiteX4" fmla="*/ 0 w 512216"/>
              <a:gd name="connsiteY4" fmla="*/ 0 h 255117"/>
              <a:gd name="connsiteX5" fmla="*/ 512216 w 512216"/>
              <a:gd name="connsiteY5" fmla="*/ 41605 h 255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216" h="255117">
                <a:moveTo>
                  <a:pt x="511759" y="40996"/>
                </a:moveTo>
                <a:cubicBezTo>
                  <a:pt x="477515" y="82662"/>
                  <a:pt x="440451" y="121920"/>
                  <a:pt x="400812" y="158496"/>
                </a:cubicBezTo>
                <a:cubicBezTo>
                  <a:pt x="346558" y="208178"/>
                  <a:pt x="282092" y="254813"/>
                  <a:pt x="230429" y="255118"/>
                </a:cubicBezTo>
                <a:cubicBezTo>
                  <a:pt x="187300" y="255118"/>
                  <a:pt x="142951" y="217018"/>
                  <a:pt x="104546" y="169774"/>
                </a:cubicBezTo>
                <a:cubicBezTo>
                  <a:pt x="63906" y="116967"/>
                  <a:pt x="28869" y="60061"/>
                  <a:pt x="0" y="0"/>
                </a:cubicBezTo>
                <a:lnTo>
                  <a:pt x="512216" y="41605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5" name="任意多边形: 形状 54"/>
          <p:cNvSpPr/>
          <p:nvPr>
            <p:custDataLst>
              <p:tags r:id="rId59"/>
            </p:custDataLst>
          </p:nvPr>
        </p:nvSpPr>
        <p:spPr>
          <a:xfrm>
            <a:off x="9387694" y="3216000"/>
            <a:ext cx="512216" cy="175129"/>
          </a:xfrm>
          <a:custGeom>
            <a:gdLst>
              <a:gd name="connsiteX0" fmla="*/ 511759 w 512216"/>
              <a:gd name="connsiteY0" fmla="*/ 40996 h 175129"/>
              <a:gd name="connsiteX1" fmla="*/ 400812 w 512216"/>
              <a:gd name="connsiteY1" fmla="*/ 158496 h 175129"/>
              <a:gd name="connsiteX2" fmla="*/ 104546 w 512216"/>
              <a:gd name="connsiteY2" fmla="*/ 169774 h 175129"/>
              <a:gd name="connsiteX3" fmla="*/ 0 w 512216"/>
              <a:gd name="connsiteY3" fmla="*/ 0 h 175129"/>
              <a:gd name="connsiteX4" fmla="*/ 512216 w 512216"/>
              <a:gd name="connsiteY4" fmla="*/ 41605 h 1751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216" h="175129">
                <a:moveTo>
                  <a:pt x="511759" y="40996"/>
                </a:moveTo>
                <a:cubicBezTo>
                  <a:pt x="477515" y="82662"/>
                  <a:pt x="440451" y="121920"/>
                  <a:pt x="400812" y="158496"/>
                </a:cubicBezTo>
                <a:cubicBezTo>
                  <a:pt x="303047" y="175854"/>
                  <a:pt x="203350" y="179649"/>
                  <a:pt x="104546" y="169774"/>
                </a:cubicBezTo>
                <a:cubicBezTo>
                  <a:pt x="63906" y="116967"/>
                  <a:pt x="28869" y="60061"/>
                  <a:pt x="0" y="0"/>
                </a:cubicBezTo>
                <a:lnTo>
                  <a:pt x="512216" y="41605"/>
                </a:ln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55"/>
          <p:cNvSpPr/>
          <p:nvPr>
            <p:custDataLst>
              <p:tags r:id="rId60"/>
            </p:custDataLst>
          </p:nvPr>
        </p:nvSpPr>
        <p:spPr>
          <a:xfrm>
            <a:off x="9202527" y="3951787"/>
            <a:ext cx="1102309" cy="307238"/>
          </a:xfrm>
          <a:custGeom>
            <a:gdLst>
              <a:gd name="connsiteX0" fmla="*/ 1102309 w 1102309"/>
              <a:gd name="connsiteY0" fmla="*/ 111100 h 307238"/>
              <a:gd name="connsiteX1" fmla="*/ 20269 w 1102309"/>
              <a:gd name="connsiteY1" fmla="*/ 307238 h 307238"/>
              <a:gd name="connsiteX2" fmla="*/ 0 w 1102309"/>
              <a:gd name="connsiteY2" fmla="*/ 170078 h 307238"/>
              <a:gd name="connsiteX3" fmla="*/ 1029919 w 1102309"/>
              <a:gd name="connsiteY3" fmla="*/ 0 h 307238"/>
              <a:gd name="connsiteX4" fmla="*/ 1102309 w 1102309"/>
              <a:gd name="connsiteY4" fmla="*/ 111100 h 3072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309" h="307238">
                <a:moveTo>
                  <a:pt x="1102309" y="111100"/>
                </a:moveTo>
                <a:lnTo>
                  <a:pt x="20269" y="307238"/>
                </a:lnTo>
                <a:cubicBezTo>
                  <a:pt x="10948" y="261930"/>
                  <a:pt x="4182" y="216149"/>
                  <a:pt x="0" y="170078"/>
                </a:cubicBezTo>
                <a:lnTo>
                  <a:pt x="1029919" y="0"/>
                </a:lnTo>
                <a:cubicBezTo>
                  <a:pt x="1057808" y="47549"/>
                  <a:pt x="1083259" y="85039"/>
                  <a:pt x="1102309" y="11110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6"/>
          <p:cNvSpPr/>
          <p:nvPr>
            <p:custDataLst>
              <p:tags r:id="rId61"/>
            </p:custDataLst>
          </p:nvPr>
        </p:nvSpPr>
        <p:spPr>
          <a:xfrm>
            <a:off x="9195670" y="3692707"/>
            <a:ext cx="969263" cy="275844"/>
          </a:xfrm>
          <a:custGeom>
            <a:gdLst>
              <a:gd name="connsiteX0" fmla="*/ 969264 w 969263"/>
              <a:gd name="connsiteY0" fmla="*/ 130759 h 275844"/>
              <a:gd name="connsiteX1" fmla="*/ 0 w 969263"/>
              <a:gd name="connsiteY1" fmla="*/ 275844 h 275844"/>
              <a:gd name="connsiteX2" fmla="*/ 7620 w 969263"/>
              <a:gd name="connsiteY2" fmla="*/ 97079 h 275844"/>
              <a:gd name="connsiteX3" fmla="*/ 912876 w 969263"/>
              <a:gd name="connsiteY3" fmla="*/ 0 h 275844"/>
              <a:gd name="connsiteX4" fmla="*/ 969264 w 969263"/>
              <a:gd name="connsiteY4" fmla="*/ 130759 h 275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263" h="275844">
                <a:moveTo>
                  <a:pt x="969264" y="130759"/>
                </a:moveTo>
                <a:lnTo>
                  <a:pt x="0" y="275844"/>
                </a:lnTo>
                <a:cubicBezTo>
                  <a:pt x="0" y="214884"/>
                  <a:pt x="2743" y="155448"/>
                  <a:pt x="7620" y="97079"/>
                </a:cubicBezTo>
                <a:lnTo>
                  <a:pt x="912876" y="0"/>
                </a:lnTo>
                <a:cubicBezTo>
                  <a:pt x="930859" y="47396"/>
                  <a:pt x="949605" y="90831"/>
                  <a:pt x="969264" y="13075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57"/>
          <p:cNvSpPr/>
          <p:nvPr>
            <p:custDataLst>
              <p:tags r:id="rId62"/>
            </p:custDataLst>
          </p:nvPr>
        </p:nvSpPr>
        <p:spPr>
          <a:xfrm>
            <a:off x="9215786" y="3483309"/>
            <a:ext cx="857707" cy="189890"/>
          </a:xfrm>
          <a:custGeom>
            <a:gdLst>
              <a:gd name="connsiteX0" fmla="*/ 857707 w 857707"/>
              <a:gd name="connsiteY0" fmla="*/ 105461 h 189890"/>
              <a:gd name="connsiteX1" fmla="*/ 0 w 857707"/>
              <a:gd name="connsiteY1" fmla="*/ 189891 h 189890"/>
              <a:gd name="connsiteX2" fmla="*/ 22860 w 857707"/>
              <a:gd name="connsiteY2" fmla="*/ 41910 h 189890"/>
              <a:gd name="connsiteX3" fmla="*/ 828904 w 857707"/>
              <a:gd name="connsiteY3" fmla="*/ 0 h 189890"/>
              <a:gd name="connsiteX4" fmla="*/ 857707 w 857707"/>
              <a:gd name="connsiteY4" fmla="*/ 105461 h 1898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707" h="189890">
                <a:moveTo>
                  <a:pt x="857707" y="105461"/>
                </a:moveTo>
                <a:lnTo>
                  <a:pt x="0" y="189891"/>
                </a:lnTo>
                <a:cubicBezTo>
                  <a:pt x="6706" y="137922"/>
                  <a:pt x="15240" y="88087"/>
                  <a:pt x="22860" y="41910"/>
                </a:cubicBezTo>
                <a:lnTo>
                  <a:pt x="828904" y="0"/>
                </a:lnTo>
                <a:cubicBezTo>
                  <a:pt x="837286" y="37491"/>
                  <a:pt x="847039" y="71781"/>
                  <a:pt x="857707" y="10546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9" name="任意多边形: 形状 58"/>
          <p:cNvSpPr/>
          <p:nvPr>
            <p:custDataLst>
              <p:tags r:id="rId63"/>
            </p:custDataLst>
          </p:nvPr>
        </p:nvSpPr>
        <p:spPr>
          <a:xfrm>
            <a:off x="8777725" y="930747"/>
            <a:ext cx="550465" cy="1051729"/>
          </a:xfrm>
          <a:custGeom>
            <a:gdLst>
              <a:gd name="connsiteX0" fmla="*/ 522795 w 550465"/>
              <a:gd name="connsiteY0" fmla="*/ 520003 h 1051729"/>
              <a:gd name="connsiteX1" fmla="*/ 472351 w 550465"/>
              <a:gd name="connsiteY1" fmla="*/ 367603 h 1051729"/>
              <a:gd name="connsiteX2" fmla="*/ 294653 w 550465"/>
              <a:gd name="connsiteY2" fmla="*/ 39181 h 1051729"/>
              <a:gd name="connsiteX3" fmla="*/ 276060 w 550465"/>
              <a:gd name="connsiteY3" fmla="*/ 15407 h 1051729"/>
              <a:gd name="connsiteX4" fmla="*/ 220434 w 550465"/>
              <a:gd name="connsiteY4" fmla="*/ 13426 h 1051729"/>
              <a:gd name="connsiteX5" fmla="*/ 191783 w 550465"/>
              <a:gd name="connsiteY5" fmla="*/ 53202 h 1051729"/>
              <a:gd name="connsiteX6" fmla="*/ 21857 w 550465"/>
              <a:gd name="connsiteY6" fmla="*/ 480989 h 1051729"/>
              <a:gd name="connsiteX7" fmla="*/ 368 w 550465"/>
              <a:gd name="connsiteY7" fmla="*/ 653201 h 1051729"/>
              <a:gd name="connsiteX8" fmla="*/ 24600 w 550465"/>
              <a:gd name="connsiteY8" fmla="*/ 847663 h 1051729"/>
              <a:gd name="connsiteX9" fmla="*/ 97295 w 550465"/>
              <a:gd name="connsiteY9" fmla="*/ 983299 h 1051729"/>
              <a:gd name="connsiteX10" fmla="*/ 243294 w 550465"/>
              <a:gd name="connsiteY10" fmla="*/ 1051727 h 1051729"/>
              <a:gd name="connsiteX11" fmla="*/ 390969 w 550465"/>
              <a:gd name="connsiteY11" fmla="*/ 1004026 h 1051729"/>
              <a:gd name="connsiteX12" fmla="*/ 451929 w 550465"/>
              <a:gd name="connsiteY12" fmla="*/ 947790 h 1051729"/>
              <a:gd name="connsiteX13" fmla="*/ 494906 w 550465"/>
              <a:gd name="connsiteY13" fmla="*/ 895212 h 1051729"/>
              <a:gd name="connsiteX14" fmla="*/ 550380 w 550465"/>
              <a:gd name="connsiteY14" fmla="*/ 712332 h 1051729"/>
              <a:gd name="connsiteX15" fmla="*/ 522795 w 550465"/>
              <a:gd name="connsiteY15" fmla="*/ 520003 h 1051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0465" h="1051729">
                <a:moveTo>
                  <a:pt x="522795" y="520003"/>
                </a:moveTo>
                <a:cubicBezTo>
                  <a:pt x="509806" y="468017"/>
                  <a:pt x="492943" y="417074"/>
                  <a:pt x="472351" y="367603"/>
                </a:cubicBezTo>
                <a:cubicBezTo>
                  <a:pt x="423717" y="252718"/>
                  <a:pt x="364214" y="142743"/>
                  <a:pt x="294653" y="39181"/>
                </a:cubicBezTo>
                <a:cubicBezTo>
                  <a:pt x="289238" y="30674"/>
                  <a:pt x="283012" y="22711"/>
                  <a:pt x="276060" y="15407"/>
                </a:cubicBezTo>
                <a:cubicBezTo>
                  <a:pt x="257467" y="-4557"/>
                  <a:pt x="240093" y="-5015"/>
                  <a:pt x="220434" y="13426"/>
                </a:cubicBezTo>
                <a:cubicBezTo>
                  <a:pt x="208818" y="25068"/>
                  <a:pt x="199145" y="38497"/>
                  <a:pt x="191783" y="53202"/>
                </a:cubicBezTo>
                <a:cubicBezTo>
                  <a:pt x="115214" y="187054"/>
                  <a:pt x="58003" y="331081"/>
                  <a:pt x="21857" y="480989"/>
                </a:cubicBezTo>
                <a:cubicBezTo>
                  <a:pt x="8764" y="537496"/>
                  <a:pt x="1563" y="595208"/>
                  <a:pt x="368" y="653201"/>
                </a:cubicBezTo>
                <a:cubicBezTo>
                  <a:pt x="-1895" y="718896"/>
                  <a:pt x="6284" y="784533"/>
                  <a:pt x="24600" y="847663"/>
                </a:cubicBezTo>
                <a:cubicBezTo>
                  <a:pt x="38532" y="897683"/>
                  <a:pt x="63357" y="944002"/>
                  <a:pt x="97295" y="983299"/>
                </a:cubicBezTo>
                <a:cubicBezTo>
                  <a:pt x="133205" y="1026890"/>
                  <a:pt x="186817" y="1052018"/>
                  <a:pt x="243294" y="1051727"/>
                </a:cubicBezTo>
                <a:cubicBezTo>
                  <a:pt x="297396" y="1051727"/>
                  <a:pt x="349059" y="1042278"/>
                  <a:pt x="390969" y="1004026"/>
                </a:cubicBezTo>
                <a:cubicBezTo>
                  <a:pt x="411544" y="985433"/>
                  <a:pt x="431813" y="966535"/>
                  <a:pt x="451929" y="947790"/>
                </a:cubicBezTo>
                <a:cubicBezTo>
                  <a:pt x="468340" y="932078"/>
                  <a:pt x="482772" y="914421"/>
                  <a:pt x="494906" y="895212"/>
                </a:cubicBezTo>
                <a:cubicBezTo>
                  <a:pt x="530362" y="840744"/>
                  <a:pt x="549601" y="777319"/>
                  <a:pt x="550380" y="712332"/>
                </a:cubicBezTo>
                <a:cubicBezTo>
                  <a:pt x="551470" y="647164"/>
                  <a:pt x="542158" y="582239"/>
                  <a:pt x="522795" y="520003"/>
                </a:cubicBezTo>
                <a:close/>
              </a:path>
            </a:pathLst>
          </a:custGeom>
          <a:solidFill>
            <a:schemeClr val="accent6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0" name="任意多边形: 形状 59"/>
          <p:cNvSpPr/>
          <p:nvPr>
            <p:custDataLst>
              <p:tags r:id="rId64"/>
            </p:custDataLst>
          </p:nvPr>
        </p:nvSpPr>
        <p:spPr>
          <a:xfrm>
            <a:off x="8967214" y="1231904"/>
            <a:ext cx="220330" cy="580582"/>
          </a:xfrm>
          <a:custGeom>
            <a:gdLst>
              <a:gd name="connsiteX0" fmla="*/ 122233 w 220330"/>
              <a:gd name="connsiteY0" fmla="*/ 51206 h 580582"/>
              <a:gd name="connsiteX1" fmla="*/ 94648 w 220330"/>
              <a:gd name="connsiteY1" fmla="*/ 0 h 580582"/>
              <a:gd name="connsiteX2" fmla="*/ 76360 w 220330"/>
              <a:gd name="connsiteY2" fmla="*/ 31699 h 580582"/>
              <a:gd name="connsiteX3" fmla="*/ 9000 w 220330"/>
              <a:gd name="connsiteY3" fmla="*/ 267767 h 580582"/>
              <a:gd name="connsiteX4" fmla="*/ 18601 w 220330"/>
              <a:gd name="connsiteY4" fmla="*/ 488747 h 580582"/>
              <a:gd name="connsiteX5" fmla="*/ 49081 w 220330"/>
              <a:gd name="connsiteY5" fmla="*/ 548945 h 580582"/>
              <a:gd name="connsiteX6" fmla="*/ 138235 w 220330"/>
              <a:gd name="connsiteY6" fmla="*/ 561746 h 580582"/>
              <a:gd name="connsiteX7" fmla="*/ 213520 w 220330"/>
              <a:gd name="connsiteY7" fmla="*/ 447142 h 580582"/>
              <a:gd name="connsiteX8" fmla="*/ 214435 w 220330"/>
              <a:gd name="connsiteY8" fmla="*/ 330860 h 580582"/>
              <a:gd name="connsiteX9" fmla="*/ 122233 w 220330"/>
              <a:gd name="connsiteY9" fmla="*/ 51206 h 5805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30" h="580582">
                <a:moveTo>
                  <a:pt x="122233" y="51206"/>
                </a:moveTo>
                <a:cubicBezTo>
                  <a:pt x="116903" y="32321"/>
                  <a:pt x="107486" y="14839"/>
                  <a:pt x="94648" y="0"/>
                </a:cubicBezTo>
                <a:cubicBezTo>
                  <a:pt x="86027" y="8894"/>
                  <a:pt x="79745" y="19785"/>
                  <a:pt x="76360" y="31699"/>
                </a:cubicBezTo>
                <a:cubicBezTo>
                  <a:pt x="45905" y="107882"/>
                  <a:pt x="23333" y="186984"/>
                  <a:pt x="9000" y="267767"/>
                </a:cubicBezTo>
                <a:cubicBezTo>
                  <a:pt x="-5664" y="341123"/>
                  <a:pt x="-2369" y="416939"/>
                  <a:pt x="18601" y="488747"/>
                </a:cubicBezTo>
                <a:cubicBezTo>
                  <a:pt x="25131" y="510453"/>
                  <a:pt x="35450" y="530834"/>
                  <a:pt x="49081" y="548945"/>
                </a:cubicBezTo>
                <a:cubicBezTo>
                  <a:pt x="78342" y="586740"/>
                  <a:pt x="100287" y="590245"/>
                  <a:pt x="138235" y="561746"/>
                </a:cubicBezTo>
                <a:cubicBezTo>
                  <a:pt x="176231" y="533780"/>
                  <a:pt x="202942" y="493119"/>
                  <a:pt x="213520" y="447142"/>
                </a:cubicBezTo>
                <a:cubicBezTo>
                  <a:pt x="222280" y="408909"/>
                  <a:pt x="222593" y="369226"/>
                  <a:pt x="214435" y="330860"/>
                </a:cubicBezTo>
                <a:cubicBezTo>
                  <a:pt x="194009" y="234554"/>
                  <a:pt x="163090" y="140776"/>
                  <a:pt x="122233" y="51206"/>
                </a:cubicBezTo>
                <a:close/>
              </a:path>
            </a:pathLst>
          </a:custGeom>
          <a:solidFill>
            <a:srgbClr val="FF91A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1" name="任意多边形: 形状 60"/>
          <p:cNvSpPr/>
          <p:nvPr>
            <p:custDataLst>
              <p:tags r:id="rId65"/>
            </p:custDataLst>
          </p:nvPr>
        </p:nvSpPr>
        <p:spPr>
          <a:xfrm>
            <a:off x="9100183" y="1525426"/>
            <a:ext cx="27420" cy="186266"/>
          </a:xfrm>
          <a:custGeom>
            <a:gdLst>
              <a:gd name="connsiteX0" fmla="*/ 5570 w 27420"/>
              <a:gd name="connsiteY0" fmla="*/ 0 h 186266"/>
              <a:gd name="connsiteX1" fmla="*/ 15629 w 27420"/>
              <a:gd name="connsiteY1" fmla="*/ 18440 h 186266"/>
              <a:gd name="connsiteX2" fmla="*/ 27211 w 27420"/>
              <a:gd name="connsiteY2" fmla="*/ 156972 h 186266"/>
              <a:gd name="connsiteX3" fmla="*/ 21572 w 27420"/>
              <a:gd name="connsiteY3" fmla="*/ 181813 h 186266"/>
              <a:gd name="connsiteX4" fmla="*/ 12276 w 27420"/>
              <a:gd name="connsiteY4" fmla="*/ 186233 h 186266"/>
              <a:gd name="connsiteX5" fmla="*/ 3742 w 27420"/>
              <a:gd name="connsiteY5" fmla="*/ 180289 h 186266"/>
              <a:gd name="connsiteX6" fmla="*/ 2218 w 27420"/>
              <a:gd name="connsiteY6" fmla="*/ 172974 h 186266"/>
              <a:gd name="connsiteX7" fmla="*/ 389 w 27420"/>
              <a:gd name="connsiteY7" fmla="*/ 26213 h 186266"/>
              <a:gd name="connsiteX8" fmla="*/ 5570 w 27420"/>
              <a:gd name="connsiteY8" fmla="*/ 0 h 186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20" h="186266">
                <a:moveTo>
                  <a:pt x="5570" y="0"/>
                </a:moveTo>
                <a:cubicBezTo>
                  <a:pt x="11755" y="4115"/>
                  <a:pt x="15518" y="11012"/>
                  <a:pt x="15629" y="18440"/>
                </a:cubicBezTo>
                <a:cubicBezTo>
                  <a:pt x="24122" y="64113"/>
                  <a:pt x="28002" y="110524"/>
                  <a:pt x="27211" y="156972"/>
                </a:cubicBezTo>
                <a:cubicBezTo>
                  <a:pt x="28106" y="165647"/>
                  <a:pt x="26125" y="174375"/>
                  <a:pt x="21572" y="181813"/>
                </a:cubicBezTo>
                <a:cubicBezTo>
                  <a:pt x="19137" y="184399"/>
                  <a:pt x="15819" y="185977"/>
                  <a:pt x="12276" y="186233"/>
                </a:cubicBezTo>
                <a:cubicBezTo>
                  <a:pt x="8364" y="186591"/>
                  <a:pt x="4763" y="184082"/>
                  <a:pt x="3742" y="180289"/>
                </a:cubicBezTo>
                <a:cubicBezTo>
                  <a:pt x="3015" y="177901"/>
                  <a:pt x="2506" y="175454"/>
                  <a:pt x="2218" y="172974"/>
                </a:cubicBezTo>
                <a:lnTo>
                  <a:pt x="389" y="26213"/>
                </a:lnTo>
                <a:cubicBezTo>
                  <a:pt x="-872" y="17142"/>
                  <a:pt x="953" y="7910"/>
                  <a:pt x="5570" y="0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2" name="任意多边形: 形状 61"/>
          <p:cNvSpPr/>
          <p:nvPr>
            <p:custDataLst>
              <p:tags r:id="rId66"/>
            </p:custDataLst>
          </p:nvPr>
        </p:nvSpPr>
        <p:spPr>
          <a:xfrm>
            <a:off x="9037106" y="1573879"/>
            <a:ext cx="41388" cy="143269"/>
          </a:xfrm>
          <a:custGeom>
            <a:gdLst>
              <a:gd name="connsiteX0" fmla="*/ 27652 w 41388"/>
              <a:gd name="connsiteY0" fmla="*/ 57161 h 143269"/>
              <a:gd name="connsiteX1" fmla="*/ 39844 w 41388"/>
              <a:gd name="connsiteY1" fmla="*/ 104710 h 143269"/>
              <a:gd name="connsiteX2" fmla="*/ 41215 w 41388"/>
              <a:gd name="connsiteY2" fmla="*/ 130923 h 143269"/>
              <a:gd name="connsiteX3" fmla="*/ 31380 w 41388"/>
              <a:gd name="connsiteY3" fmla="*/ 143201 h 143269"/>
              <a:gd name="connsiteX4" fmla="*/ 29938 w 41388"/>
              <a:gd name="connsiteY4" fmla="*/ 143267 h 143269"/>
              <a:gd name="connsiteX5" fmla="*/ 18813 w 41388"/>
              <a:gd name="connsiteY5" fmla="*/ 134885 h 143269"/>
              <a:gd name="connsiteX6" fmla="*/ 16679 w 41388"/>
              <a:gd name="connsiteY6" fmla="*/ 127722 h 143269"/>
              <a:gd name="connsiteX7" fmla="*/ 525 w 41388"/>
              <a:gd name="connsiteY7" fmla="*/ 19366 h 143269"/>
              <a:gd name="connsiteX8" fmla="*/ 525 w 41388"/>
              <a:gd name="connsiteY8" fmla="*/ 4126 h 143269"/>
              <a:gd name="connsiteX9" fmla="*/ 5401 w 41388"/>
              <a:gd name="connsiteY9" fmla="*/ 11 h 143269"/>
              <a:gd name="connsiteX10" fmla="*/ 11497 w 41388"/>
              <a:gd name="connsiteY10" fmla="*/ 3059 h 143269"/>
              <a:gd name="connsiteX11" fmla="*/ 29633 w 41388"/>
              <a:gd name="connsiteY11" fmla="*/ 56399 h 14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88" h="143269">
                <a:moveTo>
                  <a:pt x="27652" y="57161"/>
                </a:moveTo>
                <a:cubicBezTo>
                  <a:pt x="31767" y="72401"/>
                  <a:pt x="36491" y="88708"/>
                  <a:pt x="39844" y="104710"/>
                </a:cubicBezTo>
                <a:cubicBezTo>
                  <a:pt x="41215" y="113375"/>
                  <a:pt x="41676" y="122161"/>
                  <a:pt x="41215" y="130923"/>
                </a:cubicBezTo>
                <a:cubicBezTo>
                  <a:pt x="41891" y="137029"/>
                  <a:pt x="37486" y="142528"/>
                  <a:pt x="31380" y="143201"/>
                </a:cubicBezTo>
                <a:cubicBezTo>
                  <a:pt x="30901" y="143255"/>
                  <a:pt x="30419" y="143276"/>
                  <a:pt x="29938" y="143267"/>
                </a:cubicBezTo>
                <a:cubicBezTo>
                  <a:pt x="24741" y="143371"/>
                  <a:pt x="20146" y="139910"/>
                  <a:pt x="18813" y="134885"/>
                </a:cubicBezTo>
                <a:cubicBezTo>
                  <a:pt x="17962" y="132541"/>
                  <a:pt x="17249" y="130150"/>
                  <a:pt x="16679" y="127722"/>
                </a:cubicBezTo>
                <a:cubicBezTo>
                  <a:pt x="11193" y="91603"/>
                  <a:pt x="5706" y="55485"/>
                  <a:pt x="525" y="19366"/>
                </a:cubicBezTo>
                <a:cubicBezTo>
                  <a:pt x="-175" y="14309"/>
                  <a:pt x="-175" y="9182"/>
                  <a:pt x="525" y="4126"/>
                </a:cubicBezTo>
                <a:cubicBezTo>
                  <a:pt x="1302" y="1985"/>
                  <a:pt x="3160" y="416"/>
                  <a:pt x="5401" y="11"/>
                </a:cubicBezTo>
                <a:cubicBezTo>
                  <a:pt x="7831" y="-126"/>
                  <a:pt x="10150" y="1034"/>
                  <a:pt x="11497" y="3059"/>
                </a:cubicBezTo>
                <a:cubicBezTo>
                  <a:pt x="17746" y="20737"/>
                  <a:pt x="23537" y="38568"/>
                  <a:pt x="29633" y="56399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任意多边形: 形状 62"/>
          <p:cNvSpPr/>
          <p:nvPr>
            <p:custDataLst>
              <p:tags r:id="rId67"/>
            </p:custDataLst>
          </p:nvPr>
        </p:nvSpPr>
        <p:spPr>
          <a:xfrm>
            <a:off x="10164831" y="1068741"/>
            <a:ext cx="565691" cy="1040426"/>
          </a:xfrm>
          <a:custGeom>
            <a:gdLst>
              <a:gd name="connsiteX0" fmla="*/ 464923 w 565691"/>
              <a:gd name="connsiteY0" fmla="*/ 42310 h 1040426"/>
              <a:gd name="connsiteX1" fmla="*/ 444654 w 565691"/>
              <a:gd name="connsiteY1" fmla="*/ 10763 h 1040426"/>
              <a:gd name="connsiteX2" fmla="*/ 403201 w 565691"/>
              <a:gd name="connsiteY2" fmla="*/ 6039 h 1040426"/>
              <a:gd name="connsiteX3" fmla="*/ 372721 w 565691"/>
              <a:gd name="connsiteY3" fmla="*/ 33471 h 1040426"/>
              <a:gd name="connsiteX4" fmla="*/ 179935 w 565691"/>
              <a:gd name="connsiteY4" fmla="*/ 266490 h 1040426"/>
              <a:gd name="connsiteX5" fmla="*/ 48109 w 565691"/>
              <a:gd name="connsiteY5" fmla="*/ 501339 h 1040426"/>
              <a:gd name="connsiteX6" fmla="*/ 103 w 565691"/>
              <a:gd name="connsiteY6" fmla="*/ 701745 h 1040426"/>
              <a:gd name="connsiteX7" fmla="*/ 68531 w 565691"/>
              <a:gd name="connsiteY7" fmla="*/ 909618 h 1040426"/>
              <a:gd name="connsiteX8" fmla="*/ 94286 w 565691"/>
              <a:gd name="connsiteY8" fmla="*/ 942232 h 1040426"/>
              <a:gd name="connsiteX9" fmla="*/ 228093 w 565691"/>
              <a:gd name="connsiteY9" fmla="*/ 1033672 h 1040426"/>
              <a:gd name="connsiteX10" fmla="*/ 405487 w 565691"/>
              <a:gd name="connsiteY10" fmla="*/ 993438 h 1040426"/>
              <a:gd name="connsiteX11" fmla="*/ 496165 w 565691"/>
              <a:gd name="connsiteY11" fmla="*/ 878529 h 1040426"/>
              <a:gd name="connsiteX12" fmla="*/ 565659 w 565691"/>
              <a:gd name="connsiteY12" fmla="*/ 582720 h 1040426"/>
              <a:gd name="connsiteX13" fmla="*/ 513234 w 565691"/>
              <a:gd name="connsiteY13" fmla="*/ 201720 h 1040426"/>
              <a:gd name="connsiteX14" fmla="*/ 493269 w 565691"/>
              <a:gd name="connsiteY14" fmla="*/ 124758 h 1040426"/>
              <a:gd name="connsiteX15" fmla="*/ 464923 w 565691"/>
              <a:gd name="connsiteY15" fmla="*/ 42310 h 1040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5691" h="1040426">
                <a:moveTo>
                  <a:pt x="464923" y="42310"/>
                </a:moveTo>
                <a:cubicBezTo>
                  <a:pt x="460564" y="30438"/>
                  <a:pt x="453645" y="19668"/>
                  <a:pt x="444654" y="10763"/>
                </a:cubicBezTo>
                <a:cubicBezTo>
                  <a:pt x="434245" y="-1504"/>
                  <a:pt x="416094" y="-3572"/>
                  <a:pt x="403201" y="6039"/>
                </a:cubicBezTo>
                <a:cubicBezTo>
                  <a:pt x="392106" y="14095"/>
                  <a:pt x="381895" y="23289"/>
                  <a:pt x="372721" y="33471"/>
                </a:cubicBezTo>
                <a:cubicBezTo>
                  <a:pt x="303044" y="106495"/>
                  <a:pt x="238609" y="184362"/>
                  <a:pt x="179935" y="266490"/>
                </a:cubicBezTo>
                <a:cubicBezTo>
                  <a:pt x="128226" y="340151"/>
                  <a:pt x="84060" y="418831"/>
                  <a:pt x="48109" y="501339"/>
                </a:cubicBezTo>
                <a:cubicBezTo>
                  <a:pt x="18939" y="564286"/>
                  <a:pt x="2617" y="632416"/>
                  <a:pt x="103" y="701745"/>
                </a:cubicBezTo>
                <a:cubicBezTo>
                  <a:pt x="-1787" y="776860"/>
                  <a:pt x="22399" y="850312"/>
                  <a:pt x="68531" y="909618"/>
                </a:cubicBezTo>
                <a:cubicBezTo>
                  <a:pt x="77674" y="920039"/>
                  <a:pt x="86270" y="930925"/>
                  <a:pt x="94286" y="942232"/>
                </a:cubicBezTo>
                <a:cubicBezTo>
                  <a:pt x="124766" y="993286"/>
                  <a:pt x="172162" y="1019651"/>
                  <a:pt x="228093" y="1033672"/>
                </a:cubicBezTo>
                <a:cubicBezTo>
                  <a:pt x="290242" y="1050503"/>
                  <a:pt x="356688" y="1035432"/>
                  <a:pt x="405487" y="993438"/>
                </a:cubicBezTo>
                <a:cubicBezTo>
                  <a:pt x="443465" y="961943"/>
                  <a:pt x="474357" y="922787"/>
                  <a:pt x="496165" y="878529"/>
                </a:cubicBezTo>
                <a:cubicBezTo>
                  <a:pt x="541778" y="786587"/>
                  <a:pt x="565568" y="685357"/>
                  <a:pt x="565659" y="582720"/>
                </a:cubicBezTo>
                <a:cubicBezTo>
                  <a:pt x="566559" y="453863"/>
                  <a:pt x="548895" y="325548"/>
                  <a:pt x="513234" y="201720"/>
                </a:cubicBezTo>
                <a:cubicBezTo>
                  <a:pt x="506528" y="176117"/>
                  <a:pt x="499670" y="150514"/>
                  <a:pt x="493269" y="124758"/>
                </a:cubicBezTo>
                <a:cubicBezTo>
                  <a:pt x="485588" y="96698"/>
                  <a:pt x="476124" y="69158"/>
                  <a:pt x="464923" y="42310"/>
                </a:cubicBezTo>
                <a:close/>
              </a:path>
            </a:pathLst>
          </a:custGeom>
          <a:solidFill>
            <a:schemeClr val="accent6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4" name="任意多边形: 形状 63"/>
          <p:cNvSpPr/>
          <p:nvPr>
            <p:custDataLst>
              <p:tags r:id="rId68"/>
            </p:custDataLst>
          </p:nvPr>
        </p:nvSpPr>
        <p:spPr>
          <a:xfrm>
            <a:off x="10306634" y="1361022"/>
            <a:ext cx="234083" cy="569862"/>
          </a:xfrm>
          <a:custGeom>
            <a:gdLst>
              <a:gd name="connsiteX0" fmla="*/ 201809 w 234083"/>
              <a:gd name="connsiteY0" fmla="*/ 4841 h 569862"/>
              <a:gd name="connsiteX1" fmla="*/ 193504 w 234083"/>
              <a:gd name="connsiteY1" fmla="*/ 266 h 569862"/>
              <a:gd name="connsiteX2" fmla="*/ 190227 w 234083"/>
              <a:gd name="connsiteY2" fmla="*/ 2403 h 569862"/>
              <a:gd name="connsiteX3" fmla="*/ 180778 w 234083"/>
              <a:gd name="connsiteY3" fmla="*/ 14290 h 569862"/>
              <a:gd name="connsiteX4" fmla="*/ 60839 w 234083"/>
              <a:gd name="connsiteY4" fmla="*/ 211496 h 569862"/>
              <a:gd name="connsiteX5" fmla="*/ 12224 w 234083"/>
              <a:gd name="connsiteY5" fmla="*/ 326406 h 569862"/>
              <a:gd name="connsiteX6" fmla="*/ 794 w 234083"/>
              <a:gd name="connsiteY6" fmla="*/ 423484 h 569862"/>
              <a:gd name="connsiteX7" fmla="*/ 69374 w 234083"/>
              <a:gd name="connsiteY7" fmla="*/ 558206 h 569862"/>
              <a:gd name="connsiteX8" fmla="*/ 115094 w 234083"/>
              <a:gd name="connsiteY8" fmla="*/ 566131 h 569862"/>
              <a:gd name="connsiteX9" fmla="*/ 140849 w 234083"/>
              <a:gd name="connsiteY9" fmla="*/ 550891 h 569862"/>
              <a:gd name="connsiteX10" fmla="*/ 182912 w 234083"/>
              <a:gd name="connsiteY10" fmla="*/ 498008 h 569862"/>
              <a:gd name="connsiteX11" fmla="*/ 223145 w 234083"/>
              <a:gd name="connsiteY11" fmla="*/ 384165 h 569862"/>
              <a:gd name="connsiteX12" fmla="*/ 228175 w 234083"/>
              <a:gd name="connsiteY12" fmla="*/ 165776 h 569862"/>
              <a:gd name="connsiteX13" fmla="*/ 211563 w 234083"/>
              <a:gd name="connsiteY13" fmla="*/ 41417 h 569862"/>
              <a:gd name="connsiteX14" fmla="*/ 201809 w 234083"/>
              <a:gd name="connsiteY14" fmla="*/ 4841 h 5698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4083" h="569862">
                <a:moveTo>
                  <a:pt x="201809" y="4841"/>
                </a:moveTo>
                <a:cubicBezTo>
                  <a:pt x="200773" y="1284"/>
                  <a:pt x="197054" y="-764"/>
                  <a:pt x="193504" y="266"/>
                </a:cubicBezTo>
                <a:cubicBezTo>
                  <a:pt x="192223" y="638"/>
                  <a:pt x="191080" y="1382"/>
                  <a:pt x="190227" y="2403"/>
                </a:cubicBezTo>
                <a:cubicBezTo>
                  <a:pt x="186859" y="6192"/>
                  <a:pt x="183704" y="10160"/>
                  <a:pt x="180778" y="14290"/>
                </a:cubicBezTo>
                <a:cubicBezTo>
                  <a:pt x="136628" y="77398"/>
                  <a:pt x="96562" y="143268"/>
                  <a:pt x="60839" y="211496"/>
                </a:cubicBezTo>
                <a:cubicBezTo>
                  <a:pt x="41271" y="248290"/>
                  <a:pt x="25010" y="286743"/>
                  <a:pt x="12224" y="326406"/>
                </a:cubicBezTo>
                <a:cubicBezTo>
                  <a:pt x="2059" y="357696"/>
                  <a:pt x="-1828" y="390688"/>
                  <a:pt x="794" y="423484"/>
                </a:cubicBezTo>
                <a:cubicBezTo>
                  <a:pt x="4954" y="475690"/>
                  <a:pt x="29613" y="524128"/>
                  <a:pt x="69374" y="558206"/>
                </a:cubicBezTo>
                <a:cubicBezTo>
                  <a:pt x="81505" y="570047"/>
                  <a:pt x="99686" y="573197"/>
                  <a:pt x="115094" y="566131"/>
                </a:cubicBezTo>
                <a:cubicBezTo>
                  <a:pt x="124482" y="562539"/>
                  <a:pt x="133184" y="557386"/>
                  <a:pt x="140849" y="550891"/>
                </a:cubicBezTo>
                <a:cubicBezTo>
                  <a:pt x="158055" y="536048"/>
                  <a:pt x="172320" y="518111"/>
                  <a:pt x="182912" y="498008"/>
                </a:cubicBezTo>
                <a:cubicBezTo>
                  <a:pt x="201687" y="462174"/>
                  <a:pt x="215236" y="423838"/>
                  <a:pt x="223145" y="384165"/>
                </a:cubicBezTo>
                <a:cubicBezTo>
                  <a:pt x="235779" y="312034"/>
                  <a:pt x="237486" y="238411"/>
                  <a:pt x="228175" y="165776"/>
                </a:cubicBezTo>
                <a:cubicBezTo>
                  <a:pt x="224822" y="124061"/>
                  <a:pt x="219274" y="82552"/>
                  <a:pt x="211563" y="41417"/>
                </a:cubicBezTo>
                <a:cubicBezTo>
                  <a:pt x="206991" y="24349"/>
                  <a:pt x="204553" y="14595"/>
                  <a:pt x="201809" y="4841"/>
                </a:cubicBezTo>
                <a:close/>
              </a:path>
            </a:pathLst>
          </a:custGeom>
          <a:solidFill>
            <a:srgbClr val="FF91A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69"/>
            </p:custDataLst>
          </p:nvPr>
        </p:nvSpPr>
        <p:spPr>
          <a:xfrm>
            <a:off x="10358411" y="1641227"/>
            <a:ext cx="52564" cy="182342"/>
          </a:xfrm>
          <a:custGeom>
            <a:gdLst>
              <a:gd name="connsiteX0" fmla="*/ 11348 w 52564"/>
              <a:gd name="connsiteY0" fmla="*/ 182294 h 182342"/>
              <a:gd name="connsiteX1" fmla="*/ 2661 w 52564"/>
              <a:gd name="connsiteY1" fmla="*/ 176350 h 182342"/>
              <a:gd name="connsiteX2" fmla="*/ 70 w 52564"/>
              <a:gd name="connsiteY2" fmla="*/ 158062 h 182342"/>
              <a:gd name="connsiteX3" fmla="*/ 40913 w 52564"/>
              <a:gd name="connsiteY3" fmla="*/ 5662 h 182342"/>
              <a:gd name="connsiteX4" fmla="*/ 49143 w 52564"/>
              <a:gd name="connsiteY4" fmla="*/ 633 h 182342"/>
              <a:gd name="connsiteX5" fmla="*/ 52496 w 52564"/>
              <a:gd name="connsiteY5" fmla="*/ 10539 h 182342"/>
              <a:gd name="connsiteX6" fmla="*/ 49143 w 52564"/>
              <a:gd name="connsiteY6" fmla="*/ 36600 h 182342"/>
              <a:gd name="connsiteX7" fmla="*/ 23235 w 52564"/>
              <a:gd name="connsiteY7" fmla="*/ 165530 h 182342"/>
              <a:gd name="connsiteX8" fmla="*/ 17596 w 52564"/>
              <a:gd name="connsiteY8" fmla="*/ 178941 h 182342"/>
              <a:gd name="connsiteX9" fmla="*/ 11348 w 52564"/>
              <a:gd name="connsiteY9" fmla="*/ 182294 h 1823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564" h="182342">
                <a:moveTo>
                  <a:pt x="11348" y="182294"/>
                </a:moveTo>
                <a:cubicBezTo>
                  <a:pt x="7385" y="182730"/>
                  <a:pt x="3697" y="180205"/>
                  <a:pt x="2661" y="176350"/>
                </a:cubicBezTo>
                <a:cubicBezTo>
                  <a:pt x="604" y="170483"/>
                  <a:pt x="-265" y="164270"/>
                  <a:pt x="70" y="158062"/>
                </a:cubicBezTo>
                <a:cubicBezTo>
                  <a:pt x="7675" y="105838"/>
                  <a:pt x="21376" y="54688"/>
                  <a:pt x="40913" y="5662"/>
                </a:cubicBezTo>
                <a:cubicBezTo>
                  <a:pt x="42285" y="2157"/>
                  <a:pt x="45638" y="-1500"/>
                  <a:pt x="49143" y="633"/>
                </a:cubicBezTo>
                <a:cubicBezTo>
                  <a:pt x="51658" y="3287"/>
                  <a:pt x="52877" y="6906"/>
                  <a:pt x="52496" y="10539"/>
                </a:cubicBezTo>
                <a:cubicBezTo>
                  <a:pt x="51993" y="19293"/>
                  <a:pt x="50865" y="28001"/>
                  <a:pt x="49143" y="36600"/>
                </a:cubicBezTo>
                <a:cubicBezTo>
                  <a:pt x="40609" y="79576"/>
                  <a:pt x="32074" y="122553"/>
                  <a:pt x="23235" y="165530"/>
                </a:cubicBezTo>
                <a:cubicBezTo>
                  <a:pt x="22122" y="170287"/>
                  <a:pt x="20217" y="174820"/>
                  <a:pt x="17596" y="178941"/>
                </a:cubicBezTo>
                <a:cubicBezTo>
                  <a:pt x="16682" y="180922"/>
                  <a:pt x="13481" y="181380"/>
                  <a:pt x="11348" y="182294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6" name="任意多边形: 形状 65"/>
          <p:cNvSpPr/>
          <p:nvPr>
            <p:custDataLst>
              <p:tags r:id="rId70"/>
            </p:custDataLst>
          </p:nvPr>
        </p:nvSpPr>
        <p:spPr>
          <a:xfrm>
            <a:off x="10403428" y="1697333"/>
            <a:ext cx="62792" cy="139750"/>
          </a:xfrm>
          <a:custGeom>
            <a:gdLst>
              <a:gd name="connsiteX0" fmla="*/ 12813 w 62792"/>
              <a:gd name="connsiteY0" fmla="*/ 139751 h 139750"/>
              <a:gd name="connsiteX1" fmla="*/ 926 w 62792"/>
              <a:gd name="connsiteY1" fmla="*/ 131674 h 139750"/>
              <a:gd name="connsiteX2" fmla="*/ 926 w 62792"/>
              <a:gd name="connsiteY2" fmla="*/ 116434 h 139750"/>
              <a:gd name="connsiteX3" fmla="*/ 51370 w 62792"/>
              <a:gd name="connsiteY3" fmla="*/ 3353 h 139750"/>
              <a:gd name="connsiteX4" fmla="*/ 57161 w 62792"/>
              <a:gd name="connsiteY4" fmla="*/ 0 h 139750"/>
              <a:gd name="connsiteX5" fmla="*/ 62785 w 62792"/>
              <a:gd name="connsiteY5" fmla="*/ 6253 h 139750"/>
              <a:gd name="connsiteX6" fmla="*/ 62495 w 62792"/>
              <a:gd name="connsiteY6" fmla="*/ 7772 h 139750"/>
              <a:gd name="connsiteX7" fmla="*/ 53656 w 62792"/>
              <a:gd name="connsiteY7" fmla="*/ 40386 h 139750"/>
              <a:gd name="connsiteX8" fmla="*/ 25767 w 62792"/>
              <a:gd name="connsiteY8" fmla="*/ 122377 h 139750"/>
              <a:gd name="connsiteX9" fmla="*/ 12813 w 62792"/>
              <a:gd name="connsiteY9" fmla="*/ 139751 h 139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92" h="139750">
                <a:moveTo>
                  <a:pt x="12813" y="139751"/>
                </a:moveTo>
                <a:cubicBezTo>
                  <a:pt x="7631" y="138532"/>
                  <a:pt x="2145" y="137008"/>
                  <a:pt x="926" y="131674"/>
                </a:cubicBezTo>
                <a:cubicBezTo>
                  <a:pt x="-309" y="126669"/>
                  <a:pt x="-309" y="121438"/>
                  <a:pt x="926" y="116434"/>
                </a:cubicBezTo>
                <a:cubicBezTo>
                  <a:pt x="12005" y="76436"/>
                  <a:pt x="29013" y="38321"/>
                  <a:pt x="51370" y="3353"/>
                </a:cubicBezTo>
                <a:cubicBezTo>
                  <a:pt x="52650" y="1366"/>
                  <a:pt x="54799" y="117"/>
                  <a:pt x="57161" y="0"/>
                </a:cubicBezTo>
                <a:cubicBezTo>
                  <a:pt x="60438" y="175"/>
                  <a:pt x="62953" y="2976"/>
                  <a:pt x="62785" y="6253"/>
                </a:cubicBezTo>
                <a:cubicBezTo>
                  <a:pt x="62754" y="6770"/>
                  <a:pt x="62648" y="7280"/>
                  <a:pt x="62495" y="7772"/>
                </a:cubicBezTo>
                <a:cubicBezTo>
                  <a:pt x="59905" y="18745"/>
                  <a:pt x="57161" y="29718"/>
                  <a:pt x="53656" y="40386"/>
                </a:cubicBezTo>
                <a:cubicBezTo>
                  <a:pt x="44665" y="67818"/>
                  <a:pt x="35063" y="95098"/>
                  <a:pt x="25767" y="122377"/>
                </a:cubicBezTo>
                <a:cubicBezTo>
                  <a:pt x="24151" y="129766"/>
                  <a:pt x="19427" y="136099"/>
                  <a:pt x="12813" y="139751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7" name="任意多边形: 形状 66"/>
          <p:cNvSpPr/>
          <p:nvPr>
            <p:custDataLst>
              <p:tags r:id="rId71"/>
            </p:custDataLst>
          </p:nvPr>
        </p:nvSpPr>
        <p:spPr>
          <a:xfrm>
            <a:off x="8659434" y="1384840"/>
            <a:ext cx="1962065" cy="2114390"/>
          </a:xfrm>
          <a:custGeom>
            <a:gdLst>
              <a:gd name="connsiteX0" fmla="*/ 1914694 w 1962065"/>
              <a:gd name="connsiteY0" fmla="*/ 1003018 h 2114390"/>
              <a:gd name="connsiteX1" fmla="*/ 1954013 w 1962065"/>
              <a:gd name="connsiteY1" fmla="*/ 1505938 h 2114390"/>
              <a:gd name="connsiteX2" fmla="*/ 1734100 w 1962065"/>
              <a:gd name="connsiteY2" fmla="*/ 1937840 h 2114390"/>
              <a:gd name="connsiteX3" fmla="*/ 1566460 w 1962065"/>
              <a:gd name="connsiteY3" fmla="*/ 2044520 h 2114390"/>
              <a:gd name="connsiteX4" fmla="*/ 1205577 w 1962065"/>
              <a:gd name="connsiteY4" fmla="*/ 2113252 h 2114390"/>
              <a:gd name="connsiteX5" fmla="*/ 937200 w 1962065"/>
              <a:gd name="connsiteY5" fmla="*/ 2071190 h 2114390"/>
              <a:gd name="connsiteX6" fmla="*/ 900015 w 1962065"/>
              <a:gd name="connsiteY6" fmla="*/ 2069056 h 2114390"/>
              <a:gd name="connsiteX7" fmla="*/ 488535 w 1962065"/>
              <a:gd name="connsiteY7" fmla="*/ 2029737 h 2114390"/>
              <a:gd name="connsiteX8" fmla="*/ 176724 w 1962065"/>
              <a:gd name="connsiteY8" fmla="*/ 1835579 h 2114390"/>
              <a:gd name="connsiteX9" fmla="*/ 59986 w 1962065"/>
              <a:gd name="connsiteY9" fmla="*/ 1655595 h 2114390"/>
              <a:gd name="connsiteX10" fmla="*/ 24324 w 1962065"/>
              <a:gd name="connsiteY10" fmla="*/ 1559888 h 2114390"/>
              <a:gd name="connsiteX11" fmla="*/ 2379 w 1962065"/>
              <a:gd name="connsiteY11" fmla="*/ 1331288 h 2114390"/>
              <a:gd name="connsiteX12" fmla="*/ 129785 w 1962065"/>
              <a:gd name="connsiteY12" fmla="*/ 840560 h 2114390"/>
              <a:gd name="connsiteX13" fmla="*/ 423460 w 1962065"/>
              <a:gd name="connsiteY13" fmla="*/ 359738 h 2114390"/>
              <a:gd name="connsiteX14" fmla="*/ 621580 w 1962065"/>
              <a:gd name="connsiteY14" fmla="*/ 156436 h 2114390"/>
              <a:gd name="connsiteX15" fmla="*/ 817871 w 1962065"/>
              <a:gd name="connsiteY15" fmla="*/ 37259 h 2114390"/>
              <a:gd name="connsiteX16" fmla="*/ 1065826 w 1962065"/>
              <a:gd name="connsiteY16" fmla="*/ 2360 h 2114390"/>
              <a:gd name="connsiteX17" fmla="*/ 1122214 w 1962065"/>
              <a:gd name="connsiteY17" fmla="*/ 7694 h 2114390"/>
              <a:gd name="connsiteX18" fmla="*/ 1459780 w 1962065"/>
              <a:gd name="connsiteY18" fmla="*/ 145311 h 2114390"/>
              <a:gd name="connsiteX19" fmla="*/ 1583071 w 1962065"/>
              <a:gd name="connsiteY19" fmla="*/ 278356 h 2114390"/>
              <a:gd name="connsiteX20" fmla="*/ 1793536 w 1962065"/>
              <a:gd name="connsiteY20" fmla="*/ 648841 h 2114390"/>
              <a:gd name="connsiteX21" fmla="*/ 1894272 w 1962065"/>
              <a:gd name="connsiteY21" fmla="*/ 926209 h 2114390"/>
              <a:gd name="connsiteX22" fmla="*/ 1914694 w 1962065"/>
              <a:gd name="connsiteY22" fmla="*/ 1003018 h 21143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62065" h="2114390">
                <a:moveTo>
                  <a:pt x="1914694" y="1003018"/>
                </a:moveTo>
                <a:cubicBezTo>
                  <a:pt x="1959134" y="1166726"/>
                  <a:pt x="1972469" y="1337308"/>
                  <a:pt x="1954013" y="1505938"/>
                </a:cubicBezTo>
                <a:cubicBezTo>
                  <a:pt x="1937097" y="1678760"/>
                  <a:pt x="1858916" y="1820035"/>
                  <a:pt x="1734100" y="1937840"/>
                </a:cubicBezTo>
                <a:cubicBezTo>
                  <a:pt x="1684174" y="1981990"/>
                  <a:pt x="1627603" y="2017987"/>
                  <a:pt x="1566460" y="2044520"/>
                </a:cubicBezTo>
                <a:cubicBezTo>
                  <a:pt x="1453547" y="2096442"/>
                  <a:pt x="1329676" y="2120034"/>
                  <a:pt x="1205577" y="2113252"/>
                </a:cubicBezTo>
                <a:cubicBezTo>
                  <a:pt x="1114716" y="2110402"/>
                  <a:pt x="1024571" y="2096275"/>
                  <a:pt x="937200" y="2071190"/>
                </a:cubicBezTo>
                <a:cubicBezTo>
                  <a:pt x="925053" y="2068126"/>
                  <a:pt x="912432" y="2067395"/>
                  <a:pt x="900015" y="2069056"/>
                </a:cubicBezTo>
                <a:cubicBezTo>
                  <a:pt x="761603" y="2082970"/>
                  <a:pt x="621807" y="2069605"/>
                  <a:pt x="488535" y="2029737"/>
                </a:cubicBezTo>
                <a:cubicBezTo>
                  <a:pt x="370004" y="1992094"/>
                  <a:pt x="262801" y="1925343"/>
                  <a:pt x="176724" y="1835579"/>
                </a:cubicBezTo>
                <a:cubicBezTo>
                  <a:pt x="127246" y="1783139"/>
                  <a:pt x="87692" y="1722163"/>
                  <a:pt x="59986" y="1655595"/>
                </a:cubicBezTo>
                <a:cubicBezTo>
                  <a:pt x="46006" y="1624505"/>
                  <a:pt x="34093" y="1592547"/>
                  <a:pt x="24324" y="1559888"/>
                </a:cubicBezTo>
                <a:cubicBezTo>
                  <a:pt x="3130" y="1485669"/>
                  <a:pt x="-4307" y="1408189"/>
                  <a:pt x="2379" y="1331288"/>
                </a:cubicBezTo>
                <a:cubicBezTo>
                  <a:pt x="13944" y="1161209"/>
                  <a:pt x="57153" y="994789"/>
                  <a:pt x="129785" y="840560"/>
                </a:cubicBezTo>
                <a:cubicBezTo>
                  <a:pt x="209669" y="669959"/>
                  <a:pt x="308157" y="508706"/>
                  <a:pt x="423460" y="359738"/>
                </a:cubicBezTo>
                <a:cubicBezTo>
                  <a:pt x="482562" y="285540"/>
                  <a:pt x="548932" y="217434"/>
                  <a:pt x="621580" y="156436"/>
                </a:cubicBezTo>
                <a:cubicBezTo>
                  <a:pt x="679890" y="106019"/>
                  <a:pt x="746240" y="65735"/>
                  <a:pt x="817871" y="37259"/>
                </a:cubicBezTo>
                <a:cubicBezTo>
                  <a:pt x="896663" y="6424"/>
                  <a:pt x="981584" y="-5529"/>
                  <a:pt x="1065826" y="2360"/>
                </a:cubicBezTo>
                <a:cubicBezTo>
                  <a:pt x="1084571" y="4036"/>
                  <a:pt x="1103469" y="6779"/>
                  <a:pt x="1122214" y="7694"/>
                </a:cubicBezTo>
                <a:cubicBezTo>
                  <a:pt x="1246984" y="14430"/>
                  <a:pt x="1365871" y="62896"/>
                  <a:pt x="1459780" y="145311"/>
                </a:cubicBezTo>
                <a:cubicBezTo>
                  <a:pt x="1505500" y="185135"/>
                  <a:pt x="1546831" y="229737"/>
                  <a:pt x="1583071" y="278356"/>
                </a:cubicBezTo>
                <a:cubicBezTo>
                  <a:pt x="1668919" y="392254"/>
                  <a:pt x="1739663" y="516783"/>
                  <a:pt x="1793536" y="648841"/>
                </a:cubicBezTo>
                <a:cubicBezTo>
                  <a:pt x="1831788" y="740281"/>
                  <a:pt x="1863640" y="832787"/>
                  <a:pt x="1894272" y="926209"/>
                </a:cubicBezTo>
                <a:cubicBezTo>
                  <a:pt x="1902502" y="951354"/>
                  <a:pt x="1907988" y="977720"/>
                  <a:pt x="1914694" y="100301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8" name="任意多边形: 形状 67"/>
          <p:cNvSpPr/>
          <p:nvPr>
            <p:custDataLst>
              <p:tags r:id="rId72"/>
            </p:custDataLst>
          </p:nvPr>
        </p:nvSpPr>
        <p:spPr>
          <a:xfrm>
            <a:off x="9525495" y="777600"/>
            <a:ext cx="443007" cy="1009384"/>
          </a:xfrm>
          <a:custGeom>
            <a:gdLst>
              <a:gd name="connsiteX0" fmla="*/ 20390 w 443007"/>
              <a:gd name="connsiteY0" fmla="*/ 847039 h 1009384"/>
              <a:gd name="connsiteX1" fmla="*/ 22829 w 443007"/>
              <a:gd name="connsiteY1" fmla="*/ 831799 h 1009384"/>
              <a:gd name="connsiteX2" fmla="*/ 80436 w 443007"/>
              <a:gd name="connsiteY2" fmla="*/ 659435 h 1009384"/>
              <a:gd name="connsiteX3" fmla="*/ 99029 w 443007"/>
              <a:gd name="connsiteY3" fmla="*/ 645262 h 1009384"/>
              <a:gd name="connsiteX4" fmla="*/ 352927 w 443007"/>
              <a:gd name="connsiteY4" fmla="*/ 574396 h 1009384"/>
              <a:gd name="connsiteX5" fmla="*/ 368167 w 443007"/>
              <a:gd name="connsiteY5" fmla="*/ 563880 h 1009384"/>
              <a:gd name="connsiteX6" fmla="*/ 379597 w 443007"/>
              <a:gd name="connsiteY6" fmla="*/ 555498 h 1009384"/>
              <a:gd name="connsiteX7" fmla="*/ 389350 w 443007"/>
              <a:gd name="connsiteY7" fmla="*/ 574091 h 1009384"/>
              <a:gd name="connsiteX8" fmla="*/ 410534 w 443007"/>
              <a:gd name="connsiteY8" fmla="*/ 716432 h 1009384"/>
              <a:gd name="connsiteX9" fmla="*/ 393465 w 443007"/>
              <a:gd name="connsiteY9" fmla="*/ 758647 h 1009384"/>
              <a:gd name="connsiteX10" fmla="*/ 174771 w 443007"/>
              <a:gd name="connsiteY10" fmla="*/ 854812 h 1009384"/>
              <a:gd name="connsiteX11" fmla="*/ 42945 w 443007"/>
              <a:gd name="connsiteY11" fmla="*/ 852830 h 1009384"/>
              <a:gd name="connsiteX12" fmla="*/ 20390 w 443007"/>
              <a:gd name="connsiteY12" fmla="*/ 847039 h 1009384"/>
              <a:gd name="connsiteX13" fmla="*/ 401390 w 443007"/>
              <a:gd name="connsiteY13" fmla="*/ 792023 h 1009384"/>
              <a:gd name="connsiteX14" fmla="*/ 32125 w 443007"/>
              <a:gd name="connsiteY14" fmla="*/ 885444 h 1009384"/>
              <a:gd name="connsiteX15" fmla="*/ 14599 w 443007"/>
              <a:gd name="connsiteY15" fmla="*/ 882396 h 1009384"/>
              <a:gd name="connsiteX16" fmla="*/ 3474 w 443007"/>
              <a:gd name="connsiteY16" fmla="*/ 890168 h 1009384"/>
              <a:gd name="connsiteX17" fmla="*/ 6369 w 443007"/>
              <a:gd name="connsiteY17" fmla="*/ 914400 h 1009384"/>
              <a:gd name="connsiteX18" fmla="*/ 428213 w 443007"/>
              <a:gd name="connsiteY18" fmla="*/ 956158 h 1009384"/>
              <a:gd name="connsiteX19" fmla="*/ 442081 w 443007"/>
              <a:gd name="connsiteY19" fmla="*/ 925678 h 1009384"/>
              <a:gd name="connsiteX20" fmla="*/ 431565 w 443007"/>
              <a:gd name="connsiteY20" fmla="*/ 858469 h 1009384"/>
              <a:gd name="connsiteX21" fmla="*/ 419373 w 443007"/>
              <a:gd name="connsiteY21" fmla="*/ 785012 h 1009384"/>
              <a:gd name="connsiteX22" fmla="*/ 402000 w 443007"/>
              <a:gd name="connsiteY22" fmla="*/ 792480 h 1009384"/>
              <a:gd name="connsiteX23" fmla="*/ 319399 w 443007"/>
              <a:gd name="connsiteY23" fmla="*/ 352806 h 1009384"/>
              <a:gd name="connsiteX24" fmla="*/ 191688 w 443007"/>
              <a:gd name="connsiteY24" fmla="*/ 388772 h 1009384"/>
              <a:gd name="connsiteX25" fmla="*/ 163341 w 443007"/>
              <a:gd name="connsiteY25" fmla="*/ 408432 h 1009384"/>
              <a:gd name="connsiteX26" fmla="*/ 107868 w 443007"/>
              <a:gd name="connsiteY26" fmla="*/ 577444 h 1009384"/>
              <a:gd name="connsiteX27" fmla="*/ 138348 w 443007"/>
              <a:gd name="connsiteY27" fmla="*/ 615696 h 1009384"/>
              <a:gd name="connsiteX28" fmla="*/ 145815 w 443007"/>
              <a:gd name="connsiteY28" fmla="*/ 615696 h 1009384"/>
              <a:gd name="connsiteX29" fmla="*/ 359175 w 443007"/>
              <a:gd name="connsiteY29" fmla="*/ 534772 h 1009384"/>
              <a:gd name="connsiteX30" fmla="*/ 377311 w 443007"/>
              <a:gd name="connsiteY30" fmla="*/ 487223 h 1009384"/>
              <a:gd name="connsiteX31" fmla="*/ 373806 w 443007"/>
              <a:gd name="connsiteY31" fmla="*/ 461010 h 1009384"/>
              <a:gd name="connsiteX32" fmla="*/ 353994 w 443007"/>
              <a:gd name="connsiteY32" fmla="*/ 328117 h 1009384"/>
              <a:gd name="connsiteX33" fmla="*/ 299130 w 443007"/>
              <a:gd name="connsiteY33" fmla="*/ 0 h 1009384"/>
              <a:gd name="connsiteX34" fmla="*/ 188183 w 443007"/>
              <a:gd name="connsiteY34" fmla="*/ 332994 h 1009384"/>
              <a:gd name="connsiteX35" fmla="*/ 207080 w 443007"/>
              <a:gd name="connsiteY35" fmla="*/ 359359 h 1009384"/>
              <a:gd name="connsiteX36" fmla="*/ 240608 w 443007"/>
              <a:gd name="connsiteY36" fmla="*/ 356006 h 1009384"/>
              <a:gd name="connsiteX37" fmla="*/ 333420 w 443007"/>
              <a:gd name="connsiteY37" fmla="*/ 300685 h 1009384"/>
              <a:gd name="connsiteX38" fmla="*/ 345459 w 443007"/>
              <a:gd name="connsiteY38" fmla="*/ 267614 h 1009384"/>
              <a:gd name="connsiteX39" fmla="*/ 343326 w 443007"/>
              <a:gd name="connsiteY39" fmla="*/ 248869 h 1009384"/>
              <a:gd name="connsiteX40" fmla="*/ 312846 w 443007"/>
              <a:gd name="connsiteY40" fmla="*/ 35509 h 1009384"/>
              <a:gd name="connsiteX41" fmla="*/ 304159 w 443007"/>
              <a:gd name="connsiteY41" fmla="*/ 0 h 10093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43007" h="1009384">
                <a:moveTo>
                  <a:pt x="20390" y="847039"/>
                </a:moveTo>
                <a:cubicBezTo>
                  <a:pt x="20808" y="841903"/>
                  <a:pt x="21623" y="836809"/>
                  <a:pt x="22829" y="831799"/>
                </a:cubicBezTo>
                <a:cubicBezTo>
                  <a:pt x="41879" y="774344"/>
                  <a:pt x="61386" y="716890"/>
                  <a:pt x="80436" y="659435"/>
                </a:cubicBezTo>
                <a:cubicBezTo>
                  <a:pt x="83484" y="650138"/>
                  <a:pt x="87751" y="644195"/>
                  <a:pt x="99029" y="645262"/>
                </a:cubicBezTo>
                <a:cubicBezTo>
                  <a:pt x="192755" y="654558"/>
                  <a:pt x="275050" y="622402"/>
                  <a:pt x="352927" y="574396"/>
                </a:cubicBezTo>
                <a:cubicBezTo>
                  <a:pt x="358261" y="571043"/>
                  <a:pt x="363443" y="567538"/>
                  <a:pt x="368167" y="563880"/>
                </a:cubicBezTo>
                <a:cubicBezTo>
                  <a:pt x="372891" y="560222"/>
                  <a:pt x="376092" y="558089"/>
                  <a:pt x="379597" y="555498"/>
                </a:cubicBezTo>
                <a:cubicBezTo>
                  <a:pt x="391027" y="558241"/>
                  <a:pt x="388284" y="567690"/>
                  <a:pt x="389350" y="574091"/>
                </a:cubicBezTo>
                <a:cubicBezTo>
                  <a:pt x="396666" y="621487"/>
                  <a:pt x="402609" y="669036"/>
                  <a:pt x="410534" y="716432"/>
                </a:cubicBezTo>
                <a:cubicBezTo>
                  <a:pt x="413948" y="732665"/>
                  <a:pt x="407197" y="749346"/>
                  <a:pt x="393465" y="758647"/>
                </a:cubicBezTo>
                <a:cubicBezTo>
                  <a:pt x="331454" y="811263"/>
                  <a:pt x="255467" y="844679"/>
                  <a:pt x="174771" y="854812"/>
                </a:cubicBezTo>
                <a:cubicBezTo>
                  <a:pt x="130994" y="861011"/>
                  <a:pt x="86517" y="860344"/>
                  <a:pt x="42945" y="852830"/>
                </a:cubicBezTo>
                <a:cubicBezTo>
                  <a:pt x="36087" y="850849"/>
                  <a:pt x="28925" y="848868"/>
                  <a:pt x="20390" y="847039"/>
                </a:cubicBezTo>
                <a:close/>
                <a:moveTo>
                  <a:pt x="401390" y="792023"/>
                </a:moveTo>
                <a:cubicBezTo>
                  <a:pt x="291967" y="877672"/>
                  <a:pt x="168218" y="905713"/>
                  <a:pt x="32125" y="885444"/>
                </a:cubicBezTo>
                <a:lnTo>
                  <a:pt x="14599" y="882396"/>
                </a:lnTo>
                <a:cubicBezTo>
                  <a:pt x="8503" y="881329"/>
                  <a:pt x="5760" y="885292"/>
                  <a:pt x="3474" y="890168"/>
                </a:cubicBezTo>
                <a:cubicBezTo>
                  <a:pt x="-2106" y="897744"/>
                  <a:pt x="-838" y="908351"/>
                  <a:pt x="6369" y="914400"/>
                </a:cubicBezTo>
                <a:cubicBezTo>
                  <a:pt x="120848" y="1023241"/>
                  <a:pt x="294619" y="1040442"/>
                  <a:pt x="428213" y="956158"/>
                </a:cubicBezTo>
                <a:cubicBezTo>
                  <a:pt x="439566" y="950659"/>
                  <a:pt x="445403" y="937851"/>
                  <a:pt x="442081" y="925678"/>
                </a:cubicBezTo>
                <a:cubicBezTo>
                  <a:pt x="437814" y="903427"/>
                  <a:pt x="435223" y="880872"/>
                  <a:pt x="431565" y="858469"/>
                </a:cubicBezTo>
                <a:cubicBezTo>
                  <a:pt x="427908" y="836066"/>
                  <a:pt x="423488" y="809092"/>
                  <a:pt x="419373" y="785012"/>
                </a:cubicBezTo>
                <a:cubicBezTo>
                  <a:pt x="410839" y="782726"/>
                  <a:pt x="406724" y="788365"/>
                  <a:pt x="402000" y="792480"/>
                </a:cubicBezTo>
                <a:close/>
                <a:moveTo>
                  <a:pt x="319399" y="352806"/>
                </a:moveTo>
                <a:cubicBezTo>
                  <a:pt x="283326" y="381340"/>
                  <a:pt x="237347" y="394288"/>
                  <a:pt x="191688" y="388772"/>
                </a:cubicBezTo>
                <a:cubicBezTo>
                  <a:pt x="170809" y="386334"/>
                  <a:pt x="170352" y="387096"/>
                  <a:pt x="163341" y="408432"/>
                </a:cubicBezTo>
                <a:cubicBezTo>
                  <a:pt x="144642" y="464820"/>
                  <a:pt x="126156" y="521158"/>
                  <a:pt x="107868" y="577444"/>
                </a:cubicBezTo>
                <a:cubicBezTo>
                  <a:pt x="93847" y="620116"/>
                  <a:pt x="90342" y="614477"/>
                  <a:pt x="138348" y="615696"/>
                </a:cubicBezTo>
                <a:cubicBezTo>
                  <a:pt x="140832" y="615920"/>
                  <a:pt x="143331" y="615920"/>
                  <a:pt x="145815" y="615696"/>
                </a:cubicBezTo>
                <a:cubicBezTo>
                  <a:pt x="222747" y="607663"/>
                  <a:pt x="296265" y="579777"/>
                  <a:pt x="359175" y="534772"/>
                </a:cubicBezTo>
                <a:cubicBezTo>
                  <a:pt x="376762" y="526134"/>
                  <a:pt x="384672" y="505375"/>
                  <a:pt x="377311" y="487223"/>
                </a:cubicBezTo>
                <a:cubicBezTo>
                  <a:pt x="375452" y="478592"/>
                  <a:pt x="374278" y="469826"/>
                  <a:pt x="373806" y="461010"/>
                </a:cubicBezTo>
                <a:cubicBezTo>
                  <a:pt x="367557" y="418643"/>
                  <a:pt x="361157" y="376276"/>
                  <a:pt x="353994" y="328117"/>
                </a:cubicBezTo>
                <a:close/>
                <a:moveTo>
                  <a:pt x="299130" y="0"/>
                </a:moveTo>
                <a:cubicBezTo>
                  <a:pt x="262096" y="111100"/>
                  <a:pt x="225368" y="222047"/>
                  <a:pt x="188183" y="332994"/>
                </a:cubicBezTo>
                <a:cubicBezTo>
                  <a:pt x="181629" y="352501"/>
                  <a:pt x="177819" y="357378"/>
                  <a:pt x="207080" y="359359"/>
                </a:cubicBezTo>
                <a:cubicBezTo>
                  <a:pt x="218358" y="359784"/>
                  <a:pt x="229635" y="358657"/>
                  <a:pt x="240608" y="356006"/>
                </a:cubicBezTo>
                <a:cubicBezTo>
                  <a:pt x="276026" y="346396"/>
                  <a:pt x="308121" y="327262"/>
                  <a:pt x="333420" y="300685"/>
                </a:cubicBezTo>
                <a:cubicBezTo>
                  <a:pt x="343707" y="293080"/>
                  <a:pt x="348446" y="280056"/>
                  <a:pt x="345459" y="267614"/>
                </a:cubicBezTo>
                <a:cubicBezTo>
                  <a:pt x="343935" y="261518"/>
                  <a:pt x="344240" y="255118"/>
                  <a:pt x="343326" y="248869"/>
                </a:cubicBezTo>
                <a:cubicBezTo>
                  <a:pt x="333161" y="177749"/>
                  <a:pt x="323011" y="106629"/>
                  <a:pt x="312846" y="35509"/>
                </a:cubicBezTo>
                <a:cubicBezTo>
                  <a:pt x="310255" y="23927"/>
                  <a:pt x="307207" y="12040"/>
                  <a:pt x="304159" y="0"/>
                </a:cubicBezTo>
                <a:close/>
              </a:path>
            </a:pathLst>
          </a:custGeom>
          <a:solidFill>
            <a:srgbClr val="FF91A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9" name="任意多边形: 形状 68"/>
          <p:cNvSpPr/>
          <p:nvPr>
            <p:custDataLst>
              <p:tags r:id="rId73"/>
            </p:custDataLst>
          </p:nvPr>
        </p:nvSpPr>
        <p:spPr>
          <a:xfrm>
            <a:off x="8660270" y="2536524"/>
            <a:ext cx="443367" cy="404949"/>
          </a:xfrm>
          <a:custGeom>
            <a:gdLst>
              <a:gd name="connsiteX0" fmla="*/ 14496 w 443367"/>
              <a:gd name="connsiteY0" fmla="*/ 112395 h 404949"/>
              <a:gd name="connsiteX1" fmla="*/ 300398 w 443367"/>
              <a:gd name="connsiteY1" fmla="*/ 20955 h 404949"/>
              <a:gd name="connsiteX2" fmla="*/ 428872 w 443367"/>
              <a:gd name="connsiteY2" fmla="*/ 292380 h 404949"/>
              <a:gd name="connsiteX3" fmla="*/ 142969 w 443367"/>
              <a:gd name="connsiteY3" fmla="*/ 383820 h 404949"/>
              <a:gd name="connsiteX4" fmla="*/ 14496 w 443367"/>
              <a:gd name="connsiteY4" fmla="*/ 112395 h 4049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367" h="404949">
                <a:moveTo>
                  <a:pt x="14496" y="112395"/>
                </a:moveTo>
                <a:cubicBezTo>
                  <a:pt x="57930" y="12421"/>
                  <a:pt x="185946" y="-28422"/>
                  <a:pt x="300398" y="20955"/>
                </a:cubicBezTo>
                <a:cubicBezTo>
                  <a:pt x="414851" y="70333"/>
                  <a:pt x="472306" y="191795"/>
                  <a:pt x="428872" y="292380"/>
                </a:cubicBezTo>
                <a:cubicBezTo>
                  <a:pt x="385438" y="392963"/>
                  <a:pt x="257422" y="433350"/>
                  <a:pt x="142969" y="383820"/>
                </a:cubicBezTo>
                <a:cubicBezTo>
                  <a:pt x="28517" y="334290"/>
                  <a:pt x="-28938" y="212522"/>
                  <a:pt x="14496" y="112395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0" name="任意多边形: 形状 69"/>
          <p:cNvSpPr/>
          <p:nvPr>
            <p:custDataLst>
              <p:tags r:id="rId74"/>
            </p:custDataLst>
          </p:nvPr>
        </p:nvSpPr>
        <p:spPr>
          <a:xfrm rot="17609400">
            <a:off x="8758541" y="2634213"/>
            <a:ext cx="231648" cy="313944"/>
          </a:xfrm>
          <a:custGeom>
            <a:gdLst>
              <a:gd name="connsiteX0" fmla="*/ 231648 w 231648"/>
              <a:gd name="connsiteY0" fmla="*/ 156972 h 313944"/>
              <a:gd name="connsiteX1" fmla="*/ 115824 w 231648"/>
              <a:gd name="connsiteY1" fmla="*/ 313944 h 313944"/>
              <a:gd name="connsiteX2" fmla="*/ 0 w 231648"/>
              <a:gd name="connsiteY2" fmla="*/ 156972 h 313944"/>
              <a:gd name="connsiteX3" fmla="*/ 115824 w 231648"/>
              <a:gd name="connsiteY3" fmla="*/ 0 h 313944"/>
              <a:gd name="connsiteX4" fmla="*/ 231648 w 231648"/>
              <a:gd name="connsiteY4" fmla="*/ 156972 h 3139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6" h="313944">
                <a:moveTo>
                  <a:pt x="231648" y="156972"/>
                </a:moveTo>
                <a:cubicBezTo>
                  <a:pt x="231648" y="243665"/>
                  <a:pt x="179792" y="313944"/>
                  <a:pt x="115824" y="313944"/>
                </a:cubicBezTo>
                <a:cubicBezTo>
                  <a:pt x="51856" y="313944"/>
                  <a:pt x="0" y="243665"/>
                  <a:pt x="0" y="156972"/>
                </a:cubicBezTo>
                <a:cubicBezTo>
                  <a:pt x="0" y="70279"/>
                  <a:pt x="51856" y="0"/>
                  <a:pt x="115824" y="0"/>
                </a:cubicBezTo>
                <a:cubicBezTo>
                  <a:pt x="179792" y="0"/>
                  <a:pt x="231648" y="70279"/>
                  <a:pt x="231648" y="156972"/>
                </a:cubicBez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1" name="任意多边形: 形状 70"/>
          <p:cNvSpPr/>
          <p:nvPr>
            <p:custDataLst>
              <p:tags r:id="rId75"/>
            </p:custDataLst>
          </p:nvPr>
        </p:nvSpPr>
        <p:spPr>
          <a:xfrm rot="21087000">
            <a:off x="10103017" y="2783489"/>
            <a:ext cx="451713" cy="395020"/>
          </a:xfrm>
          <a:custGeom>
            <a:gdLst>
              <a:gd name="connsiteX0" fmla="*/ 451713 w 451713"/>
              <a:gd name="connsiteY0" fmla="*/ 197510 h 395020"/>
              <a:gd name="connsiteX1" fmla="*/ 225857 w 451713"/>
              <a:gd name="connsiteY1" fmla="*/ 395021 h 395020"/>
              <a:gd name="connsiteX2" fmla="*/ 0 w 451713"/>
              <a:gd name="connsiteY2" fmla="*/ 197510 h 395020"/>
              <a:gd name="connsiteX3" fmla="*/ 225857 w 451713"/>
              <a:gd name="connsiteY3" fmla="*/ 0 h 395020"/>
              <a:gd name="connsiteX4" fmla="*/ 451713 w 451713"/>
              <a:gd name="connsiteY4" fmla="*/ 197510 h 395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712" h="395020">
                <a:moveTo>
                  <a:pt x="451713" y="197510"/>
                </a:moveTo>
                <a:cubicBezTo>
                  <a:pt x="451713" y="306592"/>
                  <a:pt x="350594" y="395021"/>
                  <a:pt x="225857" y="395021"/>
                </a:cubicBezTo>
                <a:cubicBezTo>
                  <a:pt x="101119" y="395021"/>
                  <a:pt x="0" y="306592"/>
                  <a:pt x="0" y="197510"/>
                </a:cubicBezTo>
                <a:cubicBezTo>
                  <a:pt x="0" y="88428"/>
                  <a:pt x="101119" y="0"/>
                  <a:pt x="225857" y="0"/>
                </a:cubicBezTo>
                <a:cubicBezTo>
                  <a:pt x="350594" y="0"/>
                  <a:pt x="451713" y="88428"/>
                  <a:pt x="451713" y="197510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2" name="任意多边形: 形状 71"/>
          <p:cNvSpPr/>
          <p:nvPr>
            <p:custDataLst>
              <p:tags r:id="rId76"/>
            </p:custDataLst>
          </p:nvPr>
        </p:nvSpPr>
        <p:spPr>
          <a:xfrm>
            <a:off x="10193517" y="2912460"/>
            <a:ext cx="312555" cy="234155"/>
          </a:xfrm>
          <a:custGeom>
            <a:gdLst>
              <a:gd name="connsiteX0" fmla="*/ 139057 w 312555"/>
              <a:gd name="connsiteY0" fmla="*/ 2397 h 234155"/>
              <a:gd name="connsiteX1" fmla="*/ 311574 w 312555"/>
              <a:gd name="connsiteY1" fmla="*/ 93837 h 234155"/>
              <a:gd name="connsiteX2" fmla="*/ 173499 w 312555"/>
              <a:gd name="connsiteY2" fmla="*/ 231759 h 234155"/>
              <a:gd name="connsiteX3" fmla="*/ 982 w 312555"/>
              <a:gd name="connsiteY3" fmla="*/ 140319 h 234155"/>
              <a:gd name="connsiteX4" fmla="*/ 139057 w 312555"/>
              <a:gd name="connsiteY4" fmla="*/ 2397 h 2341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555" h="234155">
                <a:moveTo>
                  <a:pt x="139057" y="2397"/>
                </a:moveTo>
                <a:cubicBezTo>
                  <a:pt x="224858" y="-10557"/>
                  <a:pt x="301972" y="30286"/>
                  <a:pt x="311574" y="93837"/>
                </a:cubicBezTo>
                <a:cubicBezTo>
                  <a:pt x="321175" y="157388"/>
                  <a:pt x="259300" y="218805"/>
                  <a:pt x="173499" y="231759"/>
                </a:cubicBezTo>
                <a:cubicBezTo>
                  <a:pt x="87698" y="244713"/>
                  <a:pt x="10583" y="203870"/>
                  <a:pt x="982" y="140319"/>
                </a:cubicBezTo>
                <a:cubicBezTo>
                  <a:pt x="-8619" y="76768"/>
                  <a:pt x="53255" y="15198"/>
                  <a:pt x="139057" y="2397"/>
                </a:cubicBez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3" name="任意多边形: 形状 72"/>
          <p:cNvSpPr/>
          <p:nvPr>
            <p:custDataLst>
              <p:tags r:id="rId77"/>
            </p:custDataLst>
          </p:nvPr>
        </p:nvSpPr>
        <p:spPr>
          <a:xfrm>
            <a:off x="8917878" y="1916781"/>
            <a:ext cx="1444210" cy="1404493"/>
          </a:xfrm>
          <a:custGeom>
            <a:gdLst>
              <a:gd name="connsiteX0" fmla="*/ 7891 w 1444210"/>
              <a:gd name="connsiteY0" fmla="*/ 754540 h 1404493"/>
              <a:gd name="connsiteX1" fmla="*/ 954753 w 1444210"/>
              <a:gd name="connsiteY1" fmla="*/ 10524 h 1404493"/>
              <a:gd name="connsiteX2" fmla="*/ 1431307 w 1444210"/>
              <a:gd name="connsiteY2" fmla="*/ 969577 h 1404493"/>
              <a:gd name="connsiteX3" fmla="*/ 610329 w 1444210"/>
              <a:gd name="connsiteY3" fmla="*/ 1384257 h 1404493"/>
              <a:gd name="connsiteX4" fmla="*/ 7891 w 1444210"/>
              <a:gd name="connsiteY4" fmla="*/ 754540 h 14044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4210" h="1404493">
                <a:moveTo>
                  <a:pt x="7891" y="754540"/>
                </a:moveTo>
                <a:cubicBezTo>
                  <a:pt x="66870" y="364092"/>
                  <a:pt x="483684" y="-73754"/>
                  <a:pt x="954753" y="10524"/>
                </a:cubicBezTo>
                <a:cubicBezTo>
                  <a:pt x="1346116" y="80018"/>
                  <a:pt x="1490896" y="579128"/>
                  <a:pt x="1431307" y="969577"/>
                </a:cubicBezTo>
                <a:cubicBezTo>
                  <a:pt x="1371719" y="1360026"/>
                  <a:pt x="1002149" y="1451618"/>
                  <a:pt x="610329" y="1384257"/>
                </a:cubicBezTo>
                <a:cubicBezTo>
                  <a:pt x="225976" y="1318573"/>
                  <a:pt x="-50935" y="1145142"/>
                  <a:pt x="7891" y="754540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4" name="任意多边形: 形状 73"/>
          <p:cNvSpPr/>
          <p:nvPr>
            <p:custDataLst>
              <p:tags r:id="rId78"/>
            </p:custDataLst>
          </p:nvPr>
        </p:nvSpPr>
        <p:spPr>
          <a:xfrm>
            <a:off x="8938114" y="1969919"/>
            <a:ext cx="1425047" cy="832619"/>
          </a:xfrm>
          <a:custGeom>
            <a:gdLst>
              <a:gd name="connsiteX0" fmla="*/ 0 w 1425047"/>
              <a:gd name="connsiteY0" fmla="*/ 595485 h 832619"/>
              <a:gd name="connsiteX1" fmla="*/ 276606 w 1425047"/>
              <a:gd name="connsiteY1" fmla="*/ 260205 h 832619"/>
              <a:gd name="connsiteX2" fmla="*/ 466039 w 1425047"/>
              <a:gd name="connsiteY2" fmla="*/ 275445 h 832619"/>
              <a:gd name="connsiteX3" fmla="*/ 659587 w 1425047"/>
              <a:gd name="connsiteY3" fmla="*/ 248775 h 832619"/>
              <a:gd name="connsiteX4" fmla="*/ 805129 w 1425047"/>
              <a:gd name="connsiteY4" fmla="*/ 315831 h 832619"/>
              <a:gd name="connsiteX5" fmla="*/ 993191 w 1425047"/>
              <a:gd name="connsiteY5" fmla="*/ 282608 h 832619"/>
              <a:gd name="connsiteX6" fmla="*/ 1115111 w 1425047"/>
              <a:gd name="connsiteY6" fmla="*/ 331528 h 832619"/>
              <a:gd name="connsiteX7" fmla="*/ 1254557 w 1425047"/>
              <a:gd name="connsiteY7" fmla="*/ 337777 h 832619"/>
              <a:gd name="connsiteX8" fmla="*/ 1415491 w 1425047"/>
              <a:gd name="connsiteY8" fmla="*/ 832619 h 832619"/>
              <a:gd name="connsiteX9" fmla="*/ 1424635 w 1425047"/>
              <a:gd name="connsiteY9" fmla="*/ 511208 h 832619"/>
              <a:gd name="connsiteX10" fmla="*/ 1347216 w 1425047"/>
              <a:gd name="connsiteY10" fmla="*/ 205493 h 832619"/>
              <a:gd name="connsiteX11" fmla="*/ 1100328 w 1425047"/>
              <a:gd name="connsiteY11" fmla="*/ 58427 h 832619"/>
              <a:gd name="connsiteX12" fmla="*/ 463906 w 1425047"/>
              <a:gd name="connsiteY12" fmla="*/ 45626 h 832619"/>
              <a:gd name="connsiteX13" fmla="*/ 0 w 1425047"/>
              <a:gd name="connsiteY13" fmla="*/ 595485 h 832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5047" h="832619">
                <a:moveTo>
                  <a:pt x="0" y="595485"/>
                </a:moveTo>
                <a:cubicBezTo>
                  <a:pt x="72113" y="468566"/>
                  <a:pt x="165703" y="355120"/>
                  <a:pt x="276606" y="260205"/>
                </a:cubicBezTo>
                <a:cubicBezTo>
                  <a:pt x="326136" y="304096"/>
                  <a:pt x="402488" y="294190"/>
                  <a:pt x="466039" y="275445"/>
                </a:cubicBezTo>
                <a:cubicBezTo>
                  <a:pt x="529590" y="256700"/>
                  <a:pt x="596341" y="229725"/>
                  <a:pt x="659587" y="248775"/>
                </a:cubicBezTo>
                <a:cubicBezTo>
                  <a:pt x="711098" y="264015"/>
                  <a:pt x="751942" y="308668"/>
                  <a:pt x="805129" y="315831"/>
                </a:cubicBezTo>
                <a:cubicBezTo>
                  <a:pt x="868832" y="324518"/>
                  <a:pt x="929183" y="277883"/>
                  <a:pt x="993191" y="282608"/>
                </a:cubicBezTo>
                <a:cubicBezTo>
                  <a:pt x="1037387" y="285808"/>
                  <a:pt x="1075487" y="313088"/>
                  <a:pt x="1115111" y="331528"/>
                </a:cubicBezTo>
                <a:cubicBezTo>
                  <a:pt x="1158377" y="354160"/>
                  <a:pt x="1209446" y="356446"/>
                  <a:pt x="1254557" y="337777"/>
                </a:cubicBezTo>
                <a:cubicBezTo>
                  <a:pt x="1308202" y="502673"/>
                  <a:pt x="1361846" y="667616"/>
                  <a:pt x="1415491" y="832619"/>
                </a:cubicBezTo>
                <a:cubicBezTo>
                  <a:pt x="1403604" y="725940"/>
                  <a:pt x="1421435" y="618345"/>
                  <a:pt x="1424635" y="511208"/>
                </a:cubicBezTo>
                <a:cubicBezTo>
                  <a:pt x="1427836" y="404071"/>
                  <a:pt x="1413358" y="290075"/>
                  <a:pt x="1347216" y="205493"/>
                </a:cubicBezTo>
                <a:cubicBezTo>
                  <a:pt x="1287171" y="129293"/>
                  <a:pt x="1193140" y="87688"/>
                  <a:pt x="1100328" y="58427"/>
                </a:cubicBezTo>
                <a:cubicBezTo>
                  <a:pt x="894588" y="-6647"/>
                  <a:pt x="667512" y="-26155"/>
                  <a:pt x="463906" y="45626"/>
                </a:cubicBezTo>
                <a:cubicBezTo>
                  <a:pt x="260299" y="117406"/>
                  <a:pt x="86258" y="291295"/>
                  <a:pt x="0" y="595485"/>
                </a:cubicBez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5" name="任意多边形: 形状 74"/>
          <p:cNvSpPr/>
          <p:nvPr>
            <p:custDataLst>
              <p:tags r:id="rId79"/>
            </p:custDataLst>
          </p:nvPr>
        </p:nvSpPr>
        <p:spPr>
          <a:xfrm>
            <a:off x="9053955" y="2550749"/>
            <a:ext cx="386737" cy="336868"/>
          </a:xfrm>
          <a:custGeom>
            <a:gdLst>
              <a:gd name="connsiteX0" fmla="*/ 135 w 386737"/>
              <a:gd name="connsiteY0" fmla="*/ 164464 h 336868"/>
              <a:gd name="connsiteX1" fmla="*/ 200237 w 386737"/>
              <a:gd name="connsiteY1" fmla="*/ 177 h 336868"/>
              <a:gd name="connsiteX2" fmla="*/ 386622 w 386737"/>
              <a:gd name="connsiteY2" fmla="*/ 180009 h 336868"/>
              <a:gd name="connsiteX3" fmla="*/ 184387 w 386737"/>
              <a:gd name="connsiteY3" fmla="*/ 336066 h 336868"/>
              <a:gd name="connsiteX4" fmla="*/ 135 w 386737"/>
              <a:gd name="connsiteY4" fmla="*/ 164464 h 336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37" h="336868">
                <a:moveTo>
                  <a:pt x="135" y="164464"/>
                </a:moveTo>
                <a:cubicBezTo>
                  <a:pt x="3945" y="69519"/>
                  <a:pt x="93557" y="-4091"/>
                  <a:pt x="200237" y="177"/>
                </a:cubicBezTo>
                <a:cubicBezTo>
                  <a:pt x="306917" y="4444"/>
                  <a:pt x="390279" y="84911"/>
                  <a:pt x="386622" y="180009"/>
                </a:cubicBezTo>
                <a:cubicBezTo>
                  <a:pt x="382964" y="275106"/>
                  <a:pt x="309355" y="345210"/>
                  <a:pt x="184387" y="336066"/>
                </a:cubicBezTo>
                <a:cubicBezTo>
                  <a:pt x="73287" y="327379"/>
                  <a:pt x="-3675" y="259409"/>
                  <a:pt x="135" y="164464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6" name="任意多边形: 形状 75"/>
          <p:cNvSpPr/>
          <p:nvPr>
            <p:custDataLst>
              <p:tags r:id="rId80"/>
            </p:custDataLst>
          </p:nvPr>
        </p:nvSpPr>
        <p:spPr>
          <a:xfrm>
            <a:off x="9054394" y="2522926"/>
            <a:ext cx="386867" cy="226271"/>
          </a:xfrm>
          <a:custGeom>
            <a:gdLst>
              <a:gd name="connsiteX0" fmla="*/ 384049 w 386867"/>
              <a:gd name="connsiteY0" fmla="*/ 226272 h 226271"/>
              <a:gd name="connsiteX1" fmla="*/ 190504 w 386867"/>
              <a:gd name="connsiteY1" fmla="*/ 33029 h 226271"/>
              <a:gd name="connsiteX2" fmla="*/ 1 w 386867"/>
              <a:gd name="connsiteY2" fmla="*/ 193963 h 226271"/>
              <a:gd name="connsiteX3" fmla="*/ 52427 w 386867"/>
              <a:gd name="connsiteY3" fmla="*/ 61070 h 226271"/>
              <a:gd name="connsiteX4" fmla="*/ 325790 w 386867"/>
              <a:gd name="connsiteY4" fmla="*/ 52353 h 226271"/>
              <a:gd name="connsiteX5" fmla="*/ 384049 w 386867"/>
              <a:gd name="connsiteY5" fmla="*/ 226272 h 2262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67" h="226268">
                <a:moveTo>
                  <a:pt x="384049" y="226272"/>
                </a:moveTo>
                <a:cubicBezTo>
                  <a:pt x="383967" y="119470"/>
                  <a:pt x="297314" y="32937"/>
                  <a:pt x="190504" y="33029"/>
                </a:cubicBezTo>
                <a:cubicBezTo>
                  <a:pt x="96277" y="33105"/>
                  <a:pt x="15816" y="101075"/>
                  <a:pt x="1" y="193963"/>
                </a:cubicBezTo>
                <a:cubicBezTo>
                  <a:pt x="-156" y="144586"/>
                  <a:pt x="18604" y="97037"/>
                  <a:pt x="52427" y="61070"/>
                </a:cubicBezTo>
                <a:cubicBezTo>
                  <a:pt x="125505" y="-16821"/>
                  <a:pt x="247895" y="-20723"/>
                  <a:pt x="325790" y="52353"/>
                </a:cubicBezTo>
                <a:cubicBezTo>
                  <a:pt x="373215" y="96839"/>
                  <a:pt x="395106" y="162188"/>
                  <a:pt x="384049" y="226272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7" name="任意多边形: 形状 76"/>
          <p:cNvSpPr/>
          <p:nvPr>
            <p:custDataLst>
              <p:tags r:id="rId81"/>
            </p:custDataLst>
          </p:nvPr>
        </p:nvSpPr>
        <p:spPr>
          <a:xfrm>
            <a:off x="9207062" y="2644634"/>
            <a:ext cx="199958" cy="199951"/>
          </a:xfrm>
          <a:custGeom>
            <a:gdLst>
              <a:gd name="connsiteX0" fmla="*/ 108089 w 199958"/>
              <a:gd name="connsiteY0" fmla="*/ 323 h 199951"/>
              <a:gd name="connsiteX1" fmla="*/ 199624 w 199958"/>
              <a:gd name="connsiteY1" fmla="*/ 108085 h 199951"/>
              <a:gd name="connsiteX2" fmla="*/ 91869 w 199958"/>
              <a:gd name="connsiteY2" fmla="*/ 199616 h 199951"/>
              <a:gd name="connsiteX3" fmla="*/ 335 w 199958"/>
              <a:gd name="connsiteY3" fmla="*/ 91854 h 199951"/>
              <a:gd name="connsiteX4" fmla="*/ 342 w 199958"/>
              <a:gd name="connsiteY4" fmla="*/ 91763 h 199951"/>
              <a:gd name="connsiteX5" fmla="*/ 108089 w 199958"/>
              <a:gd name="connsiteY5" fmla="*/ 323 h 1999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958" h="199951">
                <a:moveTo>
                  <a:pt x="108089" y="323"/>
                </a:moveTo>
                <a:cubicBezTo>
                  <a:pt x="163121" y="4803"/>
                  <a:pt x="204103" y="53038"/>
                  <a:pt x="199624" y="108085"/>
                </a:cubicBezTo>
                <a:cubicBezTo>
                  <a:pt x="195146" y="163117"/>
                  <a:pt x="146902" y="204097"/>
                  <a:pt x="91869" y="199616"/>
                </a:cubicBezTo>
                <a:cubicBezTo>
                  <a:pt x="36838" y="195136"/>
                  <a:pt x="-4144" y="146886"/>
                  <a:pt x="335" y="91854"/>
                </a:cubicBezTo>
                <a:cubicBezTo>
                  <a:pt x="338" y="91824"/>
                  <a:pt x="339" y="91793"/>
                  <a:pt x="342" y="91763"/>
                </a:cubicBezTo>
                <a:cubicBezTo>
                  <a:pt x="4951" y="36807"/>
                  <a:pt x="53122" y="-4066"/>
                  <a:pt x="108089" y="323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8" name="任意多边形: 形状 77"/>
          <p:cNvSpPr/>
          <p:nvPr>
            <p:custDataLst>
              <p:tags r:id="rId82"/>
            </p:custDataLst>
          </p:nvPr>
        </p:nvSpPr>
        <p:spPr>
          <a:xfrm>
            <a:off x="9226530" y="2655686"/>
            <a:ext cx="47246" cy="47244"/>
          </a:xfrm>
          <a:custGeom>
            <a:gdLst>
              <a:gd name="connsiteX0" fmla="*/ 25680 w 47246"/>
              <a:gd name="connsiteY0" fmla="*/ 91 h 47244"/>
              <a:gd name="connsiteX1" fmla="*/ 47155 w 47246"/>
              <a:gd name="connsiteY1" fmla="*/ 25679 h 47244"/>
              <a:gd name="connsiteX2" fmla="*/ 21565 w 47246"/>
              <a:gd name="connsiteY2" fmla="*/ 47152 h 47244"/>
              <a:gd name="connsiteX3" fmla="*/ 77 w 47246"/>
              <a:gd name="connsiteY3" fmla="*/ 21732 h 47244"/>
              <a:gd name="connsiteX4" fmla="*/ 25514 w 47246"/>
              <a:gd name="connsiteY4" fmla="*/ 76 h 47244"/>
              <a:gd name="connsiteX5" fmla="*/ 25680 w 47246"/>
              <a:gd name="connsiteY5" fmla="*/ 91 h 47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6" h="47244">
                <a:moveTo>
                  <a:pt x="25680" y="91"/>
                </a:moveTo>
                <a:cubicBezTo>
                  <a:pt x="38677" y="1234"/>
                  <a:pt x="48292" y="12679"/>
                  <a:pt x="47155" y="25679"/>
                </a:cubicBezTo>
                <a:cubicBezTo>
                  <a:pt x="46020" y="38679"/>
                  <a:pt x="34562" y="48295"/>
                  <a:pt x="21565" y="47152"/>
                </a:cubicBezTo>
                <a:cubicBezTo>
                  <a:pt x="8634" y="46025"/>
                  <a:pt x="-962" y="34671"/>
                  <a:pt x="77" y="21732"/>
                </a:cubicBezTo>
                <a:cubicBezTo>
                  <a:pt x="1121" y="8732"/>
                  <a:pt x="12510" y="-960"/>
                  <a:pt x="25514" y="76"/>
                </a:cubicBezTo>
                <a:cubicBezTo>
                  <a:pt x="25570" y="76"/>
                  <a:pt x="25625" y="91"/>
                  <a:pt x="25680" y="91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9" name="任意多边形: 形状 78"/>
          <p:cNvSpPr/>
          <p:nvPr>
            <p:custDataLst>
              <p:tags r:id="rId83"/>
            </p:custDataLst>
          </p:nvPr>
        </p:nvSpPr>
        <p:spPr>
          <a:xfrm>
            <a:off x="9806310" y="2670484"/>
            <a:ext cx="383527" cy="342125"/>
          </a:xfrm>
          <a:custGeom>
            <a:gdLst>
              <a:gd name="connsiteX0" fmla="*/ 375235 w 383527"/>
              <a:gd name="connsiteY0" fmla="*/ 237515 h 342125"/>
              <a:gd name="connsiteX1" fmla="*/ 248743 w 383527"/>
              <a:gd name="connsiteY1" fmla="*/ 11811 h 342125"/>
              <a:gd name="connsiteX2" fmla="*/ 9779 w 383527"/>
              <a:gd name="connsiteY2" fmla="*/ 111480 h 342125"/>
              <a:gd name="connsiteX3" fmla="*/ 141301 w 383527"/>
              <a:gd name="connsiteY3" fmla="*/ 330327 h 342125"/>
              <a:gd name="connsiteX4" fmla="*/ 375235 w 383527"/>
              <a:gd name="connsiteY4" fmla="*/ 237515 h 3421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527" h="342125">
                <a:moveTo>
                  <a:pt x="375235" y="237515"/>
                </a:moveTo>
                <a:cubicBezTo>
                  <a:pt x="405715" y="147599"/>
                  <a:pt x="349632" y="46558"/>
                  <a:pt x="248743" y="11811"/>
                </a:cubicBezTo>
                <a:cubicBezTo>
                  <a:pt x="147854" y="-22937"/>
                  <a:pt x="40869" y="21564"/>
                  <a:pt x="9779" y="111480"/>
                </a:cubicBezTo>
                <a:cubicBezTo>
                  <a:pt x="-21310" y="201396"/>
                  <a:pt x="21514" y="294360"/>
                  <a:pt x="141301" y="330327"/>
                </a:cubicBezTo>
                <a:cubicBezTo>
                  <a:pt x="247828" y="362635"/>
                  <a:pt x="344297" y="327583"/>
                  <a:pt x="375235" y="237515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0" name="任意多边形: 形状 79"/>
          <p:cNvSpPr/>
          <p:nvPr>
            <p:custDataLst>
              <p:tags r:id="rId84"/>
            </p:custDataLst>
          </p:nvPr>
        </p:nvSpPr>
        <p:spPr>
          <a:xfrm>
            <a:off x="9810451" y="2644775"/>
            <a:ext cx="383324" cy="264747"/>
          </a:xfrm>
          <a:custGeom>
            <a:gdLst>
              <a:gd name="connsiteX0" fmla="*/ 610 w 383324"/>
              <a:gd name="connsiteY0" fmla="*/ 155325 h 264747"/>
              <a:gd name="connsiteX1" fmla="*/ 252451 w 383324"/>
              <a:gd name="connsiteY1" fmla="*/ 48645 h 264747"/>
              <a:gd name="connsiteX2" fmla="*/ 369722 w 383324"/>
              <a:gd name="connsiteY2" fmla="*/ 264748 h 264747"/>
              <a:gd name="connsiteX3" fmla="*/ 260878 w 383324"/>
              <a:gd name="connsiteY3" fmla="*/ 13608 h 264747"/>
              <a:gd name="connsiteX4" fmla="*/ 9723 w 383324"/>
              <a:gd name="connsiteY4" fmla="*/ 122452 h 264747"/>
              <a:gd name="connsiteX5" fmla="*/ 0 w 383324"/>
              <a:gd name="connsiteY5" fmla="*/ 155325 h 2647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324" h="264747">
                <a:moveTo>
                  <a:pt x="610" y="155325"/>
                </a:moveTo>
                <a:cubicBezTo>
                  <a:pt x="40691" y="56326"/>
                  <a:pt x="153452" y="8564"/>
                  <a:pt x="252451" y="48645"/>
                </a:cubicBezTo>
                <a:cubicBezTo>
                  <a:pt x="338191" y="83361"/>
                  <a:pt x="387340" y="173933"/>
                  <a:pt x="369722" y="264748"/>
                </a:cubicBezTo>
                <a:cubicBezTo>
                  <a:pt x="409011" y="165337"/>
                  <a:pt x="360289" y="52897"/>
                  <a:pt x="260878" y="13608"/>
                </a:cubicBezTo>
                <a:cubicBezTo>
                  <a:pt x="161468" y="-25696"/>
                  <a:pt x="49027" y="23042"/>
                  <a:pt x="9723" y="122452"/>
                </a:cubicBezTo>
                <a:cubicBezTo>
                  <a:pt x="5517" y="133105"/>
                  <a:pt x="2271" y="144108"/>
                  <a:pt x="0" y="155325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1" name="任意多边形: 形状 80"/>
          <p:cNvSpPr/>
          <p:nvPr>
            <p:custDataLst>
              <p:tags r:id="rId85"/>
            </p:custDataLst>
          </p:nvPr>
        </p:nvSpPr>
        <p:spPr>
          <a:xfrm>
            <a:off x="9882231" y="2784319"/>
            <a:ext cx="93778" cy="49309"/>
          </a:xfrm>
          <a:custGeom>
            <a:gdLst>
              <a:gd name="connsiteX0" fmla="*/ 93726 w 93778"/>
              <a:gd name="connsiteY0" fmla="*/ 49309 h 49309"/>
              <a:gd name="connsiteX1" fmla="*/ 48905 w 93778"/>
              <a:gd name="connsiteY1" fmla="*/ 54 h 49309"/>
              <a:gd name="connsiteX2" fmla="*/ 0 w 93778"/>
              <a:gd name="connsiteY2" fmla="*/ 40927 h 49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78" h="49309">
                <a:moveTo>
                  <a:pt x="93726" y="49309"/>
                </a:moveTo>
                <a:cubicBezTo>
                  <a:pt x="94945" y="23325"/>
                  <a:pt x="74889" y="1273"/>
                  <a:pt x="48905" y="54"/>
                </a:cubicBezTo>
                <a:cubicBezTo>
                  <a:pt x="24460" y="-1105"/>
                  <a:pt x="3201" y="16665"/>
                  <a:pt x="0" y="40927"/>
                </a:cubicBezTo>
              </a:path>
            </a:pathLst>
          </a:custGeom>
          <a:solidFill>
            <a:srgbClr val="061521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2" name="任意多边形: 形状 81"/>
          <p:cNvSpPr/>
          <p:nvPr>
            <p:custDataLst>
              <p:tags r:id="rId86"/>
            </p:custDataLst>
          </p:nvPr>
        </p:nvSpPr>
        <p:spPr>
          <a:xfrm>
            <a:off x="9829322" y="2729495"/>
            <a:ext cx="199655" cy="199670"/>
          </a:xfrm>
          <a:custGeom>
            <a:gdLst>
              <a:gd name="connsiteX0" fmla="*/ 107926 w 199655"/>
              <a:gd name="connsiteY0" fmla="*/ 349 h 199670"/>
              <a:gd name="connsiteX1" fmla="*/ 199320 w 199655"/>
              <a:gd name="connsiteY1" fmla="*/ 107943 h 199670"/>
              <a:gd name="connsiteX2" fmla="*/ 91725 w 199655"/>
              <a:gd name="connsiteY2" fmla="*/ 199337 h 199670"/>
              <a:gd name="connsiteX3" fmla="*/ 331 w 199655"/>
              <a:gd name="connsiteY3" fmla="*/ 91789 h 199670"/>
              <a:gd name="connsiteX4" fmla="*/ 107575 w 199655"/>
              <a:gd name="connsiteY4" fmla="*/ 318 h 199670"/>
              <a:gd name="connsiteX5" fmla="*/ 107926 w 199655"/>
              <a:gd name="connsiteY5" fmla="*/ 349 h 1996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655" h="199670">
                <a:moveTo>
                  <a:pt x="107926" y="349"/>
                </a:moveTo>
                <a:cubicBezTo>
                  <a:pt x="162881" y="4814"/>
                  <a:pt x="203800" y="52987"/>
                  <a:pt x="199320" y="107943"/>
                </a:cubicBezTo>
                <a:cubicBezTo>
                  <a:pt x="194855" y="162883"/>
                  <a:pt x="146681" y="203802"/>
                  <a:pt x="91725" y="199337"/>
                </a:cubicBezTo>
                <a:cubicBezTo>
                  <a:pt x="36800" y="194857"/>
                  <a:pt x="-4119" y="146729"/>
                  <a:pt x="331" y="91789"/>
                </a:cubicBezTo>
                <a:cubicBezTo>
                  <a:pt x="4690" y="36909"/>
                  <a:pt x="52711" y="-4041"/>
                  <a:pt x="107575" y="318"/>
                </a:cubicBezTo>
                <a:cubicBezTo>
                  <a:pt x="107697" y="333"/>
                  <a:pt x="107804" y="333"/>
                  <a:pt x="107926" y="349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3" name="任意多边形: 形状 82"/>
          <p:cNvSpPr/>
          <p:nvPr>
            <p:custDataLst>
              <p:tags r:id="rId87"/>
            </p:custDataLst>
          </p:nvPr>
        </p:nvSpPr>
        <p:spPr>
          <a:xfrm>
            <a:off x="9849845" y="2739367"/>
            <a:ext cx="47247" cy="47247"/>
          </a:xfrm>
          <a:custGeom>
            <a:gdLst>
              <a:gd name="connsiteX0" fmla="*/ 25529 w 47247"/>
              <a:gd name="connsiteY0" fmla="*/ 78 h 47247"/>
              <a:gd name="connsiteX1" fmla="*/ 47170 w 47247"/>
              <a:gd name="connsiteY1" fmla="*/ 25529 h 47247"/>
              <a:gd name="connsiteX2" fmla="*/ 21719 w 47247"/>
              <a:gd name="connsiteY2" fmla="*/ 47170 h 47247"/>
              <a:gd name="connsiteX3" fmla="*/ 78 w 47247"/>
              <a:gd name="connsiteY3" fmla="*/ 21719 h 47247"/>
              <a:gd name="connsiteX4" fmla="*/ 25529 w 47247"/>
              <a:gd name="connsiteY4" fmla="*/ 78 h 47247"/>
              <a:gd name="connsiteX5" fmla="*/ 25529 w 47247"/>
              <a:gd name="connsiteY5" fmla="*/ 78 h 47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7" h="47247">
                <a:moveTo>
                  <a:pt x="25529" y="78"/>
                </a:moveTo>
                <a:cubicBezTo>
                  <a:pt x="38529" y="1130"/>
                  <a:pt x="48221" y="12529"/>
                  <a:pt x="47170" y="25529"/>
                </a:cubicBezTo>
                <a:cubicBezTo>
                  <a:pt x="46118" y="38529"/>
                  <a:pt x="34719" y="48221"/>
                  <a:pt x="21719" y="47170"/>
                </a:cubicBezTo>
                <a:cubicBezTo>
                  <a:pt x="8719" y="46118"/>
                  <a:pt x="-973" y="34719"/>
                  <a:pt x="78" y="21719"/>
                </a:cubicBezTo>
                <a:cubicBezTo>
                  <a:pt x="1130" y="8719"/>
                  <a:pt x="12529" y="-973"/>
                  <a:pt x="25529" y="78"/>
                </a:cubicBezTo>
                <a:cubicBezTo>
                  <a:pt x="25529" y="78"/>
                  <a:pt x="25529" y="78"/>
                  <a:pt x="25529" y="78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88"/>
            </p:custDataLst>
          </p:nvPr>
        </p:nvSpPr>
        <p:spPr>
          <a:xfrm>
            <a:off x="9524854" y="2823112"/>
            <a:ext cx="33680" cy="83820"/>
          </a:xfrm>
          <a:custGeom>
            <a:gdLst>
              <a:gd name="connsiteX0" fmla="*/ 33680 w 33680"/>
              <a:gd name="connsiteY0" fmla="*/ 0 h 83820"/>
              <a:gd name="connsiteX1" fmla="*/ 28346 w 33680"/>
              <a:gd name="connsiteY1" fmla="*/ 83820 h 83820"/>
              <a:gd name="connsiteX2" fmla="*/ 0 w 33680"/>
              <a:gd name="connsiteY2" fmla="*/ 42367 h 83820"/>
              <a:gd name="connsiteX3" fmla="*/ 33680 w 33680"/>
              <a:gd name="connsiteY3" fmla="*/ 0 h 83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80" h="83820">
                <a:moveTo>
                  <a:pt x="33680" y="0"/>
                </a:moveTo>
                <a:cubicBezTo>
                  <a:pt x="26958" y="27402"/>
                  <a:pt x="25152" y="55778"/>
                  <a:pt x="28346" y="83820"/>
                </a:cubicBezTo>
                <a:cubicBezTo>
                  <a:pt x="11476" y="76886"/>
                  <a:pt x="335" y="60594"/>
                  <a:pt x="0" y="42367"/>
                </a:cubicBezTo>
                <a:cubicBezTo>
                  <a:pt x="361" y="22250"/>
                  <a:pt x="14169" y="4892"/>
                  <a:pt x="33680" y="0"/>
                </a:cubicBezTo>
                <a:close/>
              </a:path>
            </a:pathLst>
          </a:custGeom>
          <a:solidFill>
            <a:srgbClr val="C9697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5" name="任意多边形: 形状 84"/>
          <p:cNvSpPr/>
          <p:nvPr>
            <p:custDataLst>
              <p:tags r:id="rId89"/>
            </p:custDataLst>
          </p:nvPr>
        </p:nvSpPr>
        <p:spPr>
          <a:xfrm>
            <a:off x="9450679" y="2929487"/>
            <a:ext cx="384193" cy="250860"/>
          </a:xfrm>
          <a:custGeom>
            <a:gdLst>
              <a:gd name="connsiteX0" fmla="*/ 344685 w 384193"/>
              <a:gd name="connsiteY0" fmla="*/ 187909 h 250860"/>
              <a:gd name="connsiteX1" fmla="*/ 321520 w 384193"/>
              <a:gd name="connsiteY1" fmla="*/ 210769 h 250860"/>
              <a:gd name="connsiteX2" fmla="*/ 85605 w 384193"/>
              <a:gd name="connsiteY2" fmla="*/ 218694 h 250860"/>
              <a:gd name="connsiteX3" fmla="*/ 44762 w 384193"/>
              <a:gd name="connsiteY3" fmla="*/ 182271 h 250860"/>
              <a:gd name="connsiteX4" fmla="*/ 8033 w 384193"/>
              <a:gd name="connsiteY4" fmla="*/ 5334 h 250860"/>
              <a:gd name="connsiteX5" fmla="*/ 24645 w 384193"/>
              <a:gd name="connsiteY5" fmla="*/ 8077 h 250860"/>
              <a:gd name="connsiteX6" fmla="*/ 350171 w 384193"/>
              <a:gd name="connsiteY6" fmla="*/ 0 h 250860"/>
              <a:gd name="connsiteX7" fmla="*/ 369374 w 384193"/>
              <a:gd name="connsiteY7" fmla="*/ 9144 h 250860"/>
              <a:gd name="connsiteX8" fmla="*/ 344685 w 384193"/>
              <a:gd name="connsiteY8" fmla="*/ 187909 h 2508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4193" h="250860">
                <a:moveTo>
                  <a:pt x="344685" y="187909"/>
                </a:moveTo>
                <a:cubicBezTo>
                  <a:pt x="337812" y="196352"/>
                  <a:pt x="330054" y="204018"/>
                  <a:pt x="321520" y="210769"/>
                </a:cubicBezTo>
                <a:cubicBezTo>
                  <a:pt x="258426" y="261061"/>
                  <a:pt x="156014" y="264414"/>
                  <a:pt x="85605" y="218694"/>
                </a:cubicBezTo>
                <a:cubicBezTo>
                  <a:pt x="70209" y="208712"/>
                  <a:pt x="56434" y="196428"/>
                  <a:pt x="44762" y="182271"/>
                </a:cubicBezTo>
                <a:cubicBezTo>
                  <a:pt x="3390" y="133289"/>
                  <a:pt x="-10429" y="66736"/>
                  <a:pt x="8033" y="5334"/>
                </a:cubicBezTo>
                <a:lnTo>
                  <a:pt x="24645" y="8077"/>
                </a:lnTo>
                <a:cubicBezTo>
                  <a:pt x="132783" y="24552"/>
                  <a:pt x="242988" y="21824"/>
                  <a:pt x="350171" y="0"/>
                </a:cubicBezTo>
                <a:lnTo>
                  <a:pt x="369374" y="9144"/>
                </a:lnTo>
                <a:cubicBezTo>
                  <a:pt x="395891" y="68565"/>
                  <a:pt x="386321" y="137892"/>
                  <a:pt x="344685" y="187909"/>
                </a:cubicBezTo>
                <a:close/>
              </a:path>
            </a:pathLst>
          </a:custGeom>
          <a:solidFill>
            <a:srgbClr val="B64A1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6" name="任意多边形: 形状 85"/>
          <p:cNvSpPr/>
          <p:nvPr>
            <p:custDataLst>
              <p:tags r:id="rId90"/>
            </p:custDataLst>
          </p:nvPr>
        </p:nvSpPr>
        <p:spPr>
          <a:xfrm>
            <a:off x="9495440" y="3056150"/>
            <a:ext cx="299923" cy="124198"/>
          </a:xfrm>
          <a:custGeom>
            <a:gdLst>
              <a:gd name="connsiteX0" fmla="*/ 299923 w 299923"/>
              <a:gd name="connsiteY0" fmla="*/ 61247 h 124198"/>
              <a:gd name="connsiteX1" fmla="*/ 276758 w 299923"/>
              <a:gd name="connsiteY1" fmla="*/ 84107 h 124198"/>
              <a:gd name="connsiteX2" fmla="*/ 40843 w 299923"/>
              <a:gd name="connsiteY2" fmla="*/ 92032 h 124198"/>
              <a:gd name="connsiteX3" fmla="*/ 0 w 299923"/>
              <a:gd name="connsiteY3" fmla="*/ 55608 h 124198"/>
              <a:gd name="connsiteX4" fmla="*/ 162306 w 299923"/>
              <a:gd name="connsiteY4" fmla="*/ 1049 h 124198"/>
              <a:gd name="connsiteX5" fmla="*/ 299923 w 299923"/>
              <a:gd name="connsiteY5" fmla="*/ 61247 h 1241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923" h="124198">
                <a:moveTo>
                  <a:pt x="299923" y="61247"/>
                </a:moveTo>
                <a:cubicBezTo>
                  <a:pt x="293050" y="69690"/>
                  <a:pt x="285293" y="77356"/>
                  <a:pt x="276758" y="84107"/>
                </a:cubicBezTo>
                <a:cubicBezTo>
                  <a:pt x="213665" y="134399"/>
                  <a:pt x="111252" y="137752"/>
                  <a:pt x="40843" y="92032"/>
                </a:cubicBezTo>
                <a:cubicBezTo>
                  <a:pt x="25448" y="82050"/>
                  <a:pt x="11672" y="69766"/>
                  <a:pt x="0" y="55608"/>
                </a:cubicBezTo>
                <a:cubicBezTo>
                  <a:pt x="29108" y="18118"/>
                  <a:pt x="91440" y="-5352"/>
                  <a:pt x="162306" y="1049"/>
                </a:cubicBezTo>
                <a:cubicBezTo>
                  <a:pt x="214091" y="3213"/>
                  <a:pt x="263180" y="24686"/>
                  <a:pt x="299923" y="61247"/>
                </a:cubicBezTo>
                <a:close/>
              </a:path>
            </a:pathLst>
          </a:custGeom>
          <a:solidFill>
            <a:srgbClr val="F06622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7" name="任意多边形: 形状 86"/>
          <p:cNvSpPr/>
          <p:nvPr>
            <p:custDataLst>
              <p:tags r:id="rId91"/>
            </p:custDataLst>
          </p:nvPr>
        </p:nvSpPr>
        <p:spPr>
          <a:xfrm>
            <a:off x="9475476" y="2926897"/>
            <a:ext cx="346405" cy="85934"/>
          </a:xfrm>
          <a:custGeom>
            <a:gdLst>
              <a:gd name="connsiteX0" fmla="*/ 0 w 346405"/>
              <a:gd name="connsiteY0" fmla="*/ 10821 h 85934"/>
              <a:gd name="connsiteX1" fmla="*/ 37033 w 346405"/>
              <a:gd name="connsiteY1" fmla="*/ 59436 h 85934"/>
              <a:gd name="connsiteX2" fmla="*/ 129388 w 346405"/>
              <a:gd name="connsiteY2" fmla="*/ 84430 h 85934"/>
              <a:gd name="connsiteX3" fmla="*/ 257251 w 346405"/>
              <a:gd name="connsiteY3" fmla="*/ 71781 h 85934"/>
              <a:gd name="connsiteX4" fmla="*/ 346405 w 346405"/>
              <a:gd name="connsiteY4" fmla="*/ 12802 h 85934"/>
              <a:gd name="connsiteX5" fmla="*/ 338785 w 346405"/>
              <a:gd name="connsiteY5" fmla="*/ 0 h 85934"/>
              <a:gd name="connsiteX6" fmla="*/ 0 w 346405"/>
              <a:gd name="connsiteY6" fmla="*/ 10821 h 85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6405" h="85934">
                <a:moveTo>
                  <a:pt x="0" y="10821"/>
                </a:moveTo>
                <a:cubicBezTo>
                  <a:pt x="6818" y="30571"/>
                  <a:pt x="19800" y="47610"/>
                  <a:pt x="37033" y="59436"/>
                </a:cubicBezTo>
                <a:cubicBezTo>
                  <a:pt x="65002" y="75941"/>
                  <a:pt x="96913" y="84582"/>
                  <a:pt x="129388" y="84430"/>
                </a:cubicBezTo>
                <a:cubicBezTo>
                  <a:pt x="172425" y="88529"/>
                  <a:pt x="215844" y="84232"/>
                  <a:pt x="257251" y="71781"/>
                </a:cubicBezTo>
                <a:cubicBezTo>
                  <a:pt x="291724" y="60472"/>
                  <a:pt x="322509" y="40096"/>
                  <a:pt x="346405" y="12802"/>
                </a:cubicBezTo>
                <a:cubicBezTo>
                  <a:pt x="342595" y="6248"/>
                  <a:pt x="342595" y="6553"/>
                  <a:pt x="338785" y="0"/>
                </a:cubicBezTo>
                <a:cubicBezTo>
                  <a:pt x="227457" y="24247"/>
                  <a:pt x="112642" y="27920"/>
                  <a:pt x="0" y="10821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8" name="任意多边形: 形状 87"/>
          <p:cNvSpPr/>
          <p:nvPr>
            <p:custDataLst>
              <p:tags r:id="rId92"/>
            </p:custDataLst>
          </p:nvPr>
        </p:nvSpPr>
        <p:spPr>
          <a:xfrm>
            <a:off x="9095390" y="2283773"/>
            <a:ext cx="320954" cy="156206"/>
          </a:xfrm>
          <a:custGeom>
            <a:gdLst>
              <a:gd name="connsiteX0" fmla="*/ 320954 w 320954"/>
              <a:gd name="connsiteY0" fmla="*/ 76501 h 156206"/>
              <a:gd name="connsiteX1" fmla="*/ 210617 w 320954"/>
              <a:gd name="connsiteY1" fmla="*/ 301 h 156206"/>
              <a:gd name="connsiteX2" fmla="*/ 80620 w 320954"/>
              <a:gd name="connsiteY2" fmla="*/ 43430 h 156206"/>
              <a:gd name="connsiteX3" fmla="*/ 0 w 320954"/>
              <a:gd name="connsiteY3" fmla="*/ 156206 h 156206"/>
              <a:gd name="connsiteX4" fmla="*/ 320954 w 320954"/>
              <a:gd name="connsiteY4" fmla="*/ 76501 h 1562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954" h="156206">
                <a:moveTo>
                  <a:pt x="320954" y="76501"/>
                </a:moveTo>
                <a:cubicBezTo>
                  <a:pt x="300574" y="33097"/>
                  <a:pt x="258432" y="3986"/>
                  <a:pt x="210617" y="301"/>
                </a:cubicBezTo>
                <a:cubicBezTo>
                  <a:pt x="163374" y="-2389"/>
                  <a:pt x="116885" y="13035"/>
                  <a:pt x="80620" y="43430"/>
                </a:cubicBezTo>
                <a:cubicBezTo>
                  <a:pt x="44162" y="73148"/>
                  <a:pt x="16325" y="112086"/>
                  <a:pt x="0" y="156206"/>
                </a:cubicBezTo>
                <a:cubicBezTo>
                  <a:pt x="83210" y="72691"/>
                  <a:pt x="219304" y="46326"/>
                  <a:pt x="320954" y="76501"/>
                </a:cubicBezTo>
                <a:close/>
              </a:path>
            </a:pathLst>
          </a:custGeom>
          <a:solidFill>
            <a:srgbClr val="B75A2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9" name="任意多边形: 形状 88"/>
          <p:cNvSpPr/>
          <p:nvPr>
            <p:custDataLst>
              <p:tags r:id="rId93"/>
            </p:custDataLst>
          </p:nvPr>
        </p:nvSpPr>
        <p:spPr>
          <a:xfrm>
            <a:off x="9930390" y="2407431"/>
            <a:ext cx="321411" cy="189824"/>
          </a:xfrm>
          <a:custGeom>
            <a:gdLst>
              <a:gd name="connsiteX0" fmla="*/ 0 w 321411"/>
              <a:gd name="connsiteY0" fmla="*/ 52817 h 189824"/>
              <a:gd name="connsiteX1" fmla="*/ 192176 w 321411"/>
              <a:gd name="connsiteY1" fmla="*/ 9993 h 189824"/>
              <a:gd name="connsiteX2" fmla="*/ 321412 w 321411"/>
              <a:gd name="connsiteY2" fmla="*/ 189825 h 189824"/>
              <a:gd name="connsiteX3" fmla="*/ 0 w 321411"/>
              <a:gd name="connsiteY3" fmla="*/ 52817 h 1898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411" h="189824">
                <a:moveTo>
                  <a:pt x="0" y="52817"/>
                </a:moveTo>
                <a:cubicBezTo>
                  <a:pt x="51084" y="3851"/>
                  <a:pt x="125136" y="-12654"/>
                  <a:pt x="192176" y="9993"/>
                </a:cubicBezTo>
                <a:cubicBezTo>
                  <a:pt x="257556" y="33005"/>
                  <a:pt x="307086" y="95185"/>
                  <a:pt x="321412" y="189825"/>
                </a:cubicBezTo>
                <a:cubicBezTo>
                  <a:pt x="238994" y="100016"/>
                  <a:pt x="121859" y="50089"/>
                  <a:pt x="0" y="52817"/>
                </a:cubicBezTo>
                <a:close/>
              </a:path>
            </a:pathLst>
          </a:custGeom>
          <a:solidFill>
            <a:srgbClr val="B75A2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0" name="任意多边形: 形状 89"/>
          <p:cNvSpPr/>
          <p:nvPr>
            <p:custDataLst>
              <p:tags r:id="rId94"/>
            </p:custDataLst>
          </p:nvPr>
        </p:nvSpPr>
        <p:spPr>
          <a:xfrm>
            <a:off x="8916015" y="1628059"/>
            <a:ext cx="1577287" cy="1359797"/>
          </a:xfrm>
          <a:custGeom>
            <a:gdLst>
              <a:gd name="connsiteX0" fmla="*/ 1542136 w 1577287"/>
              <a:gd name="connsiteY0" fmla="*/ 649766 h 1359797"/>
              <a:gd name="connsiteX1" fmla="*/ 1414120 w 1577287"/>
              <a:gd name="connsiteY1" fmla="*/ 1359797 h 1359797"/>
              <a:gd name="connsiteX2" fmla="*/ 1283513 w 1577287"/>
              <a:gd name="connsiteY2" fmla="*/ 613037 h 1359797"/>
              <a:gd name="connsiteX3" fmla="*/ 1123645 w 1577287"/>
              <a:gd name="connsiteY3" fmla="*/ 605722 h 1359797"/>
              <a:gd name="connsiteX4" fmla="*/ 963473 w 1577287"/>
              <a:gd name="connsiteY4" fmla="*/ 563660 h 1359797"/>
              <a:gd name="connsiteX5" fmla="*/ 876452 w 1577287"/>
              <a:gd name="connsiteY5" fmla="*/ 599626 h 1359797"/>
              <a:gd name="connsiteX6" fmla="*/ 664464 w 1577287"/>
              <a:gd name="connsiteY6" fmla="*/ 520835 h 1359797"/>
              <a:gd name="connsiteX7" fmla="*/ 306324 w 1577287"/>
              <a:gd name="connsiteY7" fmla="*/ 554973 h 1359797"/>
              <a:gd name="connsiteX8" fmla="*/ 0 w 1577287"/>
              <a:gd name="connsiteY8" fmla="*/ 1111233 h 1359797"/>
              <a:gd name="connsiteX9" fmla="*/ 137160 w 1577287"/>
              <a:gd name="connsiteY9" fmla="*/ 563355 h 1359797"/>
              <a:gd name="connsiteX10" fmla="*/ 80620 w 1577287"/>
              <a:gd name="connsiteY10" fmla="*/ 513673 h 1359797"/>
              <a:gd name="connsiteX11" fmla="*/ 65380 w 1577287"/>
              <a:gd name="connsiteY11" fmla="*/ 424061 h 1359797"/>
              <a:gd name="connsiteX12" fmla="*/ 141580 w 1577287"/>
              <a:gd name="connsiteY12" fmla="*/ 273338 h 1359797"/>
              <a:gd name="connsiteX13" fmla="*/ 353873 w 1577287"/>
              <a:gd name="connsiteY13" fmla="*/ 85886 h 1359797"/>
              <a:gd name="connsiteX14" fmla="*/ 673913 w 1577287"/>
              <a:gd name="connsiteY14" fmla="*/ 77961 h 1359797"/>
              <a:gd name="connsiteX15" fmla="*/ 917753 w 1577287"/>
              <a:gd name="connsiteY15" fmla="*/ 1761 h 1359797"/>
              <a:gd name="connsiteX16" fmla="*/ 1142238 w 1577287"/>
              <a:gd name="connsiteY16" fmla="*/ 124900 h 1359797"/>
              <a:gd name="connsiteX17" fmla="*/ 1350721 w 1577287"/>
              <a:gd name="connsiteY17" fmla="*/ 149132 h 1359797"/>
              <a:gd name="connsiteX18" fmla="*/ 1382116 w 1577287"/>
              <a:gd name="connsiteY18" fmla="*/ 184641 h 1359797"/>
              <a:gd name="connsiteX19" fmla="*/ 1426312 w 1577287"/>
              <a:gd name="connsiteY19" fmla="*/ 287511 h 1359797"/>
              <a:gd name="connsiteX20" fmla="*/ 1549451 w 1577287"/>
              <a:gd name="connsiteY20" fmla="*/ 451036 h 1359797"/>
              <a:gd name="connsiteX21" fmla="*/ 1542136 w 1577287"/>
              <a:gd name="connsiteY21" fmla="*/ 649766 h 13597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77287" h="1359797">
                <a:moveTo>
                  <a:pt x="1542136" y="649766"/>
                </a:moveTo>
                <a:cubicBezTo>
                  <a:pt x="1562100" y="901988"/>
                  <a:pt x="1515770" y="1158782"/>
                  <a:pt x="1414120" y="1359797"/>
                </a:cubicBezTo>
                <a:cubicBezTo>
                  <a:pt x="1432012" y="1103963"/>
                  <a:pt x="1387175" y="847611"/>
                  <a:pt x="1283513" y="613037"/>
                </a:cubicBezTo>
                <a:cubicBezTo>
                  <a:pt x="1239774" y="648699"/>
                  <a:pt x="1174394" y="630716"/>
                  <a:pt x="1123645" y="605722"/>
                </a:cubicBezTo>
                <a:cubicBezTo>
                  <a:pt x="1072896" y="580729"/>
                  <a:pt x="1018337" y="549182"/>
                  <a:pt x="963473" y="563660"/>
                </a:cubicBezTo>
                <a:cubicBezTo>
                  <a:pt x="932993" y="571432"/>
                  <a:pt x="907085" y="593073"/>
                  <a:pt x="876452" y="599626"/>
                </a:cubicBezTo>
                <a:cubicBezTo>
                  <a:pt x="801319" y="614866"/>
                  <a:pt x="739292" y="539733"/>
                  <a:pt x="664464" y="520835"/>
                </a:cubicBezTo>
                <a:cubicBezTo>
                  <a:pt x="543458" y="490355"/>
                  <a:pt x="411480" y="613799"/>
                  <a:pt x="306324" y="554973"/>
                </a:cubicBezTo>
                <a:cubicBezTo>
                  <a:pt x="144593" y="700683"/>
                  <a:pt x="36680" y="896654"/>
                  <a:pt x="0" y="1111233"/>
                </a:cubicBezTo>
                <a:cubicBezTo>
                  <a:pt x="4641" y="920718"/>
                  <a:pt x="51487" y="733586"/>
                  <a:pt x="137160" y="563355"/>
                </a:cubicBezTo>
                <a:cubicBezTo>
                  <a:pt x="112485" y="554923"/>
                  <a:pt x="92156" y="537058"/>
                  <a:pt x="80620" y="513673"/>
                </a:cubicBezTo>
                <a:cubicBezTo>
                  <a:pt x="66123" y="486189"/>
                  <a:pt x="60785" y="454793"/>
                  <a:pt x="65380" y="424061"/>
                </a:cubicBezTo>
                <a:cubicBezTo>
                  <a:pt x="74219" y="367673"/>
                  <a:pt x="108661" y="319515"/>
                  <a:pt x="141580" y="273338"/>
                </a:cubicBezTo>
                <a:cubicBezTo>
                  <a:pt x="198272" y="195461"/>
                  <a:pt x="261518" y="112403"/>
                  <a:pt x="353873" y="85886"/>
                </a:cubicBezTo>
                <a:cubicBezTo>
                  <a:pt x="457048" y="55406"/>
                  <a:pt x="570128" y="104326"/>
                  <a:pt x="673913" y="77961"/>
                </a:cubicBezTo>
                <a:cubicBezTo>
                  <a:pt x="757580" y="56777"/>
                  <a:pt x="832561" y="-11803"/>
                  <a:pt x="917753" y="1761"/>
                </a:cubicBezTo>
                <a:cubicBezTo>
                  <a:pt x="1002944" y="15324"/>
                  <a:pt x="1058571" y="104936"/>
                  <a:pt x="1142238" y="124900"/>
                </a:cubicBezTo>
                <a:cubicBezTo>
                  <a:pt x="1211428" y="141207"/>
                  <a:pt x="1293114" y="107374"/>
                  <a:pt x="1350721" y="149132"/>
                </a:cubicBezTo>
                <a:cubicBezTo>
                  <a:pt x="1363538" y="158655"/>
                  <a:pt x="1374237" y="170748"/>
                  <a:pt x="1382116" y="184641"/>
                </a:cubicBezTo>
                <a:cubicBezTo>
                  <a:pt x="1400709" y="215121"/>
                  <a:pt x="1409852" y="254440"/>
                  <a:pt x="1426312" y="287511"/>
                </a:cubicBezTo>
                <a:cubicBezTo>
                  <a:pt x="1456792" y="348471"/>
                  <a:pt x="1513789" y="392667"/>
                  <a:pt x="1549451" y="451036"/>
                </a:cubicBezTo>
                <a:cubicBezTo>
                  <a:pt x="1585112" y="509405"/>
                  <a:pt x="1590447" y="599321"/>
                  <a:pt x="1542136" y="649766"/>
                </a:cubicBezTo>
                <a:close/>
              </a:path>
            </a:pathLst>
          </a:custGeom>
          <a:solidFill>
            <a:srgbClr val="FED672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1" name="任意多边形: 形状 90"/>
          <p:cNvSpPr/>
          <p:nvPr>
            <p:custDataLst>
              <p:tags r:id="rId95"/>
            </p:custDataLst>
          </p:nvPr>
        </p:nvSpPr>
        <p:spPr>
          <a:xfrm>
            <a:off x="8978916" y="1628059"/>
            <a:ext cx="1319062" cy="513062"/>
          </a:xfrm>
          <a:custGeom>
            <a:gdLst>
              <a:gd name="connsiteX0" fmla="*/ 1319062 w 1319062"/>
              <a:gd name="connsiteY0" fmla="*/ 184336 h 513062"/>
              <a:gd name="connsiteX1" fmla="*/ 1237528 w 1319062"/>
              <a:gd name="connsiteY1" fmla="*/ 168029 h 513062"/>
              <a:gd name="connsiteX2" fmla="*/ 1063030 w 1319062"/>
              <a:gd name="connsiteY2" fmla="*/ 190737 h 513062"/>
              <a:gd name="connsiteX3" fmla="*/ 833363 w 1319062"/>
              <a:gd name="connsiteY3" fmla="*/ 102497 h 513062"/>
              <a:gd name="connsiteX4" fmla="*/ 632348 w 1319062"/>
              <a:gd name="connsiteY4" fmla="*/ 163457 h 513062"/>
              <a:gd name="connsiteX5" fmla="*/ 363971 w 1319062"/>
              <a:gd name="connsiteY5" fmla="*/ 153856 h 513062"/>
              <a:gd name="connsiteX6" fmla="*/ 100015 w 1319062"/>
              <a:gd name="connsiteY6" fmla="*/ 304275 h 513062"/>
              <a:gd name="connsiteX7" fmla="*/ 16804 w 1319062"/>
              <a:gd name="connsiteY7" fmla="*/ 513063 h 513062"/>
              <a:gd name="connsiteX8" fmla="*/ 1564 w 1319062"/>
              <a:gd name="connsiteY8" fmla="*/ 423452 h 513062"/>
              <a:gd name="connsiteX9" fmla="*/ 77764 w 1319062"/>
              <a:gd name="connsiteY9" fmla="*/ 272728 h 513062"/>
              <a:gd name="connsiteX10" fmla="*/ 290819 w 1319062"/>
              <a:gd name="connsiteY10" fmla="*/ 85886 h 513062"/>
              <a:gd name="connsiteX11" fmla="*/ 610859 w 1319062"/>
              <a:gd name="connsiteY11" fmla="*/ 77961 h 513062"/>
              <a:gd name="connsiteX12" fmla="*/ 854699 w 1319062"/>
              <a:gd name="connsiteY12" fmla="*/ 1761 h 513062"/>
              <a:gd name="connsiteX13" fmla="*/ 1079337 w 1319062"/>
              <a:gd name="connsiteY13" fmla="*/ 124900 h 513062"/>
              <a:gd name="connsiteX14" fmla="*/ 1287668 w 1319062"/>
              <a:gd name="connsiteY14" fmla="*/ 149132 h 513062"/>
              <a:gd name="connsiteX15" fmla="*/ 1319062 w 1319062"/>
              <a:gd name="connsiteY15" fmla="*/ 184336 h 5130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19062" h="513062">
                <a:moveTo>
                  <a:pt x="1319062" y="184336"/>
                </a:moveTo>
                <a:cubicBezTo>
                  <a:pt x="1293871" y="171598"/>
                  <a:pt x="1265677" y="165961"/>
                  <a:pt x="1237528" y="168029"/>
                </a:cubicBezTo>
                <a:cubicBezTo>
                  <a:pt x="1178854" y="172601"/>
                  <a:pt x="1121552" y="198509"/>
                  <a:pt x="1063030" y="190737"/>
                </a:cubicBezTo>
                <a:cubicBezTo>
                  <a:pt x="981191" y="180069"/>
                  <a:pt x="916117" y="106002"/>
                  <a:pt x="833363" y="102497"/>
                </a:cubicBezTo>
                <a:cubicBezTo>
                  <a:pt x="762802" y="99449"/>
                  <a:pt x="701385" y="148217"/>
                  <a:pt x="632348" y="163457"/>
                </a:cubicBezTo>
                <a:cubicBezTo>
                  <a:pt x="544718" y="183726"/>
                  <a:pt x="453887" y="149132"/>
                  <a:pt x="363971" y="153856"/>
                </a:cubicBezTo>
                <a:cubicBezTo>
                  <a:pt x="259425" y="159190"/>
                  <a:pt x="161889" y="219693"/>
                  <a:pt x="100015" y="304275"/>
                </a:cubicBezTo>
                <a:cubicBezTo>
                  <a:pt x="56148" y="366306"/>
                  <a:pt x="27629" y="437863"/>
                  <a:pt x="16804" y="513063"/>
                </a:cubicBezTo>
                <a:cubicBezTo>
                  <a:pt x="2380" y="485555"/>
                  <a:pt x="-2956" y="454182"/>
                  <a:pt x="1564" y="423452"/>
                </a:cubicBezTo>
                <a:cubicBezTo>
                  <a:pt x="10403" y="367064"/>
                  <a:pt x="44998" y="318905"/>
                  <a:pt x="77764" y="272728"/>
                </a:cubicBezTo>
                <a:cubicBezTo>
                  <a:pt x="134457" y="195461"/>
                  <a:pt x="198465" y="112556"/>
                  <a:pt x="290819" y="85886"/>
                </a:cubicBezTo>
                <a:cubicBezTo>
                  <a:pt x="393994" y="55406"/>
                  <a:pt x="506923" y="104326"/>
                  <a:pt x="610859" y="77961"/>
                </a:cubicBezTo>
                <a:cubicBezTo>
                  <a:pt x="694375" y="56777"/>
                  <a:pt x="769508" y="-11803"/>
                  <a:pt x="854699" y="1761"/>
                </a:cubicBezTo>
                <a:cubicBezTo>
                  <a:pt x="939891" y="15324"/>
                  <a:pt x="995365" y="105240"/>
                  <a:pt x="1079337" y="124900"/>
                </a:cubicBezTo>
                <a:cubicBezTo>
                  <a:pt x="1148374" y="141207"/>
                  <a:pt x="1230061" y="107374"/>
                  <a:pt x="1287668" y="149132"/>
                </a:cubicBezTo>
                <a:cubicBezTo>
                  <a:pt x="1300561" y="158445"/>
                  <a:pt x="1311275" y="170459"/>
                  <a:pt x="1319062" y="184336"/>
                </a:cubicBezTo>
                <a:close/>
              </a:path>
            </a:pathLst>
          </a:custGeom>
          <a:solidFill>
            <a:srgbClr val="FFC05C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72" y="886383"/>
            <a:ext cx="1410568" cy="80442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 rot="1117677">
            <a:off x="3375410" y="326069"/>
            <a:ext cx="258422" cy="119042"/>
          </a:xfrm>
          <a:prstGeom prst="rect">
            <a:avLst/>
          </a:prstGeom>
          <a:solidFill>
            <a:schemeClr val="accent1">
              <a:lumMod val="60000"/>
              <a:lumOff val="4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 rot="3008615">
            <a:off x="11058702" y="3875123"/>
            <a:ext cx="258422" cy="1190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 rot="860862">
            <a:off x="1180409" y="5004803"/>
            <a:ext cx="156415" cy="101746"/>
          </a:xfrm>
          <a:prstGeom prst="rect">
            <a:avLst/>
          </a:prstGeom>
          <a:solidFill>
            <a:schemeClr val="accent1">
              <a:lumMod val="60000"/>
              <a:lumOff val="4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40000"/>
                </a:schemeClr>
              </a:solidFill>
              <a:cs typeface="汉仪粗圆简" panose="0201060000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 rot="20602220">
            <a:off x="8991046" y="641693"/>
            <a:ext cx="258422" cy="119042"/>
          </a:xfrm>
          <a:prstGeom prst="rect">
            <a:avLst/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 rot="1174592">
            <a:off x="216944" y="2455125"/>
            <a:ext cx="258422" cy="119042"/>
          </a:xfrm>
          <a:prstGeom prst="rect">
            <a:avLst/>
          </a:prstGeom>
          <a:solidFill>
            <a:schemeClr val="accent5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71" y="795224"/>
            <a:ext cx="789740" cy="792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38"/>
          <a:stretch>
            <a:fillRect/>
          </a:stretch>
        </p:blipFill>
        <p:spPr>
          <a:xfrm>
            <a:off x="11648904" y="51780"/>
            <a:ext cx="543096" cy="47312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 r="3620" b="62173"/>
          <a:stretch>
            <a:fillRect/>
          </a:stretch>
        </p:blipFill>
        <p:spPr>
          <a:xfrm>
            <a:off x="0" y="5972810"/>
            <a:ext cx="12192000" cy="8851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88" b="40727"/>
          <a:stretch>
            <a:fillRect/>
          </a:stretch>
        </p:blipFill>
        <p:spPr>
          <a:xfrm flipH="1">
            <a:off x="0" y="6174030"/>
            <a:ext cx="1552942" cy="68397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8"/>
          <a:stretch>
            <a:fillRect/>
          </a:stretch>
        </p:blipFill>
        <p:spPr>
          <a:xfrm>
            <a:off x="11403330" y="5738495"/>
            <a:ext cx="788670" cy="9398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29" b="31222"/>
          <a:stretch>
            <a:fillRect/>
          </a:stretch>
        </p:blipFill>
        <p:spPr>
          <a:xfrm>
            <a:off x="10639058" y="6233167"/>
            <a:ext cx="1552942" cy="62483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874" y="5605687"/>
            <a:ext cx="1040826" cy="7388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8307" flipH="1">
            <a:off x="1441817" y="5822077"/>
            <a:ext cx="653341" cy="7170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4"/>
            </p:custDataLst>
          </p:nvPr>
        </p:nvSpPr>
        <p:spPr>
          <a:xfrm>
            <a:off x="2444400" y="733587"/>
            <a:ext cx="7308000" cy="1115309"/>
          </a:xfrm>
        </p:spPr>
        <p:txBody>
          <a:bodyPr wrap="square" anchor="ctr">
            <a:normAutofit/>
          </a:bodyPr>
          <a:lstStyle>
            <a:lvl1pPr algn="ctr"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任意多边形: 形状 85"/>
          <p:cNvSpPr/>
          <p:nvPr>
            <p:custDataLst>
              <p:tags r:id="rId1"/>
            </p:custDataLst>
          </p:nvPr>
        </p:nvSpPr>
        <p:spPr>
          <a:xfrm rot="860400">
            <a:off x="3736975" y="5255895"/>
            <a:ext cx="866775" cy="866775"/>
          </a:xfrm>
          <a:custGeom>
            <a:gdLst>
              <a:gd name="connsiteX0" fmla="*/ 0 w 866619"/>
              <a:gd name="connsiteY0" fmla="*/ 0 h 866619"/>
              <a:gd name="connsiteX1" fmla="*/ 866620 w 866619"/>
              <a:gd name="connsiteY1" fmla="*/ 0 h 866619"/>
              <a:gd name="connsiteX2" fmla="*/ 866620 w 866619"/>
              <a:gd name="connsiteY2" fmla="*/ 866620 h 866619"/>
              <a:gd name="connsiteX3" fmla="*/ 0 w 866619"/>
              <a:gd name="connsiteY3" fmla="*/ 866620 h 866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6618" h="866618">
                <a:moveTo>
                  <a:pt x="0" y="0"/>
                </a:moveTo>
                <a:lnTo>
                  <a:pt x="866620" y="0"/>
                </a:lnTo>
                <a:lnTo>
                  <a:pt x="866620" y="866620"/>
                </a:lnTo>
                <a:lnTo>
                  <a:pt x="0" y="866620"/>
                </a:lnTo>
                <a:close/>
              </a:path>
            </a:pathLst>
          </a:custGeom>
          <a:solidFill>
            <a:schemeClr val="accent2"/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7" name="任意多边形: 形状 86"/>
          <p:cNvSpPr/>
          <p:nvPr>
            <p:custDataLst>
              <p:tags r:id="rId2"/>
            </p:custDataLst>
          </p:nvPr>
        </p:nvSpPr>
        <p:spPr>
          <a:xfrm rot="860400">
            <a:off x="3847465" y="5367020"/>
            <a:ext cx="644525" cy="644525"/>
          </a:xfrm>
          <a:custGeom>
            <a:gdLst>
              <a:gd name="connsiteX0" fmla="*/ 0 w 644712"/>
              <a:gd name="connsiteY0" fmla="*/ 0 h 644712"/>
              <a:gd name="connsiteX1" fmla="*/ 644712 w 644712"/>
              <a:gd name="connsiteY1" fmla="*/ 0 h 644712"/>
              <a:gd name="connsiteX2" fmla="*/ 644712 w 644712"/>
              <a:gd name="connsiteY2" fmla="*/ 644712 h 644712"/>
              <a:gd name="connsiteX3" fmla="*/ 0 w 644712"/>
              <a:gd name="connsiteY3" fmla="*/ 644712 h 644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712" h="644712">
                <a:moveTo>
                  <a:pt x="0" y="0"/>
                </a:moveTo>
                <a:lnTo>
                  <a:pt x="644712" y="0"/>
                </a:lnTo>
                <a:lnTo>
                  <a:pt x="644712" y="644712"/>
                </a:lnTo>
                <a:lnTo>
                  <a:pt x="0" y="64471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25000"/>
            </a:schemeClr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8" name="任意多边形: 形状 87"/>
          <p:cNvSpPr/>
          <p:nvPr>
            <p:custDataLst>
              <p:tags r:id="rId3"/>
            </p:custDataLst>
          </p:nvPr>
        </p:nvSpPr>
        <p:spPr>
          <a:xfrm rot="11660400">
            <a:off x="4584065" y="5412105"/>
            <a:ext cx="396875" cy="866775"/>
          </a:xfrm>
          <a:custGeom>
            <a:gdLst>
              <a:gd name="connsiteX0" fmla="*/ 0 w 396632"/>
              <a:gd name="connsiteY0" fmla="*/ 0 h 866619"/>
              <a:gd name="connsiteX1" fmla="*/ 396633 w 396632"/>
              <a:gd name="connsiteY1" fmla="*/ 0 h 866619"/>
              <a:gd name="connsiteX2" fmla="*/ 396633 w 396632"/>
              <a:gd name="connsiteY2" fmla="*/ 866620 h 866619"/>
              <a:gd name="connsiteX3" fmla="*/ 0 w 396632"/>
              <a:gd name="connsiteY3" fmla="*/ 866620 h 866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632" h="866618">
                <a:moveTo>
                  <a:pt x="0" y="0"/>
                </a:moveTo>
                <a:lnTo>
                  <a:pt x="396633" y="0"/>
                </a:lnTo>
                <a:lnTo>
                  <a:pt x="396633" y="866620"/>
                </a:lnTo>
                <a:lnTo>
                  <a:pt x="0" y="86662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4"/>
            </p:custDataLst>
          </p:nvPr>
        </p:nvSpPr>
        <p:spPr>
          <a:xfrm rot="860400">
            <a:off x="3925570" y="5330190"/>
            <a:ext cx="389255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300" spc="0" baseline="0">
                <a:solidFill>
                  <a:srgbClr val="FFFFFF"/>
                </a:solidFill>
                <a:latin typeface="+mn-ea"/>
                <a:cs typeface="Arial"/>
                <a:sym typeface="Arial"/>
              </a:rPr>
              <a:t>b</a:t>
            </a:r>
            <a:endParaRPr lang="zh-CN" altLang="en-US" sz="3300" spc="0" baseline="0">
              <a:solidFill>
                <a:srgbClr val="FFFFFF"/>
              </a:solidFill>
              <a:latin typeface="+mn-ea"/>
              <a:cs typeface="Arial"/>
              <a:sym typeface="Arial"/>
            </a:endParaRPr>
          </a:p>
        </p:txBody>
      </p:sp>
      <p:sp>
        <p:nvSpPr>
          <p:cNvPr id="90" name="任意多边形: 形状 89"/>
          <p:cNvSpPr/>
          <p:nvPr>
            <p:custDataLst>
              <p:tags r:id="rId5"/>
            </p:custDataLst>
          </p:nvPr>
        </p:nvSpPr>
        <p:spPr>
          <a:xfrm rot="860400">
            <a:off x="4425315" y="4537075"/>
            <a:ext cx="866775" cy="866775"/>
          </a:xfrm>
          <a:custGeom>
            <a:gdLst>
              <a:gd name="connsiteX0" fmla="*/ 0 w 866619"/>
              <a:gd name="connsiteY0" fmla="*/ 0 h 866619"/>
              <a:gd name="connsiteX1" fmla="*/ 866620 w 866619"/>
              <a:gd name="connsiteY1" fmla="*/ 0 h 866619"/>
              <a:gd name="connsiteX2" fmla="*/ 866620 w 866619"/>
              <a:gd name="connsiteY2" fmla="*/ 866620 h 866619"/>
              <a:gd name="connsiteX3" fmla="*/ 0 w 866619"/>
              <a:gd name="connsiteY3" fmla="*/ 866620 h 866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6618" h="866618">
                <a:moveTo>
                  <a:pt x="0" y="0"/>
                </a:moveTo>
                <a:lnTo>
                  <a:pt x="866620" y="0"/>
                </a:lnTo>
                <a:lnTo>
                  <a:pt x="866620" y="866620"/>
                </a:lnTo>
                <a:lnTo>
                  <a:pt x="0" y="866620"/>
                </a:lnTo>
                <a:close/>
              </a:path>
            </a:pathLst>
          </a:custGeom>
          <a:solidFill>
            <a:schemeClr val="accent4"/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1" name="任意多边形: 形状 90"/>
          <p:cNvSpPr/>
          <p:nvPr>
            <p:custDataLst>
              <p:tags r:id="rId6"/>
            </p:custDataLst>
          </p:nvPr>
        </p:nvSpPr>
        <p:spPr>
          <a:xfrm rot="860400">
            <a:off x="4536440" y="4648200"/>
            <a:ext cx="644525" cy="644525"/>
          </a:xfrm>
          <a:custGeom>
            <a:gdLst>
              <a:gd name="connsiteX0" fmla="*/ 0 w 644712"/>
              <a:gd name="connsiteY0" fmla="*/ 0 h 644712"/>
              <a:gd name="connsiteX1" fmla="*/ 644712 w 644712"/>
              <a:gd name="connsiteY1" fmla="*/ 0 h 644712"/>
              <a:gd name="connsiteX2" fmla="*/ 644712 w 644712"/>
              <a:gd name="connsiteY2" fmla="*/ 644712 h 644712"/>
              <a:gd name="connsiteX3" fmla="*/ 0 w 644712"/>
              <a:gd name="connsiteY3" fmla="*/ 644712 h 644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712" h="644712">
                <a:moveTo>
                  <a:pt x="0" y="0"/>
                </a:moveTo>
                <a:lnTo>
                  <a:pt x="644712" y="0"/>
                </a:lnTo>
                <a:lnTo>
                  <a:pt x="644712" y="644712"/>
                </a:lnTo>
                <a:lnTo>
                  <a:pt x="0" y="644712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25000"/>
            </a:schemeClr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2" name="任意多边形: 形状 91"/>
          <p:cNvSpPr/>
          <p:nvPr>
            <p:custDataLst>
              <p:tags r:id="rId7"/>
            </p:custDataLst>
          </p:nvPr>
        </p:nvSpPr>
        <p:spPr>
          <a:xfrm rot="11660400">
            <a:off x="5272405" y="4693920"/>
            <a:ext cx="396875" cy="866775"/>
          </a:xfrm>
          <a:custGeom>
            <a:gdLst>
              <a:gd name="connsiteX0" fmla="*/ 0 w 396632"/>
              <a:gd name="connsiteY0" fmla="*/ 0 h 866619"/>
              <a:gd name="connsiteX1" fmla="*/ 396633 w 396632"/>
              <a:gd name="connsiteY1" fmla="*/ 0 h 866619"/>
              <a:gd name="connsiteX2" fmla="*/ 396633 w 396632"/>
              <a:gd name="connsiteY2" fmla="*/ 866620 h 866619"/>
              <a:gd name="connsiteX3" fmla="*/ 0 w 396632"/>
              <a:gd name="connsiteY3" fmla="*/ 866620 h 866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632" h="866618">
                <a:moveTo>
                  <a:pt x="0" y="0"/>
                </a:moveTo>
                <a:lnTo>
                  <a:pt x="396633" y="0"/>
                </a:lnTo>
                <a:lnTo>
                  <a:pt x="396633" y="866620"/>
                </a:lnTo>
                <a:lnTo>
                  <a:pt x="0" y="8666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3" name="文本框 92"/>
          <p:cNvSpPr txBox="1"/>
          <p:nvPr>
            <p:custDataLst>
              <p:tags r:id="rId8"/>
            </p:custDataLst>
          </p:nvPr>
        </p:nvSpPr>
        <p:spPr>
          <a:xfrm rot="860400">
            <a:off x="4637405" y="4615815"/>
            <a:ext cx="391795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300" spc="0" baseline="0">
                <a:solidFill>
                  <a:srgbClr val="FFFFFF"/>
                </a:solidFill>
                <a:latin typeface="+mn-ea"/>
                <a:cs typeface="Arial"/>
                <a:sym typeface="Arial"/>
              </a:rPr>
              <a:t>a</a:t>
            </a:r>
            <a:endParaRPr lang="zh-CN" altLang="en-US" sz="3300" spc="0" baseline="0">
              <a:solidFill>
                <a:srgbClr val="FFFFFF"/>
              </a:solidFill>
              <a:latin typeface="+mn-ea"/>
              <a:cs typeface="Arial"/>
              <a:sym typeface="Arial"/>
            </a:endParaRPr>
          </a:p>
        </p:txBody>
      </p:sp>
      <p:sp>
        <p:nvSpPr>
          <p:cNvPr id="94" name="任意多边形: 形状 93"/>
          <p:cNvSpPr/>
          <p:nvPr>
            <p:custDataLst>
              <p:tags r:id="rId9"/>
            </p:custDataLst>
          </p:nvPr>
        </p:nvSpPr>
        <p:spPr>
          <a:xfrm rot="860400">
            <a:off x="4822190" y="5533390"/>
            <a:ext cx="866775" cy="866775"/>
          </a:xfrm>
          <a:custGeom>
            <a:gdLst>
              <a:gd name="connsiteX0" fmla="*/ 0 w 866619"/>
              <a:gd name="connsiteY0" fmla="*/ 0 h 866619"/>
              <a:gd name="connsiteX1" fmla="*/ 866620 w 866619"/>
              <a:gd name="connsiteY1" fmla="*/ 0 h 866619"/>
              <a:gd name="connsiteX2" fmla="*/ 866620 w 866619"/>
              <a:gd name="connsiteY2" fmla="*/ 866620 h 866619"/>
              <a:gd name="connsiteX3" fmla="*/ 0 w 866619"/>
              <a:gd name="connsiteY3" fmla="*/ 866620 h 866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6618" h="866618">
                <a:moveTo>
                  <a:pt x="0" y="0"/>
                </a:moveTo>
                <a:lnTo>
                  <a:pt x="866620" y="0"/>
                </a:lnTo>
                <a:lnTo>
                  <a:pt x="866620" y="866620"/>
                </a:lnTo>
                <a:lnTo>
                  <a:pt x="0" y="866620"/>
                </a:lnTo>
                <a:close/>
              </a:path>
            </a:pathLst>
          </a:custGeom>
          <a:solidFill>
            <a:schemeClr val="accent1"/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5" name="任意多边形: 形状 94"/>
          <p:cNvSpPr/>
          <p:nvPr>
            <p:custDataLst>
              <p:tags r:id="rId10"/>
            </p:custDataLst>
          </p:nvPr>
        </p:nvSpPr>
        <p:spPr>
          <a:xfrm rot="860400">
            <a:off x="4933315" y="5644515"/>
            <a:ext cx="644525" cy="644525"/>
          </a:xfrm>
          <a:custGeom>
            <a:gdLst>
              <a:gd name="connsiteX0" fmla="*/ 0 w 644712"/>
              <a:gd name="connsiteY0" fmla="*/ 0 h 644712"/>
              <a:gd name="connsiteX1" fmla="*/ 644712 w 644712"/>
              <a:gd name="connsiteY1" fmla="*/ 0 h 644712"/>
              <a:gd name="connsiteX2" fmla="*/ 644712 w 644712"/>
              <a:gd name="connsiteY2" fmla="*/ 644712 h 644712"/>
              <a:gd name="connsiteX3" fmla="*/ 0 w 644712"/>
              <a:gd name="connsiteY3" fmla="*/ 644712 h 644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712" h="644712">
                <a:moveTo>
                  <a:pt x="0" y="0"/>
                </a:moveTo>
                <a:lnTo>
                  <a:pt x="644712" y="0"/>
                </a:lnTo>
                <a:lnTo>
                  <a:pt x="644712" y="644712"/>
                </a:lnTo>
                <a:lnTo>
                  <a:pt x="0" y="64471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20000"/>
            </a:schemeClr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6" name="任意多边形: 形状 95"/>
          <p:cNvSpPr/>
          <p:nvPr>
            <p:custDataLst>
              <p:tags r:id="rId11"/>
            </p:custDataLst>
          </p:nvPr>
        </p:nvSpPr>
        <p:spPr>
          <a:xfrm rot="11660400">
            <a:off x="5669280" y="5689600"/>
            <a:ext cx="396875" cy="866775"/>
          </a:xfrm>
          <a:custGeom>
            <a:gdLst>
              <a:gd name="connsiteX0" fmla="*/ 0 w 396632"/>
              <a:gd name="connsiteY0" fmla="*/ 0 h 866619"/>
              <a:gd name="connsiteX1" fmla="*/ 396632 w 396632"/>
              <a:gd name="connsiteY1" fmla="*/ 0 h 866619"/>
              <a:gd name="connsiteX2" fmla="*/ 396632 w 396632"/>
              <a:gd name="connsiteY2" fmla="*/ 866620 h 866619"/>
              <a:gd name="connsiteX3" fmla="*/ 0 w 396632"/>
              <a:gd name="connsiteY3" fmla="*/ 866620 h 866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632" h="866618">
                <a:moveTo>
                  <a:pt x="0" y="0"/>
                </a:moveTo>
                <a:lnTo>
                  <a:pt x="396632" y="0"/>
                </a:lnTo>
                <a:lnTo>
                  <a:pt x="396632" y="866620"/>
                </a:lnTo>
                <a:lnTo>
                  <a:pt x="0" y="86662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24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7" name="文本框 96"/>
          <p:cNvSpPr txBox="1"/>
          <p:nvPr>
            <p:custDataLst>
              <p:tags r:id="rId12"/>
            </p:custDataLst>
          </p:nvPr>
        </p:nvSpPr>
        <p:spPr>
          <a:xfrm rot="860400">
            <a:off x="5044440" y="5611495"/>
            <a:ext cx="38354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300" spc="0" baseline="0">
                <a:solidFill>
                  <a:srgbClr val="FFFFFF"/>
                </a:solidFill>
                <a:latin typeface="+mn-ea"/>
                <a:cs typeface="Arial"/>
                <a:sym typeface="Arial"/>
              </a:rPr>
              <a:t>c</a:t>
            </a:r>
            <a:endParaRPr lang="zh-CN" altLang="en-US" sz="3300" spc="0" baseline="0">
              <a:solidFill>
                <a:srgbClr val="FFFFFF"/>
              </a:solidFill>
              <a:latin typeface="+mn-ea"/>
              <a:cs typeface="Arial"/>
              <a:sym typeface="Arial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1" t="1" r="3601" b="25772"/>
          <a:stretch>
            <a:fillRect/>
          </a:stretch>
        </p:blipFill>
        <p:spPr>
          <a:xfrm>
            <a:off x="0" y="2905410"/>
            <a:ext cx="12192000" cy="39525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00" b="15936"/>
          <a:stretch>
            <a:fillRect/>
          </a:stretch>
        </p:blipFill>
        <p:spPr>
          <a:xfrm>
            <a:off x="10243820" y="5826760"/>
            <a:ext cx="1948180" cy="10312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7" b="21734"/>
          <a:stretch>
            <a:fillRect/>
          </a:stretch>
        </p:blipFill>
        <p:spPr>
          <a:xfrm>
            <a:off x="0" y="3796030"/>
            <a:ext cx="1258570" cy="23964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169" y="3089227"/>
            <a:ext cx="935799" cy="53367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97"/>
          <a:stretch>
            <a:fillRect/>
          </a:stretch>
        </p:blipFill>
        <p:spPr>
          <a:xfrm>
            <a:off x="0" y="2507237"/>
            <a:ext cx="705562" cy="84882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21" y="1890775"/>
            <a:ext cx="809654" cy="46173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32822" y="440513"/>
            <a:ext cx="1030457" cy="58765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319" y="5156071"/>
            <a:ext cx="398639" cy="42474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0424">
            <a:off x="1490060" y="1855751"/>
            <a:ext cx="398639" cy="4247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80" y="150846"/>
            <a:ext cx="1171656" cy="66817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2105" y="440986"/>
            <a:ext cx="850382" cy="50625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4"/>
            </p:custDataLst>
          </p:nvPr>
        </p:nvSpPr>
        <p:spPr>
          <a:xfrm>
            <a:off x="6109200" y="3139200"/>
            <a:ext cx="5871600" cy="1843200"/>
          </a:xfrm>
        </p:spPr>
        <p:txBody>
          <a:bodyPr wrap="square" lIns="90000" tIns="46800" rIns="90000" bIns="46800" anchor="t">
            <a:normAutofit/>
          </a:bodyPr>
          <a:lstStyle>
            <a:lvl1pPr algn="l">
              <a:defRPr sz="6000" b="0" spc="300" baseline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5"/>
            </p:custDataLst>
          </p:nvPr>
        </p:nvSpPr>
        <p:spPr>
          <a:xfrm>
            <a:off x="6109200" y="1458000"/>
            <a:ext cx="5871600" cy="1486800"/>
          </a:xfrm>
        </p:spPr>
        <p:txBody>
          <a:bodyPr wrap="none" lIns="90000" tIns="46800" rIns="90000" bIns="46800" anchor="b">
            <a:normAutofit/>
          </a:bodyPr>
          <a:lstStyle>
            <a:lvl1pPr marL="0" indent="0" algn="l">
              <a:buNone/>
              <a:defRPr sz="6000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3" name="任意多边形: 形状 22"/>
          <p:cNvSpPr/>
          <p:nvPr>
            <p:custDataLst>
              <p:tags r:id="rId39"/>
            </p:custDataLst>
          </p:nvPr>
        </p:nvSpPr>
        <p:spPr>
          <a:xfrm>
            <a:off x="3524232" y="2311986"/>
            <a:ext cx="1031642" cy="493063"/>
          </a:xfrm>
          <a:custGeom>
            <a:gdLst>
              <a:gd name="connsiteX0" fmla="*/ 52664 w 1031642"/>
              <a:gd name="connsiteY0" fmla="*/ 24281 h 493063"/>
              <a:gd name="connsiteX1" fmla="*/ 354045 w 1031642"/>
              <a:gd name="connsiteY1" fmla="*/ 104331 h 493063"/>
              <a:gd name="connsiteX2" fmla="*/ 684355 w 1031642"/>
              <a:gd name="connsiteY2" fmla="*/ 9816 h 493063"/>
              <a:gd name="connsiteX3" fmla="*/ 989247 w 1031642"/>
              <a:gd name="connsiteY3" fmla="*/ 82703 h 493063"/>
              <a:gd name="connsiteX4" fmla="*/ 831815 w 1031642"/>
              <a:gd name="connsiteY4" fmla="*/ 104190 h 493063"/>
              <a:gd name="connsiteX5" fmla="*/ 1018318 w 1031642"/>
              <a:gd name="connsiteY5" fmla="*/ 493063 h 493063"/>
              <a:gd name="connsiteX6" fmla="*/ 746570 w 1031642"/>
              <a:gd name="connsiteY6" fmla="*/ 373410 h 493063"/>
              <a:gd name="connsiteX7" fmla="*/ 417382 w 1031642"/>
              <a:gd name="connsiteY7" fmla="*/ 410205 h 493063"/>
              <a:gd name="connsiteX8" fmla="*/ 0 w 1031642"/>
              <a:gd name="connsiteY8" fmla="*/ 160225 h 493063"/>
              <a:gd name="connsiteX9" fmla="*/ 52664 w 1031642"/>
              <a:gd name="connsiteY9" fmla="*/ 24281 h 493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31642" h="493063">
                <a:moveTo>
                  <a:pt x="52664" y="24281"/>
                </a:moveTo>
                <a:cubicBezTo>
                  <a:pt x="110946" y="108544"/>
                  <a:pt x="241554" y="125537"/>
                  <a:pt x="354045" y="104331"/>
                </a:cubicBezTo>
                <a:cubicBezTo>
                  <a:pt x="466536" y="83124"/>
                  <a:pt x="572145" y="32426"/>
                  <a:pt x="684355" y="9816"/>
                </a:cubicBezTo>
                <a:cubicBezTo>
                  <a:pt x="796565" y="-12795"/>
                  <a:pt x="927313" y="547"/>
                  <a:pt x="989247" y="82703"/>
                </a:cubicBezTo>
                <a:cubicBezTo>
                  <a:pt x="936375" y="64065"/>
                  <a:pt x="877759" y="72065"/>
                  <a:pt x="831815" y="104190"/>
                </a:cubicBezTo>
                <a:cubicBezTo>
                  <a:pt x="983629" y="168089"/>
                  <a:pt x="1065505" y="338722"/>
                  <a:pt x="1018318" y="493063"/>
                </a:cubicBezTo>
                <a:cubicBezTo>
                  <a:pt x="978433" y="402341"/>
                  <a:pt x="856533" y="368776"/>
                  <a:pt x="746570" y="373410"/>
                </a:cubicBezTo>
                <a:cubicBezTo>
                  <a:pt x="636606" y="378045"/>
                  <a:pt x="527065" y="410907"/>
                  <a:pt x="417382" y="410205"/>
                </a:cubicBezTo>
                <a:cubicBezTo>
                  <a:pt x="236498" y="409081"/>
                  <a:pt x="68534" y="308528"/>
                  <a:pt x="0" y="160225"/>
                </a:cubicBezTo>
                <a:cubicBezTo>
                  <a:pt x="17976" y="116830"/>
                  <a:pt x="36233" y="73434"/>
                  <a:pt x="52664" y="24281"/>
                </a:cubicBezTo>
                <a:close/>
              </a:path>
            </a:pathLst>
          </a:custGeom>
          <a:solidFill>
            <a:srgbClr val="B75A2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任意多边形: 形状 23"/>
          <p:cNvSpPr/>
          <p:nvPr>
            <p:custDataLst>
              <p:tags r:id="rId40"/>
            </p:custDataLst>
          </p:nvPr>
        </p:nvSpPr>
        <p:spPr>
          <a:xfrm>
            <a:off x="1698567" y="2739886"/>
            <a:ext cx="750712" cy="901332"/>
          </a:xfrm>
          <a:custGeom>
            <a:gdLst>
              <a:gd name="connsiteX0" fmla="*/ 662135 w 750712"/>
              <a:gd name="connsiteY0" fmla="*/ 0 h 901332"/>
              <a:gd name="connsiteX1" fmla="*/ 384910 w 750712"/>
              <a:gd name="connsiteY1" fmla="*/ 162627 h 901332"/>
              <a:gd name="connsiteX2" fmla="*/ 92939 w 750712"/>
              <a:gd name="connsiteY2" fmla="*/ 302363 h 901332"/>
              <a:gd name="connsiteX3" fmla="*/ 26652 w 750712"/>
              <a:gd name="connsiteY3" fmla="*/ 594896 h 901332"/>
              <a:gd name="connsiteX4" fmla="*/ 88866 w 750712"/>
              <a:gd name="connsiteY4" fmla="*/ 496589 h 901332"/>
              <a:gd name="connsiteX5" fmla="*/ 308916 w 750712"/>
              <a:gd name="connsiteY5" fmla="*/ 889401 h 901332"/>
              <a:gd name="connsiteX6" fmla="*/ 392634 w 750712"/>
              <a:gd name="connsiteY6" fmla="*/ 901332 h 901332"/>
              <a:gd name="connsiteX7" fmla="*/ 398111 w 750712"/>
              <a:gd name="connsiteY7" fmla="*/ 608378 h 901332"/>
              <a:gd name="connsiteX8" fmla="*/ 615088 w 750712"/>
              <a:gd name="connsiteY8" fmla="*/ 383677 h 901332"/>
              <a:gd name="connsiteX9" fmla="*/ 750049 w 750712"/>
              <a:gd name="connsiteY9" fmla="*/ 114036 h 901332"/>
              <a:gd name="connsiteX10" fmla="*/ 662135 w 750712"/>
              <a:gd name="connsiteY10" fmla="*/ 0 h 9013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0712" h="901332">
                <a:moveTo>
                  <a:pt x="662135" y="0"/>
                </a:moveTo>
                <a:cubicBezTo>
                  <a:pt x="594865" y="85386"/>
                  <a:pt x="487991" y="128080"/>
                  <a:pt x="384910" y="162627"/>
                </a:cubicBezTo>
                <a:cubicBezTo>
                  <a:pt x="281828" y="197175"/>
                  <a:pt x="174252" y="229617"/>
                  <a:pt x="92939" y="302363"/>
                </a:cubicBezTo>
                <a:cubicBezTo>
                  <a:pt x="11625" y="375111"/>
                  <a:pt x="-31209" y="503050"/>
                  <a:pt x="26652" y="594896"/>
                </a:cubicBezTo>
                <a:cubicBezTo>
                  <a:pt x="21846" y="551610"/>
                  <a:pt x="47689" y="510775"/>
                  <a:pt x="88866" y="496589"/>
                </a:cubicBezTo>
                <a:cubicBezTo>
                  <a:pt x="41159" y="665827"/>
                  <a:pt x="139679" y="841694"/>
                  <a:pt x="308916" y="889401"/>
                </a:cubicBezTo>
                <a:cubicBezTo>
                  <a:pt x="336168" y="897083"/>
                  <a:pt x="364322" y="901095"/>
                  <a:pt x="392634" y="901332"/>
                </a:cubicBezTo>
                <a:cubicBezTo>
                  <a:pt x="325364" y="821283"/>
                  <a:pt x="342357" y="696714"/>
                  <a:pt x="398111" y="608378"/>
                </a:cubicBezTo>
                <a:cubicBezTo>
                  <a:pt x="453865" y="520043"/>
                  <a:pt x="540094" y="456003"/>
                  <a:pt x="615088" y="383677"/>
                </a:cubicBezTo>
                <a:cubicBezTo>
                  <a:pt x="690082" y="311351"/>
                  <a:pt x="758195" y="218381"/>
                  <a:pt x="750049" y="114036"/>
                </a:cubicBezTo>
                <a:cubicBezTo>
                  <a:pt x="714097" y="78645"/>
                  <a:pt x="678426" y="43255"/>
                  <a:pt x="662135" y="0"/>
                </a:cubicBezTo>
                <a:close/>
              </a:path>
            </a:pathLst>
          </a:custGeom>
          <a:solidFill>
            <a:srgbClr val="B75A2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24"/>
          <p:cNvSpPr/>
          <p:nvPr>
            <p:custDataLst>
              <p:tags r:id="rId41"/>
            </p:custDataLst>
          </p:nvPr>
        </p:nvSpPr>
        <p:spPr>
          <a:xfrm>
            <a:off x="4088567" y="2468033"/>
            <a:ext cx="671554" cy="624071"/>
          </a:xfrm>
          <a:custGeom>
            <a:gdLst>
              <a:gd name="connsiteX0" fmla="*/ 75923 w 671554"/>
              <a:gd name="connsiteY0" fmla="*/ 384625 h 624071"/>
              <a:gd name="connsiteX1" fmla="*/ 1069 w 671554"/>
              <a:gd name="connsiteY1" fmla="*/ 98833 h 624071"/>
              <a:gd name="connsiteX2" fmla="*/ 14271 w 671554"/>
              <a:gd name="connsiteY2" fmla="*/ 47994 h 624071"/>
              <a:gd name="connsiteX3" fmla="*/ 74800 w 671554"/>
              <a:gd name="connsiteY3" fmla="*/ 70605 h 624071"/>
              <a:gd name="connsiteX4" fmla="*/ 157658 w 671554"/>
              <a:gd name="connsiteY4" fmla="*/ 222138 h 624071"/>
              <a:gd name="connsiteX5" fmla="*/ 335312 w 671554"/>
              <a:gd name="connsiteY5" fmla="*/ 20047 h 624071"/>
              <a:gd name="connsiteX6" fmla="*/ 403987 w 671554"/>
              <a:gd name="connsiteY6" fmla="*/ 7408 h 624071"/>
              <a:gd name="connsiteX7" fmla="*/ 406655 w 671554"/>
              <a:gd name="connsiteY7" fmla="*/ 73133 h 624071"/>
              <a:gd name="connsiteX8" fmla="*/ 342194 w 671554"/>
              <a:gd name="connsiteY8" fmla="*/ 220172 h 624071"/>
              <a:gd name="connsiteX9" fmla="*/ 513809 w 671554"/>
              <a:gd name="connsiteY9" fmla="*/ 117511 h 624071"/>
              <a:gd name="connsiteX10" fmla="*/ 573777 w 671554"/>
              <a:gd name="connsiteY10" fmla="*/ 122286 h 624071"/>
              <a:gd name="connsiteX11" fmla="*/ 558750 w 671554"/>
              <a:gd name="connsiteY11" fmla="*/ 190680 h 624071"/>
              <a:gd name="connsiteX12" fmla="*/ 438394 w 671554"/>
              <a:gd name="connsiteY12" fmla="*/ 312159 h 624071"/>
              <a:gd name="connsiteX13" fmla="*/ 528134 w 671554"/>
              <a:gd name="connsiteY13" fmla="*/ 290812 h 624071"/>
              <a:gd name="connsiteX14" fmla="*/ 617312 w 671554"/>
              <a:gd name="connsiteY14" fmla="*/ 266235 h 624071"/>
              <a:gd name="connsiteX15" fmla="*/ 670117 w 671554"/>
              <a:gd name="connsiteY15" fmla="*/ 329292 h 624071"/>
              <a:gd name="connsiteX16" fmla="*/ 627985 w 671554"/>
              <a:gd name="connsiteY16" fmla="*/ 371424 h 624071"/>
              <a:gd name="connsiteX17" fmla="*/ 487547 w 671554"/>
              <a:gd name="connsiteY17" fmla="*/ 452878 h 624071"/>
              <a:gd name="connsiteX18" fmla="*/ 578551 w 671554"/>
              <a:gd name="connsiteY18" fmla="*/ 438834 h 624071"/>
              <a:gd name="connsiteX19" fmla="*/ 661129 w 671554"/>
              <a:gd name="connsiteY19" fmla="*/ 461725 h 624071"/>
              <a:gd name="connsiteX20" fmla="*/ 647085 w 671554"/>
              <a:gd name="connsiteY20" fmla="*/ 519726 h 624071"/>
              <a:gd name="connsiteX21" fmla="*/ 592595 w 671554"/>
              <a:gd name="connsiteY21" fmla="*/ 551185 h 624071"/>
              <a:gd name="connsiteX22" fmla="*/ 317196 w 671554"/>
              <a:gd name="connsiteY22" fmla="*/ 624072 h 624071"/>
              <a:gd name="connsiteX23" fmla="*/ 75923 w 671554"/>
              <a:gd name="connsiteY23" fmla="*/ 384625 h 6240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71554" h="624071">
                <a:moveTo>
                  <a:pt x="75923" y="384625"/>
                </a:moveTo>
                <a:cubicBezTo>
                  <a:pt x="37701" y="293340"/>
                  <a:pt x="12503" y="197134"/>
                  <a:pt x="1069" y="98833"/>
                </a:cubicBezTo>
                <a:cubicBezTo>
                  <a:pt x="-1177" y="80436"/>
                  <a:pt x="-1177" y="58246"/>
                  <a:pt x="14271" y="47994"/>
                </a:cubicBezTo>
                <a:cubicBezTo>
                  <a:pt x="33932" y="33951"/>
                  <a:pt x="59351" y="52629"/>
                  <a:pt x="74800" y="70605"/>
                </a:cubicBezTo>
                <a:cubicBezTo>
                  <a:pt x="112678" y="114789"/>
                  <a:pt x="140902" y="166404"/>
                  <a:pt x="157658" y="222138"/>
                </a:cubicBezTo>
                <a:cubicBezTo>
                  <a:pt x="202630" y="143475"/>
                  <a:pt x="263062" y="74731"/>
                  <a:pt x="335312" y="20047"/>
                </a:cubicBezTo>
                <a:cubicBezTo>
                  <a:pt x="355535" y="4880"/>
                  <a:pt x="385028" y="-9024"/>
                  <a:pt x="403987" y="7408"/>
                </a:cubicBezTo>
                <a:cubicBezTo>
                  <a:pt x="422946" y="23839"/>
                  <a:pt x="415222" y="51224"/>
                  <a:pt x="406655" y="73133"/>
                </a:cubicBezTo>
                <a:cubicBezTo>
                  <a:pt x="387275" y="122988"/>
                  <a:pt x="365647" y="171440"/>
                  <a:pt x="342194" y="220172"/>
                </a:cubicBezTo>
                <a:cubicBezTo>
                  <a:pt x="391911" y="174756"/>
                  <a:pt x="450281" y="139839"/>
                  <a:pt x="513809" y="117511"/>
                </a:cubicBezTo>
                <a:cubicBezTo>
                  <a:pt x="533892" y="110489"/>
                  <a:pt x="559873" y="105995"/>
                  <a:pt x="573777" y="122286"/>
                </a:cubicBezTo>
                <a:cubicBezTo>
                  <a:pt x="590348" y="141667"/>
                  <a:pt x="575040" y="171018"/>
                  <a:pt x="558750" y="190680"/>
                </a:cubicBezTo>
                <a:cubicBezTo>
                  <a:pt x="522566" y="234890"/>
                  <a:pt x="482267" y="275566"/>
                  <a:pt x="438394" y="312159"/>
                </a:cubicBezTo>
                <a:cubicBezTo>
                  <a:pt x="469150" y="317776"/>
                  <a:pt x="499906" y="304294"/>
                  <a:pt x="528134" y="290812"/>
                </a:cubicBezTo>
                <a:cubicBezTo>
                  <a:pt x="556362" y="277330"/>
                  <a:pt x="586135" y="262724"/>
                  <a:pt x="617312" y="266235"/>
                </a:cubicBezTo>
                <a:cubicBezTo>
                  <a:pt x="648490" y="269746"/>
                  <a:pt x="678543" y="299098"/>
                  <a:pt x="670117" y="329292"/>
                </a:cubicBezTo>
                <a:cubicBezTo>
                  <a:pt x="664500" y="348954"/>
                  <a:pt x="645400" y="361031"/>
                  <a:pt x="627985" y="371424"/>
                </a:cubicBezTo>
                <a:cubicBezTo>
                  <a:pt x="581173" y="398856"/>
                  <a:pt x="534360" y="426007"/>
                  <a:pt x="487547" y="452878"/>
                </a:cubicBezTo>
                <a:cubicBezTo>
                  <a:pt x="517461" y="461444"/>
                  <a:pt x="548498" y="446698"/>
                  <a:pt x="578551" y="438834"/>
                </a:cubicBezTo>
                <a:cubicBezTo>
                  <a:pt x="608605" y="430969"/>
                  <a:pt x="648770" y="433497"/>
                  <a:pt x="661129" y="461725"/>
                </a:cubicBezTo>
                <a:cubicBezTo>
                  <a:pt x="668469" y="482128"/>
                  <a:pt x="662945" y="504941"/>
                  <a:pt x="647085" y="519726"/>
                </a:cubicBezTo>
                <a:cubicBezTo>
                  <a:pt x="631210" y="533754"/>
                  <a:pt x="612681" y="544451"/>
                  <a:pt x="592595" y="551185"/>
                </a:cubicBezTo>
                <a:cubicBezTo>
                  <a:pt x="543161" y="571408"/>
                  <a:pt x="317196" y="624072"/>
                  <a:pt x="317196" y="624072"/>
                </a:cubicBezTo>
                <a:cubicBezTo>
                  <a:pt x="317196" y="624072"/>
                  <a:pt x="99095" y="440238"/>
                  <a:pt x="75923" y="384625"/>
                </a:cubicBez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任意多边形: 形状 25"/>
          <p:cNvSpPr/>
          <p:nvPr>
            <p:custDataLst>
              <p:tags r:id="rId42"/>
            </p:custDataLst>
          </p:nvPr>
        </p:nvSpPr>
        <p:spPr>
          <a:xfrm>
            <a:off x="3977566" y="2835244"/>
            <a:ext cx="436622" cy="653177"/>
          </a:xfrm>
          <a:custGeom>
            <a:gdLst>
              <a:gd name="connsiteX0" fmla="*/ 245346 w 436622"/>
              <a:gd name="connsiteY0" fmla="*/ 653178 h 653177"/>
              <a:gd name="connsiteX1" fmla="*/ 436622 w 436622"/>
              <a:gd name="connsiteY1" fmla="*/ 235093 h 653177"/>
              <a:gd name="connsiteX2" fmla="*/ 203214 w 436622"/>
              <a:gd name="connsiteY2" fmla="*/ 0 h 653177"/>
              <a:gd name="connsiteX3" fmla="*/ 0 w 436622"/>
              <a:gd name="connsiteY3" fmla="*/ 354887 h 653177"/>
              <a:gd name="connsiteX4" fmla="*/ 245346 w 436622"/>
              <a:gd name="connsiteY4" fmla="*/ 653178 h 6531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2" h="653177">
                <a:moveTo>
                  <a:pt x="245346" y="653178"/>
                </a:moveTo>
                <a:lnTo>
                  <a:pt x="436622" y="235093"/>
                </a:lnTo>
                <a:lnTo>
                  <a:pt x="203214" y="0"/>
                </a:lnTo>
                <a:lnTo>
                  <a:pt x="0" y="354887"/>
                </a:lnTo>
                <a:lnTo>
                  <a:pt x="245346" y="653178"/>
                </a:ln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7" name="任意多边形: 形状 26"/>
          <p:cNvSpPr/>
          <p:nvPr>
            <p:custDataLst>
              <p:tags r:id="rId43"/>
            </p:custDataLst>
          </p:nvPr>
        </p:nvSpPr>
        <p:spPr>
          <a:xfrm>
            <a:off x="3209370" y="2863472"/>
            <a:ext cx="1233047" cy="851876"/>
          </a:xfrm>
          <a:custGeom>
            <a:gdLst>
              <a:gd name="connsiteX0" fmla="*/ 0 w 1233047"/>
              <a:gd name="connsiteY0" fmla="*/ 249278 h 851876"/>
              <a:gd name="connsiteX1" fmla="*/ 123164 w 1233047"/>
              <a:gd name="connsiteY1" fmla="*/ 0 h 851876"/>
              <a:gd name="connsiteX2" fmla="*/ 188468 w 1233047"/>
              <a:gd name="connsiteY2" fmla="*/ 10112 h 851876"/>
              <a:gd name="connsiteX3" fmla="*/ 547428 w 1233047"/>
              <a:gd name="connsiteY3" fmla="*/ 156167 h 851876"/>
              <a:gd name="connsiteX4" fmla="*/ 701910 w 1233047"/>
              <a:gd name="connsiteY4" fmla="*/ 244503 h 851876"/>
              <a:gd name="connsiteX5" fmla="*/ 867908 w 1233047"/>
              <a:gd name="connsiteY5" fmla="*/ 46906 h 851876"/>
              <a:gd name="connsiteX6" fmla="*/ 1233047 w 1233047"/>
              <a:gd name="connsiteY6" fmla="*/ 369914 h 851876"/>
              <a:gd name="connsiteX7" fmla="*/ 1036996 w 1233047"/>
              <a:gd name="connsiteY7" fmla="*/ 677614 h 851876"/>
              <a:gd name="connsiteX8" fmla="*/ 602901 w 1233047"/>
              <a:gd name="connsiteY8" fmla="*/ 830552 h 851876"/>
              <a:gd name="connsiteX9" fmla="*/ 380728 w 1233047"/>
              <a:gd name="connsiteY9" fmla="*/ 755698 h 8518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33047" h="851875">
                <a:moveTo>
                  <a:pt x="0" y="249278"/>
                </a:moveTo>
                <a:lnTo>
                  <a:pt x="123164" y="0"/>
                </a:lnTo>
                <a:lnTo>
                  <a:pt x="188468" y="10112"/>
                </a:lnTo>
                <a:cubicBezTo>
                  <a:pt x="313879" y="29632"/>
                  <a:pt x="547428" y="156167"/>
                  <a:pt x="547428" y="156167"/>
                </a:cubicBezTo>
                <a:lnTo>
                  <a:pt x="701910" y="244503"/>
                </a:lnTo>
                <a:lnTo>
                  <a:pt x="867908" y="46906"/>
                </a:lnTo>
                <a:lnTo>
                  <a:pt x="1233047" y="369914"/>
                </a:lnTo>
                <a:lnTo>
                  <a:pt x="1036996" y="677614"/>
                </a:lnTo>
                <a:cubicBezTo>
                  <a:pt x="946683" y="824849"/>
                  <a:pt x="765559" y="888662"/>
                  <a:pt x="602901" y="830552"/>
                </a:cubicBezTo>
                <a:lnTo>
                  <a:pt x="380728" y="755698"/>
                </a:lnTo>
                <a:close/>
              </a:path>
            </a:pathLst>
          </a:custGeom>
          <a:solidFill>
            <a:schemeClr val="accent3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8" name="任意多边形: 形状 27"/>
          <p:cNvSpPr/>
          <p:nvPr>
            <p:custDataLst>
              <p:tags r:id="rId44"/>
            </p:custDataLst>
          </p:nvPr>
        </p:nvSpPr>
        <p:spPr>
          <a:xfrm>
            <a:off x="3977847" y="2855888"/>
            <a:ext cx="503471" cy="505717"/>
          </a:xfrm>
          <a:custGeom>
            <a:gdLst>
              <a:gd name="connsiteX0" fmla="*/ 0 w 503471"/>
              <a:gd name="connsiteY0" fmla="*/ 152516 h 505717"/>
              <a:gd name="connsiteX1" fmla="*/ 399968 w 503471"/>
              <a:gd name="connsiteY1" fmla="*/ 505718 h 505717"/>
              <a:gd name="connsiteX2" fmla="*/ 503471 w 503471"/>
              <a:gd name="connsiteY2" fmla="*/ 391261 h 505717"/>
              <a:gd name="connsiteX3" fmla="*/ 106031 w 503471"/>
              <a:gd name="connsiteY3" fmla="*/ 0 h 505717"/>
              <a:gd name="connsiteX4" fmla="*/ 0 w 503471"/>
              <a:gd name="connsiteY4" fmla="*/ 152516 h 5057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471" h="505716">
                <a:moveTo>
                  <a:pt x="0" y="152516"/>
                </a:moveTo>
                <a:lnTo>
                  <a:pt x="399968" y="505718"/>
                </a:lnTo>
                <a:lnTo>
                  <a:pt x="503471" y="391261"/>
                </a:lnTo>
                <a:lnTo>
                  <a:pt x="106031" y="0"/>
                </a:lnTo>
                <a:lnTo>
                  <a:pt x="0" y="15251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9" name="任意多边形: 形状 28"/>
          <p:cNvSpPr/>
          <p:nvPr>
            <p:custDataLst>
              <p:tags r:id="rId45"/>
            </p:custDataLst>
          </p:nvPr>
        </p:nvSpPr>
        <p:spPr>
          <a:xfrm>
            <a:off x="1103669" y="1360137"/>
            <a:ext cx="586214" cy="671898"/>
          </a:xfrm>
          <a:custGeom>
            <a:gdLst>
              <a:gd name="connsiteX0" fmla="*/ 585176 w 586214"/>
              <a:gd name="connsiteY0" fmla="*/ 338119 h 671898"/>
              <a:gd name="connsiteX1" fmla="*/ 557088 w 586214"/>
              <a:gd name="connsiteY1" fmla="*/ 44041 h 671898"/>
              <a:gd name="connsiteX2" fmla="*/ 527034 w 586214"/>
              <a:gd name="connsiteY2" fmla="*/ 786 h 671898"/>
              <a:gd name="connsiteX3" fmla="*/ 478022 w 586214"/>
              <a:gd name="connsiteY3" fmla="*/ 42918 h 671898"/>
              <a:gd name="connsiteX4" fmla="*/ 452321 w 586214"/>
              <a:gd name="connsiteY4" fmla="*/ 213691 h 671898"/>
              <a:gd name="connsiteX5" fmla="*/ 216104 w 586214"/>
              <a:gd name="connsiteY5" fmla="*/ 85190 h 671898"/>
              <a:gd name="connsiteX6" fmla="*/ 147149 w 586214"/>
              <a:gd name="connsiteY6" fmla="*/ 96987 h 671898"/>
              <a:gd name="connsiteX7" fmla="*/ 167232 w 586214"/>
              <a:gd name="connsiteY7" fmla="*/ 159622 h 671898"/>
              <a:gd name="connsiteX8" fmla="*/ 278318 w 586214"/>
              <a:gd name="connsiteY8" fmla="*/ 275343 h 671898"/>
              <a:gd name="connsiteX9" fmla="*/ 81705 w 586214"/>
              <a:gd name="connsiteY9" fmla="*/ 237987 h 671898"/>
              <a:gd name="connsiteX10" fmla="*/ 26934 w 586214"/>
              <a:gd name="connsiteY10" fmla="*/ 263125 h 671898"/>
              <a:gd name="connsiteX11" fmla="*/ 64572 w 586214"/>
              <a:gd name="connsiteY11" fmla="*/ 322109 h 671898"/>
              <a:gd name="connsiteX12" fmla="*/ 219054 w 586214"/>
              <a:gd name="connsiteY12" fmla="*/ 394575 h 671898"/>
              <a:gd name="connsiteX13" fmla="*/ 127488 w 586214"/>
              <a:gd name="connsiteY13" fmla="*/ 405529 h 671898"/>
              <a:gd name="connsiteX14" fmla="*/ 35360 w 586214"/>
              <a:gd name="connsiteY14" fmla="*/ 413113 h 671898"/>
              <a:gd name="connsiteX15" fmla="*/ 7273 w 586214"/>
              <a:gd name="connsiteY15" fmla="*/ 490494 h 671898"/>
              <a:gd name="connsiteX16" fmla="*/ 62465 w 586214"/>
              <a:gd name="connsiteY16" fmla="*/ 515633 h 671898"/>
              <a:gd name="connsiteX17" fmla="*/ 222003 w 586214"/>
              <a:gd name="connsiteY17" fmla="*/ 543721 h 671898"/>
              <a:gd name="connsiteX18" fmla="*/ 131561 w 586214"/>
              <a:gd name="connsiteY18" fmla="*/ 561837 h 671898"/>
              <a:gd name="connsiteX19" fmla="*/ 61341 w 586214"/>
              <a:gd name="connsiteY19" fmla="*/ 611833 h 671898"/>
              <a:gd name="connsiteX20" fmla="*/ 94906 w 586214"/>
              <a:gd name="connsiteY20" fmla="*/ 661127 h 671898"/>
              <a:gd name="connsiteX21" fmla="*/ 156980 w 586214"/>
              <a:gd name="connsiteY21" fmla="*/ 671800 h 671898"/>
              <a:gd name="connsiteX22" fmla="*/ 440525 w 586214"/>
              <a:gd name="connsiteY22" fmla="*/ 645679 h 671898"/>
              <a:gd name="connsiteX23" fmla="*/ 585176 w 586214"/>
              <a:gd name="connsiteY23" fmla="*/ 338119 h 6718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6214" h="671898">
                <a:moveTo>
                  <a:pt x="585176" y="338119"/>
                </a:moveTo>
                <a:cubicBezTo>
                  <a:pt x="589549" y="239264"/>
                  <a:pt x="580095" y="140282"/>
                  <a:pt x="557088" y="44041"/>
                </a:cubicBezTo>
                <a:cubicBezTo>
                  <a:pt x="552735" y="26065"/>
                  <a:pt x="545151" y="5000"/>
                  <a:pt x="527034" y="786"/>
                </a:cubicBezTo>
                <a:cubicBezTo>
                  <a:pt x="504143" y="-4831"/>
                  <a:pt x="486307" y="20729"/>
                  <a:pt x="478022" y="42918"/>
                </a:cubicBezTo>
                <a:cubicBezTo>
                  <a:pt x="457755" y="97457"/>
                  <a:pt x="449004" y="155603"/>
                  <a:pt x="452321" y="213691"/>
                </a:cubicBezTo>
                <a:cubicBezTo>
                  <a:pt x="383086" y="155318"/>
                  <a:pt x="302726" y="111603"/>
                  <a:pt x="216104" y="85190"/>
                </a:cubicBezTo>
                <a:cubicBezTo>
                  <a:pt x="191949" y="77887"/>
                  <a:pt x="159929" y="74938"/>
                  <a:pt x="147149" y="96987"/>
                </a:cubicBezTo>
                <a:cubicBezTo>
                  <a:pt x="134369" y="119035"/>
                  <a:pt x="151784" y="142067"/>
                  <a:pt x="167232" y="159622"/>
                </a:cubicBezTo>
                <a:cubicBezTo>
                  <a:pt x="202482" y="199787"/>
                  <a:pt x="239557" y="238548"/>
                  <a:pt x="278318" y="275343"/>
                </a:cubicBezTo>
                <a:cubicBezTo>
                  <a:pt x="215999" y="249662"/>
                  <a:pt x="149100" y="236951"/>
                  <a:pt x="81705" y="237987"/>
                </a:cubicBezTo>
                <a:cubicBezTo>
                  <a:pt x="60358" y="237987"/>
                  <a:pt x="34518" y="243042"/>
                  <a:pt x="26934" y="263125"/>
                </a:cubicBezTo>
                <a:cubicBezTo>
                  <a:pt x="18086" y="287000"/>
                  <a:pt x="42663" y="309329"/>
                  <a:pt x="64572" y="322109"/>
                </a:cubicBezTo>
                <a:cubicBezTo>
                  <a:pt x="113632" y="351144"/>
                  <a:pt x="165363" y="375411"/>
                  <a:pt x="219054" y="394575"/>
                </a:cubicBezTo>
                <a:cubicBezTo>
                  <a:pt x="192230" y="410445"/>
                  <a:pt x="158665" y="408619"/>
                  <a:pt x="127488" y="405529"/>
                </a:cubicBezTo>
                <a:cubicBezTo>
                  <a:pt x="96311" y="402440"/>
                  <a:pt x="63448" y="399350"/>
                  <a:pt x="35360" y="413113"/>
                </a:cubicBezTo>
                <a:cubicBezTo>
                  <a:pt x="7273" y="426876"/>
                  <a:pt x="-10844" y="465356"/>
                  <a:pt x="7273" y="490494"/>
                </a:cubicBezTo>
                <a:cubicBezTo>
                  <a:pt x="20053" y="507207"/>
                  <a:pt x="42804" y="512122"/>
                  <a:pt x="62465" y="515633"/>
                </a:cubicBezTo>
                <a:cubicBezTo>
                  <a:pt x="115644" y="524995"/>
                  <a:pt x="168823" y="534358"/>
                  <a:pt x="222003" y="543721"/>
                </a:cubicBezTo>
                <a:cubicBezTo>
                  <a:pt x="197286" y="562258"/>
                  <a:pt x="162597" y="558888"/>
                  <a:pt x="131561" y="561837"/>
                </a:cubicBezTo>
                <a:cubicBezTo>
                  <a:pt x="100524" y="564786"/>
                  <a:pt x="64431" y="580656"/>
                  <a:pt x="61341" y="611833"/>
                </a:cubicBezTo>
                <a:cubicBezTo>
                  <a:pt x="61487" y="633554"/>
                  <a:pt x="74750" y="653032"/>
                  <a:pt x="94906" y="661127"/>
                </a:cubicBezTo>
                <a:cubicBezTo>
                  <a:pt x="114662" y="668848"/>
                  <a:pt x="135780" y="672480"/>
                  <a:pt x="156980" y="671800"/>
                </a:cubicBezTo>
                <a:cubicBezTo>
                  <a:pt x="210206" y="673766"/>
                  <a:pt x="440525" y="645679"/>
                  <a:pt x="440525" y="645679"/>
                </a:cubicBezTo>
                <a:cubicBezTo>
                  <a:pt x="440525" y="645679"/>
                  <a:pt x="582648" y="398648"/>
                  <a:pt x="585176" y="338119"/>
                </a:cubicBez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0" name="任意多边形: 形状 29"/>
          <p:cNvSpPr/>
          <p:nvPr>
            <p:custDataLst>
              <p:tags r:id="rId46"/>
            </p:custDataLst>
          </p:nvPr>
        </p:nvSpPr>
        <p:spPr>
          <a:xfrm>
            <a:off x="1529448" y="1687583"/>
            <a:ext cx="450947" cy="627899"/>
          </a:xfrm>
          <a:custGeom>
            <a:gdLst>
              <a:gd name="connsiteX0" fmla="*/ 323570 w 450947"/>
              <a:gd name="connsiteY0" fmla="*/ 627899 h 627899"/>
              <a:gd name="connsiteX1" fmla="*/ 0 w 450947"/>
              <a:gd name="connsiteY1" fmla="*/ 301240 h 627899"/>
              <a:gd name="connsiteX2" fmla="*/ 138191 w 450947"/>
              <a:gd name="connsiteY2" fmla="*/ 0 h 627899"/>
              <a:gd name="connsiteX3" fmla="*/ 450947 w 450947"/>
              <a:gd name="connsiteY3" fmla="*/ 263462 h 627899"/>
              <a:gd name="connsiteX4" fmla="*/ 323570 w 450947"/>
              <a:gd name="connsiteY4" fmla="*/ 627899 h 6278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947" h="627899">
                <a:moveTo>
                  <a:pt x="323570" y="627899"/>
                </a:moveTo>
                <a:lnTo>
                  <a:pt x="0" y="301240"/>
                </a:lnTo>
                <a:lnTo>
                  <a:pt x="138191" y="0"/>
                </a:lnTo>
                <a:lnTo>
                  <a:pt x="450947" y="263462"/>
                </a:lnTo>
                <a:lnTo>
                  <a:pt x="323570" y="627899"/>
                </a:ln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1" name="任意多边形: 形状 30"/>
          <p:cNvSpPr/>
          <p:nvPr>
            <p:custDataLst>
              <p:tags r:id="rId47"/>
            </p:custDataLst>
          </p:nvPr>
        </p:nvSpPr>
        <p:spPr>
          <a:xfrm>
            <a:off x="1591100" y="1754010"/>
            <a:ext cx="1385001" cy="1709975"/>
          </a:xfrm>
          <a:custGeom>
            <a:gdLst>
              <a:gd name="connsiteX0" fmla="*/ 1385002 w 1385001"/>
              <a:gd name="connsiteY0" fmla="*/ 1247934 h 1709975"/>
              <a:gd name="connsiteX1" fmla="*/ 253491 w 1385001"/>
              <a:gd name="connsiteY1" fmla="*/ 0 h 1709975"/>
              <a:gd name="connsiteX2" fmla="*/ 0 w 1385001"/>
              <a:gd name="connsiteY2" fmla="*/ 470749 h 1709975"/>
              <a:gd name="connsiteX3" fmla="*/ 1121539 w 1385001"/>
              <a:gd name="connsiteY3" fmla="*/ 1709975 h 1709975"/>
              <a:gd name="connsiteX4" fmla="*/ 1385002 w 1385001"/>
              <a:gd name="connsiteY4" fmla="*/ 1247934 h 17099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001" h="1709975">
                <a:moveTo>
                  <a:pt x="1385002" y="1247934"/>
                </a:moveTo>
                <a:lnTo>
                  <a:pt x="253491" y="0"/>
                </a:lnTo>
                <a:lnTo>
                  <a:pt x="0" y="470749"/>
                </a:lnTo>
                <a:lnTo>
                  <a:pt x="1121539" y="1709975"/>
                </a:lnTo>
                <a:lnTo>
                  <a:pt x="1385002" y="1247934"/>
                </a:lnTo>
                <a:close/>
              </a:path>
            </a:pathLst>
          </a:custGeom>
          <a:solidFill>
            <a:schemeClr val="accent3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2" name="任意多边形: 形状 31"/>
          <p:cNvSpPr/>
          <p:nvPr>
            <p:custDataLst>
              <p:tags r:id="rId48"/>
            </p:custDataLst>
          </p:nvPr>
        </p:nvSpPr>
        <p:spPr>
          <a:xfrm>
            <a:off x="1522145" y="1692919"/>
            <a:ext cx="428196" cy="638151"/>
          </a:xfrm>
          <a:custGeom>
            <a:gdLst>
              <a:gd name="connsiteX0" fmla="*/ 143528 w 428196"/>
              <a:gd name="connsiteY0" fmla="*/ 638151 h 638151"/>
              <a:gd name="connsiteX1" fmla="*/ 428196 w 428196"/>
              <a:gd name="connsiteY1" fmla="*/ 119934 h 638151"/>
              <a:gd name="connsiteX2" fmla="*/ 308683 w 428196"/>
              <a:gd name="connsiteY2" fmla="*/ 0 h 638151"/>
              <a:gd name="connsiteX3" fmla="*/ 0 w 428196"/>
              <a:gd name="connsiteY3" fmla="*/ 513161 h 638151"/>
              <a:gd name="connsiteX4" fmla="*/ 143528 w 428196"/>
              <a:gd name="connsiteY4" fmla="*/ 638151 h 638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196" h="638151">
                <a:moveTo>
                  <a:pt x="143528" y="638151"/>
                </a:moveTo>
                <a:lnTo>
                  <a:pt x="428196" y="119934"/>
                </a:lnTo>
                <a:lnTo>
                  <a:pt x="308683" y="0"/>
                </a:lnTo>
                <a:lnTo>
                  <a:pt x="0" y="513161"/>
                </a:lnTo>
                <a:lnTo>
                  <a:pt x="143528" y="63815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49"/>
            </p:custDataLst>
          </p:nvPr>
        </p:nvSpPr>
        <p:spPr>
          <a:xfrm>
            <a:off x="1917673" y="3943301"/>
            <a:ext cx="752975" cy="280314"/>
          </a:xfrm>
          <a:custGeom>
            <a:gdLst>
              <a:gd name="connsiteX0" fmla="*/ 240658 w 752975"/>
              <a:gd name="connsiteY0" fmla="*/ 280315 h 280314"/>
              <a:gd name="connsiteX1" fmla="*/ 14131 w 752975"/>
              <a:gd name="connsiteY1" fmla="*/ 114738 h 280314"/>
              <a:gd name="connsiteX2" fmla="*/ 87 w 752975"/>
              <a:gd name="connsiteY2" fmla="*/ 44519 h 280314"/>
              <a:gd name="connsiteX3" fmla="*/ 752976 w 752975"/>
              <a:gd name="connsiteY3" fmla="*/ 0 h 280314"/>
              <a:gd name="connsiteX4" fmla="*/ 746095 w 752975"/>
              <a:gd name="connsiteY4" fmla="*/ 57439 h 280314"/>
              <a:gd name="connsiteX5" fmla="*/ 730225 w 752975"/>
              <a:gd name="connsiteY5" fmla="*/ 194647 h 280314"/>
              <a:gd name="connsiteX6" fmla="*/ 698486 w 752975"/>
              <a:gd name="connsiteY6" fmla="*/ 269782 h 280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2975" h="280314">
                <a:moveTo>
                  <a:pt x="240658" y="280315"/>
                </a:moveTo>
                <a:cubicBezTo>
                  <a:pt x="94040" y="238183"/>
                  <a:pt x="36460" y="167964"/>
                  <a:pt x="14131" y="114738"/>
                </a:cubicBezTo>
                <a:cubicBezTo>
                  <a:pt x="4088" y="92731"/>
                  <a:pt x="-719" y="68696"/>
                  <a:pt x="87" y="44519"/>
                </a:cubicBezTo>
                <a:lnTo>
                  <a:pt x="752976" y="0"/>
                </a:lnTo>
                <a:lnTo>
                  <a:pt x="746095" y="57439"/>
                </a:lnTo>
                <a:lnTo>
                  <a:pt x="730225" y="194647"/>
                </a:lnTo>
                <a:lnTo>
                  <a:pt x="698486" y="269782"/>
                </a:lnTo>
                <a:close/>
              </a:path>
            </a:pathLst>
          </a:custGeom>
          <a:solidFill>
            <a:schemeClr val="accent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4" name="任意多边形: 形状 33"/>
          <p:cNvSpPr/>
          <p:nvPr>
            <p:custDataLst>
              <p:tags r:id="rId50"/>
            </p:custDataLst>
          </p:nvPr>
        </p:nvSpPr>
        <p:spPr>
          <a:xfrm>
            <a:off x="1917797" y="3943582"/>
            <a:ext cx="752851" cy="114597"/>
          </a:xfrm>
          <a:custGeom>
            <a:gdLst>
              <a:gd name="connsiteX0" fmla="*/ 14147 w 752851"/>
              <a:gd name="connsiteY0" fmla="*/ 114598 h 114597"/>
              <a:gd name="connsiteX1" fmla="*/ 103 w 752851"/>
              <a:gd name="connsiteY1" fmla="*/ 44379 h 114597"/>
              <a:gd name="connsiteX2" fmla="*/ 752852 w 752851"/>
              <a:gd name="connsiteY2" fmla="*/ 0 h 114597"/>
              <a:gd name="connsiteX3" fmla="*/ 745970 w 752851"/>
              <a:gd name="connsiteY3" fmla="*/ 57299 h 114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851" h="114597">
                <a:moveTo>
                  <a:pt x="14147" y="114598"/>
                </a:moveTo>
                <a:cubicBezTo>
                  <a:pt x="4030" y="92614"/>
                  <a:pt x="-780" y="68562"/>
                  <a:pt x="103" y="44379"/>
                </a:cubicBezTo>
                <a:lnTo>
                  <a:pt x="752852" y="0"/>
                </a:lnTo>
                <a:lnTo>
                  <a:pt x="745970" y="57299"/>
                </a:lnTo>
                <a:close/>
              </a:path>
            </a:pathLst>
          </a:custGeom>
          <a:solidFill>
            <a:srgbClr val="FFE9D6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5" name="任意多边形: 形状 34"/>
          <p:cNvSpPr/>
          <p:nvPr>
            <p:custDataLst>
              <p:tags r:id="rId51"/>
            </p:custDataLst>
          </p:nvPr>
        </p:nvSpPr>
        <p:spPr>
          <a:xfrm>
            <a:off x="2097808" y="4202269"/>
            <a:ext cx="628594" cy="812736"/>
          </a:xfrm>
          <a:custGeom>
            <a:gdLst>
              <a:gd name="connsiteX0" fmla="*/ 628595 w 628594"/>
              <a:gd name="connsiteY0" fmla="*/ 523975 h 812736"/>
              <a:gd name="connsiteX1" fmla="*/ 561465 w 628594"/>
              <a:gd name="connsiteY1" fmla="*/ 599250 h 812736"/>
              <a:gd name="connsiteX2" fmla="*/ 508380 w 628594"/>
              <a:gd name="connsiteY2" fmla="*/ 651774 h 812736"/>
              <a:gd name="connsiteX3" fmla="*/ 144364 w 628594"/>
              <a:gd name="connsiteY3" fmla="*/ 797268 h 812736"/>
              <a:gd name="connsiteX4" fmla="*/ 62629 w 628594"/>
              <a:gd name="connsiteY4" fmla="*/ 21487 h 812736"/>
              <a:gd name="connsiteX5" fmla="*/ 313592 w 628594"/>
              <a:gd name="connsiteY5" fmla="*/ 0 h 812736"/>
              <a:gd name="connsiteX6" fmla="*/ 555988 w 628594"/>
              <a:gd name="connsiteY6" fmla="*/ 385082 h 8127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594" h="812736">
                <a:moveTo>
                  <a:pt x="628595" y="523975"/>
                </a:moveTo>
                <a:cubicBezTo>
                  <a:pt x="628595" y="523975"/>
                  <a:pt x="602894" y="556416"/>
                  <a:pt x="561465" y="599250"/>
                </a:cubicBezTo>
                <a:cubicBezTo>
                  <a:pt x="545736" y="615681"/>
                  <a:pt x="528041" y="633517"/>
                  <a:pt x="508380" y="651774"/>
                </a:cubicBezTo>
                <a:cubicBezTo>
                  <a:pt x="405719" y="747272"/>
                  <a:pt x="257136" y="853022"/>
                  <a:pt x="144364" y="797268"/>
                </a:cubicBezTo>
                <a:cubicBezTo>
                  <a:pt x="-122750" y="664975"/>
                  <a:pt x="62629" y="21487"/>
                  <a:pt x="62629" y="21487"/>
                </a:cubicBezTo>
                <a:cubicBezTo>
                  <a:pt x="62629" y="21487"/>
                  <a:pt x="158969" y="7443"/>
                  <a:pt x="313592" y="0"/>
                </a:cubicBezTo>
                <a:lnTo>
                  <a:pt x="555988" y="385082"/>
                </a:ln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6" name="任意多边形: 形状 35"/>
          <p:cNvSpPr/>
          <p:nvPr>
            <p:custDataLst>
              <p:tags r:id="rId52"/>
            </p:custDataLst>
          </p:nvPr>
        </p:nvSpPr>
        <p:spPr>
          <a:xfrm>
            <a:off x="2183749" y="4205780"/>
            <a:ext cx="475383" cy="648262"/>
          </a:xfrm>
          <a:custGeom>
            <a:gdLst>
              <a:gd name="connsiteX0" fmla="*/ 0 w 475383"/>
              <a:gd name="connsiteY0" fmla="*/ 252789 h 648262"/>
              <a:gd name="connsiteX1" fmla="*/ 422298 w 475383"/>
              <a:gd name="connsiteY1" fmla="*/ 648263 h 648262"/>
              <a:gd name="connsiteX2" fmla="*/ 475383 w 475383"/>
              <a:gd name="connsiteY2" fmla="*/ 595879 h 648262"/>
              <a:gd name="connsiteX3" fmla="*/ 469625 w 475383"/>
              <a:gd name="connsiteY3" fmla="*/ 381571 h 648262"/>
              <a:gd name="connsiteX4" fmla="*/ 271046 w 475383"/>
              <a:gd name="connsiteY4" fmla="*/ 0 h 648262"/>
              <a:gd name="connsiteX5" fmla="*/ 0 w 475383"/>
              <a:gd name="connsiteY5" fmla="*/ 252789 h 6482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383" h="648262">
                <a:moveTo>
                  <a:pt x="0" y="252789"/>
                </a:moveTo>
                <a:cubicBezTo>
                  <a:pt x="180463" y="421314"/>
                  <a:pt x="336069" y="567651"/>
                  <a:pt x="422298" y="648263"/>
                </a:cubicBezTo>
                <a:cubicBezTo>
                  <a:pt x="441959" y="630006"/>
                  <a:pt x="459795" y="612170"/>
                  <a:pt x="475383" y="595879"/>
                </a:cubicBezTo>
                <a:lnTo>
                  <a:pt x="469625" y="381571"/>
                </a:lnTo>
                <a:lnTo>
                  <a:pt x="271046" y="0"/>
                </a:lnTo>
                <a:cubicBezTo>
                  <a:pt x="152937" y="107716"/>
                  <a:pt x="104767" y="145915"/>
                  <a:pt x="0" y="252789"/>
                </a:cubicBezTo>
                <a:close/>
              </a:path>
            </a:pathLst>
          </a:custGeom>
          <a:solidFill>
            <a:srgbClr val="F7C6A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7" name="任意多边形: 形状 36"/>
          <p:cNvSpPr/>
          <p:nvPr>
            <p:custDataLst>
              <p:tags r:id="rId53"/>
            </p:custDataLst>
          </p:nvPr>
        </p:nvSpPr>
        <p:spPr>
          <a:xfrm>
            <a:off x="2602817" y="5736556"/>
            <a:ext cx="518567" cy="715954"/>
          </a:xfrm>
          <a:custGeom>
            <a:gdLst>
              <a:gd name="connsiteX0" fmla="*/ 501364 w 518567"/>
              <a:gd name="connsiteY0" fmla="*/ 389716 h 715954"/>
              <a:gd name="connsiteX1" fmla="*/ 473277 w 518567"/>
              <a:gd name="connsiteY1" fmla="*/ 668767 h 715954"/>
              <a:gd name="connsiteX2" fmla="*/ 419629 w 518567"/>
              <a:gd name="connsiteY2" fmla="*/ 715954 h 715954"/>
              <a:gd name="connsiteX3" fmla="*/ 0 w 518567"/>
              <a:gd name="connsiteY3" fmla="*/ 89459 h 715954"/>
              <a:gd name="connsiteX4" fmla="*/ 52945 w 518567"/>
              <a:gd name="connsiteY4" fmla="*/ 66287 h 715954"/>
              <a:gd name="connsiteX5" fmla="*/ 179340 w 518567"/>
              <a:gd name="connsiteY5" fmla="*/ 10814 h 715954"/>
              <a:gd name="connsiteX6" fmla="*/ 260232 w 518567"/>
              <a:gd name="connsiteY6" fmla="*/ 0 h 7159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8567" h="715954">
                <a:moveTo>
                  <a:pt x="501364" y="389716"/>
                </a:moveTo>
                <a:cubicBezTo>
                  <a:pt x="539283" y="537738"/>
                  <a:pt x="507544" y="622844"/>
                  <a:pt x="473277" y="668767"/>
                </a:cubicBezTo>
                <a:cubicBezTo>
                  <a:pt x="459300" y="688448"/>
                  <a:pt x="440933" y="704604"/>
                  <a:pt x="419629" y="715954"/>
                </a:cubicBezTo>
                <a:lnTo>
                  <a:pt x="0" y="89459"/>
                </a:lnTo>
                <a:lnTo>
                  <a:pt x="52945" y="66287"/>
                </a:lnTo>
                <a:lnTo>
                  <a:pt x="179340" y="10814"/>
                </a:lnTo>
                <a:lnTo>
                  <a:pt x="260232" y="0"/>
                </a:lnTo>
                <a:close/>
              </a:path>
            </a:pathLst>
          </a:custGeom>
          <a:solidFill>
            <a:schemeClr val="accent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8" name="任意多边形: 形状 37"/>
          <p:cNvSpPr/>
          <p:nvPr>
            <p:custDataLst>
              <p:tags r:id="rId54"/>
            </p:custDataLst>
          </p:nvPr>
        </p:nvSpPr>
        <p:spPr>
          <a:xfrm>
            <a:off x="2602677" y="5802843"/>
            <a:ext cx="473276" cy="649807"/>
          </a:xfrm>
          <a:custGeom>
            <a:gdLst>
              <a:gd name="connsiteX0" fmla="*/ 473277 w 473276"/>
              <a:gd name="connsiteY0" fmla="*/ 602480 h 649807"/>
              <a:gd name="connsiteX1" fmla="*/ 419489 w 473276"/>
              <a:gd name="connsiteY1" fmla="*/ 649808 h 649807"/>
              <a:gd name="connsiteX2" fmla="*/ 0 w 473276"/>
              <a:gd name="connsiteY2" fmla="*/ 23173 h 649807"/>
              <a:gd name="connsiteX3" fmla="*/ 52805 w 473276"/>
              <a:gd name="connsiteY3" fmla="*/ 0 h 6498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276" h="649807">
                <a:moveTo>
                  <a:pt x="473277" y="602480"/>
                </a:moveTo>
                <a:cubicBezTo>
                  <a:pt x="459261" y="622215"/>
                  <a:pt x="440846" y="638418"/>
                  <a:pt x="419489" y="649808"/>
                </a:cubicBezTo>
                <a:lnTo>
                  <a:pt x="0" y="23173"/>
                </a:lnTo>
                <a:lnTo>
                  <a:pt x="52805" y="0"/>
                </a:lnTo>
                <a:close/>
              </a:path>
            </a:pathLst>
          </a:custGeom>
          <a:solidFill>
            <a:srgbClr val="FFE9D6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9" name="任意多边形: 形状 38"/>
          <p:cNvSpPr/>
          <p:nvPr>
            <p:custDataLst>
              <p:tags r:id="rId55"/>
            </p:custDataLst>
          </p:nvPr>
        </p:nvSpPr>
        <p:spPr>
          <a:xfrm>
            <a:off x="2775977" y="4580188"/>
            <a:ext cx="875772" cy="1538781"/>
          </a:xfrm>
          <a:custGeom>
            <a:gdLst>
              <a:gd name="connsiteX0" fmla="*/ 875773 w 875772"/>
              <a:gd name="connsiteY0" fmla="*/ 56737 h 1538781"/>
              <a:gd name="connsiteX1" fmla="*/ 850915 w 875772"/>
              <a:gd name="connsiteY1" fmla="*/ 124007 h 1538781"/>
              <a:gd name="connsiteX2" fmla="*/ 752468 w 875772"/>
              <a:gd name="connsiteY2" fmla="*/ 389576 h 1538781"/>
              <a:gd name="connsiteX3" fmla="*/ 750080 w 875772"/>
              <a:gd name="connsiteY3" fmla="*/ 396317 h 1538781"/>
              <a:gd name="connsiteX4" fmla="*/ 326800 w 875772"/>
              <a:gd name="connsiteY4" fmla="*/ 1538781 h 1538781"/>
              <a:gd name="connsiteX5" fmla="*/ 0 w 875772"/>
              <a:gd name="connsiteY5" fmla="*/ 1177294 h 1538781"/>
              <a:gd name="connsiteX6" fmla="*/ 176812 w 875772"/>
              <a:gd name="connsiteY6" fmla="*/ 428337 h 1538781"/>
              <a:gd name="connsiteX7" fmla="*/ 185098 w 875772"/>
              <a:gd name="connsiteY7" fmla="*/ 392666 h 1538781"/>
              <a:gd name="connsiteX8" fmla="*/ 228212 w 875772"/>
              <a:gd name="connsiteY8" fmla="*/ 211079 h 1538781"/>
              <a:gd name="connsiteX9" fmla="*/ 261355 w 875772"/>
              <a:gd name="connsiteY9" fmla="*/ 70500 h 1538781"/>
              <a:gd name="connsiteX10" fmla="*/ 277787 w 875772"/>
              <a:gd name="connsiteY10" fmla="*/ 0 h 1538781"/>
              <a:gd name="connsiteX11" fmla="*/ 661043 w 875772"/>
              <a:gd name="connsiteY11" fmla="*/ 36233 h 1538781"/>
              <a:gd name="connsiteX12" fmla="*/ 875773 w 875772"/>
              <a:gd name="connsiteY12" fmla="*/ 56737 h 15387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5772" h="1538781">
                <a:moveTo>
                  <a:pt x="875773" y="56737"/>
                </a:moveTo>
                <a:lnTo>
                  <a:pt x="850915" y="124007"/>
                </a:lnTo>
                <a:lnTo>
                  <a:pt x="752468" y="389576"/>
                </a:lnTo>
                <a:lnTo>
                  <a:pt x="750080" y="396317"/>
                </a:lnTo>
                <a:lnTo>
                  <a:pt x="326800" y="1538781"/>
                </a:lnTo>
                <a:lnTo>
                  <a:pt x="0" y="1177294"/>
                </a:lnTo>
                <a:lnTo>
                  <a:pt x="176812" y="428337"/>
                </a:lnTo>
                <a:lnTo>
                  <a:pt x="185098" y="392666"/>
                </a:lnTo>
                <a:lnTo>
                  <a:pt x="228212" y="211079"/>
                </a:lnTo>
                <a:lnTo>
                  <a:pt x="261355" y="70500"/>
                </a:lnTo>
                <a:lnTo>
                  <a:pt x="277787" y="0"/>
                </a:lnTo>
                <a:lnTo>
                  <a:pt x="661043" y="36233"/>
                </a:lnTo>
                <a:lnTo>
                  <a:pt x="875773" y="56737"/>
                </a:ln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39"/>
          <p:cNvSpPr/>
          <p:nvPr>
            <p:custDataLst>
              <p:tags r:id="rId56"/>
            </p:custDataLst>
          </p:nvPr>
        </p:nvSpPr>
        <p:spPr>
          <a:xfrm>
            <a:off x="2952789" y="4704195"/>
            <a:ext cx="674103" cy="304329"/>
          </a:xfrm>
          <a:custGeom>
            <a:gdLst>
              <a:gd name="connsiteX0" fmla="*/ 674103 w 674103"/>
              <a:gd name="connsiteY0" fmla="*/ 0 h 304329"/>
              <a:gd name="connsiteX1" fmla="*/ 575656 w 674103"/>
              <a:gd name="connsiteY1" fmla="*/ 265569 h 304329"/>
              <a:gd name="connsiteX2" fmla="*/ 0 w 674103"/>
              <a:gd name="connsiteY2" fmla="*/ 304329 h 304329"/>
              <a:gd name="connsiteX3" fmla="*/ 8286 w 674103"/>
              <a:gd name="connsiteY3" fmla="*/ 268658 h 304329"/>
              <a:gd name="connsiteX4" fmla="*/ 51400 w 674103"/>
              <a:gd name="connsiteY4" fmla="*/ 87071 h 304329"/>
              <a:gd name="connsiteX5" fmla="*/ 674103 w 674103"/>
              <a:gd name="connsiteY5" fmla="*/ 0 h 304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4103" h="304329">
                <a:moveTo>
                  <a:pt x="674103" y="0"/>
                </a:moveTo>
                <a:lnTo>
                  <a:pt x="575656" y="265569"/>
                </a:lnTo>
                <a:lnTo>
                  <a:pt x="0" y="304329"/>
                </a:lnTo>
                <a:lnTo>
                  <a:pt x="8286" y="268658"/>
                </a:lnTo>
                <a:lnTo>
                  <a:pt x="51400" y="87071"/>
                </a:lnTo>
                <a:lnTo>
                  <a:pt x="674103" y="0"/>
                </a:lnTo>
                <a:close/>
              </a:path>
            </a:pathLst>
          </a:custGeom>
          <a:solidFill>
            <a:srgbClr val="F7C6A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1" name="任意多边形: 形状 40"/>
          <p:cNvSpPr/>
          <p:nvPr>
            <p:custDataLst>
              <p:tags r:id="rId57"/>
            </p:custDataLst>
          </p:nvPr>
        </p:nvSpPr>
        <p:spPr>
          <a:xfrm>
            <a:off x="2644387" y="2859077"/>
            <a:ext cx="1117607" cy="1050800"/>
          </a:xfrm>
          <a:custGeom>
            <a:gdLst>
              <a:gd name="connsiteX0" fmla="*/ 94374 w 1117607"/>
              <a:gd name="connsiteY0" fmla="*/ 92029 h 1050800"/>
              <a:gd name="connsiteX1" fmla="*/ 0 w 1117607"/>
              <a:gd name="connsiteY1" fmla="*/ 1031139 h 1050800"/>
              <a:gd name="connsiteX2" fmla="*/ 1117607 w 1117607"/>
              <a:gd name="connsiteY2" fmla="*/ 1050800 h 1050800"/>
              <a:gd name="connsiteX3" fmla="*/ 840242 w 1117607"/>
              <a:gd name="connsiteY3" fmla="*/ 147361 h 1050800"/>
              <a:gd name="connsiteX4" fmla="*/ 553327 w 1117607"/>
              <a:gd name="connsiteY4" fmla="*/ 4676 h 10508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7607" h="1050800">
                <a:moveTo>
                  <a:pt x="94374" y="92029"/>
                </a:moveTo>
                <a:lnTo>
                  <a:pt x="0" y="1031139"/>
                </a:lnTo>
                <a:lnTo>
                  <a:pt x="1117607" y="1050800"/>
                </a:lnTo>
                <a:cubicBezTo>
                  <a:pt x="1117607" y="1050800"/>
                  <a:pt x="1051882" y="574996"/>
                  <a:pt x="840242" y="147361"/>
                </a:cubicBezTo>
                <a:cubicBezTo>
                  <a:pt x="787446" y="40816"/>
                  <a:pt x="670145" y="-17518"/>
                  <a:pt x="553327" y="4676"/>
                </a:cubicBezTo>
                <a:close/>
              </a:path>
            </a:pathLst>
          </a:custGeom>
          <a:solidFill>
            <a:schemeClr val="accent3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41"/>
          <p:cNvSpPr/>
          <p:nvPr>
            <p:custDataLst>
              <p:tags r:id="rId58"/>
            </p:custDataLst>
          </p:nvPr>
        </p:nvSpPr>
        <p:spPr>
          <a:xfrm>
            <a:off x="2820917" y="2781877"/>
            <a:ext cx="473110" cy="334444"/>
          </a:xfrm>
          <a:custGeom>
            <a:gdLst>
              <a:gd name="connsiteX0" fmla="*/ 457969 w 473110"/>
              <a:gd name="connsiteY0" fmla="*/ 0 h 334444"/>
              <a:gd name="connsiteX1" fmla="*/ 472013 w 473110"/>
              <a:gd name="connsiteY1" fmla="*/ 156729 h 334444"/>
              <a:gd name="connsiteX2" fmla="*/ 332698 w 473110"/>
              <a:gd name="connsiteY2" fmla="*/ 330451 h 334444"/>
              <a:gd name="connsiteX3" fmla="*/ 115159 w 473110"/>
              <a:gd name="connsiteY3" fmla="*/ 267816 h 334444"/>
              <a:gd name="connsiteX4" fmla="*/ 0 w 473110"/>
              <a:gd name="connsiteY4" fmla="*/ 139876 h 3344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110" h="334444">
                <a:moveTo>
                  <a:pt x="457969" y="0"/>
                </a:moveTo>
                <a:cubicBezTo>
                  <a:pt x="470736" y="51201"/>
                  <a:pt x="475474" y="104074"/>
                  <a:pt x="472013" y="156729"/>
                </a:cubicBezTo>
                <a:cubicBezTo>
                  <a:pt x="464991" y="232706"/>
                  <a:pt x="432550" y="311211"/>
                  <a:pt x="332698" y="330451"/>
                </a:cubicBezTo>
                <a:cubicBezTo>
                  <a:pt x="246329" y="346461"/>
                  <a:pt x="171756" y="312054"/>
                  <a:pt x="115159" y="267816"/>
                </a:cubicBezTo>
                <a:cubicBezTo>
                  <a:pt x="70011" y="231779"/>
                  <a:pt x="31104" y="188555"/>
                  <a:pt x="0" y="139876"/>
                </a:cubicBez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42"/>
          <p:cNvSpPr/>
          <p:nvPr>
            <p:custDataLst>
              <p:tags r:id="rId59"/>
            </p:custDataLst>
          </p:nvPr>
        </p:nvSpPr>
        <p:spPr>
          <a:xfrm>
            <a:off x="2821198" y="2781877"/>
            <a:ext cx="472829" cy="267815"/>
          </a:xfrm>
          <a:custGeom>
            <a:gdLst>
              <a:gd name="connsiteX0" fmla="*/ 457688 w 472829"/>
              <a:gd name="connsiteY0" fmla="*/ 0 h 267815"/>
              <a:gd name="connsiteX1" fmla="*/ 471732 w 472829"/>
              <a:gd name="connsiteY1" fmla="*/ 156729 h 267815"/>
              <a:gd name="connsiteX2" fmla="*/ 115019 w 472829"/>
              <a:gd name="connsiteY2" fmla="*/ 267816 h 267815"/>
              <a:gd name="connsiteX3" fmla="*/ 0 w 472829"/>
              <a:gd name="connsiteY3" fmla="*/ 139736 h 2678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829" h="267815">
                <a:moveTo>
                  <a:pt x="457688" y="0"/>
                </a:moveTo>
                <a:cubicBezTo>
                  <a:pt x="470455" y="51201"/>
                  <a:pt x="475193" y="104074"/>
                  <a:pt x="471732" y="156729"/>
                </a:cubicBezTo>
                <a:cubicBezTo>
                  <a:pt x="363509" y="221945"/>
                  <a:pt x="241134" y="260054"/>
                  <a:pt x="115019" y="267816"/>
                </a:cubicBezTo>
                <a:cubicBezTo>
                  <a:pt x="69868" y="231769"/>
                  <a:pt x="31002" y="188489"/>
                  <a:pt x="0" y="139736"/>
                </a:cubicBezTo>
                <a:close/>
              </a:path>
            </a:pathLst>
          </a:custGeom>
          <a:solidFill>
            <a:srgbClr val="F7C6A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43"/>
          <p:cNvSpPr/>
          <p:nvPr>
            <p:custDataLst>
              <p:tags r:id="rId60"/>
            </p:custDataLst>
          </p:nvPr>
        </p:nvSpPr>
        <p:spPr>
          <a:xfrm>
            <a:off x="2640735" y="3336467"/>
            <a:ext cx="1134459" cy="642083"/>
          </a:xfrm>
          <a:custGeom>
            <a:gdLst>
              <a:gd name="connsiteX0" fmla="*/ 0 w 1134459"/>
              <a:gd name="connsiteY0" fmla="*/ 543777 h 642083"/>
              <a:gd name="connsiteX1" fmla="*/ 1134460 w 1134459"/>
              <a:gd name="connsiteY1" fmla="*/ 642083 h 642083"/>
              <a:gd name="connsiteX2" fmla="*/ 1053006 w 1134459"/>
              <a:gd name="connsiteY2" fmla="*/ 203214 h 642083"/>
              <a:gd name="connsiteX3" fmla="*/ 954699 w 1134459"/>
              <a:gd name="connsiteY3" fmla="*/ 0 h 642083"/>
              <a:gd name="connsiteX4" fmla="*/ 240430 w 1134459"/>
              <a:gd name="connsiteY4" fmla="*/ 43536 h 642083"/>
              <a:gd name="connsiteX5" fmla="*/ 4213 w 1134459"/>
              <a:gd name="connsiteY5" fmla="*/ 366122 h 6420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4459" h="642083">
                <a:moveTo>
                  <a:pt x="0" y="543777"/>
                </a:moveTo>
                <a:lnTo>
                  <a:pt x="1134460" y="642083"/>
                </a:lnTo>
                <a:lnTo>
                  <a:pt x="1053006" y="203214"/>
                </a:lnTo>
                <a:cubicBezTo>
                  <a:pt x="1053006" y="203214"/>
                  <a:pt x="996830" y="54631"/>
                  <a:pt x="954699" y="0"/>
                </a:cubicBezTo>
                <a:lnTo>
                  <a:pt x="240430" y="43536"/>
                </a:lnTo>
                <a:lnTo>
                  <a:pt x="4213" y="366122"/>
                </a:lnTo>
                <a:close/>
              </a:path>
            </a:pathLst>
          </a:custGeom>
          <a:solidFill>
            <a:srgbClr val="6B68B3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44"/>
          <p:cNvSpPr/>
          <p:nvPr>
            <p:custDataLst>
              <p:tags r:id="rId61"/>
            </p:custDataLst>
          </p:nvPr>
        </p:nvSpPr>
        <p:spPr>
          <a:xfrm>
            <a:off x="2293713" y="3775337"/>
            <a:ext cx="1499229" cy="1104115"/>
          </a:xfrm>
          <a:custGeom>
            <a:gdLst>
              <a:gd name="connsiteX0" fmla="*/ 526222 w 1499229"/>
              <a:gd name="connsiteY0" fmla="*/ 0 h 1104115"/>
              <a:gd name="connsiteX1" fmla="*/ 371740 w 1499229"/>
              <a:gd name="connsiteY1" fmla="*/ 61231 h 1104115"/>
              <a:gd name="connsiteX2" fmla="*/ 0 w 1499229"/>
              <a:gd name="connsiteY2" fmla="*/ 510633 h 1104115"/>
              <a:gd name="connsiteX3" fmla="*/ 476366 w 1499229"/>
              <a:gd name="connsiteY3" fmla="*/ 963547 h 1104115"/>
              <a:gd name="connsiteX4" fmla="*/ 696995 w 1499229"/>
              <a:gd name="connsiteY4" fmla="*/ 801902 h 1104115"/>
              <a:gd name="connsiteX5" fmla="*/ 647841 w 1499229"/>
              <a:gd name="connsiteY5" fmla="*/ 1025059 h 1104115"/>
              <a:gd name="connsiteX6" fmla="*/ 1338516 w 1499229"/>
              <a:gd name="connsiteY6" fmla="*/ 1050759 h 1104115"/>
              <a:gd name="connsiteX7" fmla="*/ 1468281 w 1499229"/>
              <a:gd name="connsiteY7" fmla="*/ 603182 h 1104115"/>
              <a:gd name="connsiteX8" fmla="*/ 1483308 w 1499229"/>
              <a:gd name="connsiteY8" fmla="*/ 228072 h 1104115"/>
              <a:gd name="connsiteX9" fmla="*/ 1474039 w 1499229"/>
              <a:gd name="connsiteY9" fmla="*/ 182710 h 1104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99229" h="1104115">
                <a:moveTo>
                  <a:pt x="526222" y="0"/>
                </a:moveTo>
                <a:lnTo>
                  <a:pt x="371740" y="61231"/>
                </a:lnTo>
                <a:lnTo>
                  <a:pt x="0" y="510633"/>
                </a:lnTo>
                <a:cubicBezTo>
                  <a:pt x="0" y="510633"/>
                  <a:pt x="162206" y="878581"/>
                  <a:pt x="476366" y="963547"/>
                </a:cubicBezTo>
                <a:lnTo>
                  <a:pt x="696995" y="801902"/>
                </a:lnTo>
                <a:lnTo>
                  <a:pt x="647841" y="1025059"/>
                </a:lnTo>
                <a:cubicBezTo>
                  <a:pt x="647841" y="1025059"/>
                  <a:pt x="1113815" y="1184316"/>
                  <a:pt x="1338516" y="1050759"/>
                </a:cubicBezTo>
                <a:lnTo>
                  <a:pt x="1468281" y="603182"/>
                </a:lnTo>
                <a:cubicBezTo>
                  <a:pt x="1503625" y="481213"/>
                  <a:pt x="1508783" y="352478"/>
                  <a:pt x="1483308" y="228072"/>
                </a:cubicBezTo>
                <a:lnTo>
                  <a:pt x="1474039" y="182710"/>
                </a:lnTo>
                <a:close/>
              </a:path>
            </a:pathLst>
          </a:custGeom>
          <a:solidFill>
            <a:srgbClr val="6B68B3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45"/>
          <p:cNvSpPr/>
          <p:nvPr>
            <p:custDataLst>
              <p:tags r:id="rId62"/>
            </p:custDataLst>
          </p:nvPr>
        </p:nvSpPr>
        <p:spPr>
          <a:xfrm>
            <a:off x="2655622" y="2852237"/>
            <a:ext cx="393648" cy="620877"/>
          </a:xfrm>
          <a:custGeom>
            <a:gdLst>
              <a:gd name="connsiteX0" fmla="*/ 219786 w 393648"/>
              <a:gd name="connsiteY0" fmla="*/ 553186 h 620877"/>
              <a:gd name="connsiteX1" fmla="*/ 324693 w 393648"/>
              <a:gd name="connsiteY1" fmla="*/ 620877 h 620877"/>
              <a:gd name="connsiteX2" fmla="*/ 393648 w 393648"/>
              <a:gd name="connsiteY2" fmla="*/ 530154 h 620877"/>
              <a:gd name="connsiteX3" fmla="*/ 182429 w 393648"/>
              <a:gd name="connsiteY3" fmla="*/ 0 h 620877"/>
              <a:gd name="connsiteX4" fmla="*/ 0 w 393648"/>
              <a:gd name="connsiteY4" fmla="*/ 281 h 620877"/>
              <a:gd name="connsiteX5" fmla="*/ 219786 w 393648"/>
              <a:gd name="connsiteY5" fmla="*/ 553186 h 620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3648" h="620877">
                <a:moveTo>
                  <a:pt x="219786" y="553186"/>
                </a:moveTo>
                <a:lnTo>
                  <a:pt x="324693" y="620877"/>
                </a:lnTo>
                <a:lnTo>
                  <a:pt x="393648" y="530154"/>
                </a:lnTo>
                <a:lnTo>
                  <a:pt x="182429" y="0"/>
                </a:lnTo>
                <a:lnTo>
                  <a:pt x="0" y="281"/>
                </a:lnTo>
                <a:lnTo>
                  <a:pt x="219786" y="553186"/>
                </a:lnTo>
                <a:close/>
              </a:path>
            </a:pathLst>
          </a:custGeom>
          <a:solidFill>
            <a:srgbClr val="58539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7" name="任意多边形: 形状 46"/>
          <p:cNvSpPr/>
          <p:nvPr>
            <p:custDataLst>
              <p:tags r:id="rId63"/>
            </p:custDataLst>
          </p:nvPr>
        </p:nvSpPr>
        <p:spPr>
          <a:xfrm>
            <a:off x="2915648" y="3341905"/>
            <a:ext cx="71923" cy="71923"/>
          </a:xfrm>
          <a:custGeom>
            <a:gdLst>
              <a:gd name="connsiteX0" fmla="*/ 25906 w 71923"/>
              <a:gd name="connsiteY0" fmla="*/ 1444 h 71923"/>
              <a:gd name="connsiteX1" fmla="*/ 70479 w 71923"/>
              <a:gd name="connsiteY1" fmla="*/ 25906 h 71923"/>
              <a:gd name="connsiteX2" fmla="*/ 46017 w 71923"/>
              <a:gd name="connsiteY2" fmla="*/ 70479 h 71923"/>
              <a:gd name="connsiteX3" fmla="*/ 1470 w 71923"/>
              <a:gd name="connsiteY3" fmla="*/ 46104 h 71923"/>
              <a:gd name="connsiteX4" fmla="*/ 25820 w 71923"/>
              <a:gd name="connsiteY4" fmla="*/ 1470 h 71923"/>
              <a:gd name="connsiteX5" fmla="*/ 25906 w 71923"/>
              <a:gd name="connsiteY5" fmla="*/ 1444 h 719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23" h="71923">
                <a:moveTo>
                  <a:pt x="25906" y="1444"/>
                </a:moveTo>
                <a:cubicBezTo>
                  <a:pt x="44969" y="-4109"/>
                  <a:pt x="64925" y="6842"/>
                  <a:pt x="70479" y="25906"/>
                </a:cubicBezTo>
                <a:cubicBezTo>
                  <a:pt x="76033" y="44969"/>
                  <a:pt x="65081" y="64925"/>
                  <a:pt x="46017" y="70479"/>
                </a:cubicBezTo>
                <a:cubicBezTo>
                  <a:pt x="26988" y="76023"/>
                  <a:pt x="7061" y="65120"/>
                  <a:pt x="1470" y="46104"/>
                </a:cubicBezTo>
                <a:cubicBezTo>
                  <a:pt x="-4132" y="27054"/>
                  <a:pt x="6770" y="7071"/>
                  <a:pt x="25820" y="1470"/>
                </a:cubicBezTo>
                <a:cubicBezTo>
                  <a:pt x="25848" y="1461"/>
                  <a:pt x="25877" y="1453"/>
                  <a:pt x="25906" y="1444"/>
                </a:cubicBezTo>
                <a:close/>
              </a:path>
            </a:pathLst>
          </a:custGeom>
          <a:solidFill>
            <a:srgbClr val="FEBB3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64"/>
            </p:custDataLst>
          </p:nvPr>
        </p:nvSpPr>
        <p:spPr>
          <a:xfrm>
            <a:off x="3056432" y="3456963"/>
            <a:ext cx="439992" cy="377174"/>
          </a:xfrm>
          <a:custGeom>
            <a:gdLst>
              <a:gd name="connsiteX0" fmla="*/ 0 w 439992"/>
              <a:gd name="connsiteY0" fmla="*/ 43396 h 377174"/>
              <a:gd name="connsiteX1" fmla="*/ 421315 w 439992"/>
              <a:gd name="connsiteY1" fmla="*/ 0 h 377174"/>
              <a:gd name="connsiteX2" fmla="*/ 439993 w 439992"/>
              <a:gd name="connsiteY2" fmla="*/ 269922 h 377174"/>
              <a:gd name="connsiteX3" fmla="*/ 360645 w 439992"/>
              <a:gd name="connsiteY3" fmla="*/ 332698 h 377174"/>
              <a:gd name="connsiteX4" fmla="*/ 142826 w 439992"/>
              <a:gd name="connsiteY4" fmla="*/ 356573 h 377174"/>
              <a:gd name="connsiteX5" fmla="*/ 27104 w 439992"/>
              <a:gd name="connsiteY5" fmla="*/ 300397 h 3771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992" h="377174">
                <a:moveTo>
                  <a:pt x="0" y="43396"/>
                </a:moveTo>
                <a:lnTo>
                  <a:pt x="421315" y="0"/>
                </a:lnTo>
                <a:lnTo>
                  <a:pt x="439993" y="269922"/>
                </a:lnTo>
                <a:lnTo>
                  <a:pt x="360645" y="332698"/>
                </a:lnTo>
                <a:cubicBezTo>
                  <a:pt x="298615" y="381745"/>
                  <a:pt x="214007" y="391018"/>
                  <a:pt x="142826" y="356573"/>
                </a:cubicBezTo>
                <a:lnTo>
                  <a:pt x="27104" y="300397"/>
                </a:lnTo>
                <a:close/>
              </a:path>
            </a:pathLst>
          </a:custGeom>
          <a:solidFill>
            <a:srgbClr val="58539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9" name="任意多边形: 形状 48"/>
          <p:cNvSpPr/>
          <p:nvPr>
            <p:custDataLst>
              <p:tags r:id="rId65"/>
            </p:custDataLst>
          </p:nvPr>
        </p:nvSpPr>
        <p:spPr>
          <a:xfrm>
            <a:off x="2657588" y="3901450"/>
            <a:ext cx="1095417" cy="127236"/>
          </a:xfrm>
          <a:custGeom>
            <a:gdLst>
              <a:gd name="connsiteX0" fmla="*/ 0 w 1095417"/>
              <a:gd name="connsiteY0" fmla="*/ 0 h 127236"/>
              <a:gd name="connsiteX1" fmla="*/ 1095418 w 1095417"/>
              <a:gd name="connsiteY1" fmla="*/ 127237 h 1272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5417" h="127235">
                <a:moveTo>
                  <a:pt x="0" y="0"/>
                </a:moveTo>
                <a:cubicBezTo>
                  <a:pt x="360755" y="74122"/>
                  <a:pt x="727278" y="116695"/>
                  <a:pt x="1095418" y="127237"/>
                </a:cubicBezTo>
              </a:path>
            </a:pathLst>
          </a:custGeom>
          <a:noFill/>
          <a:ln w="17819" cap="flat">
            <a:solidFill>
              <a:srgbClr val="585394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任意多边形: 形状 49"/>
          <p:cNvSpPr/>
          <p:nvPr>
            <p:custDataLst>
              <p:tags r:id="rId66"/>
            </p:custDataLst>
          </p:nvPr>
        </p:nvSpPr>
        <p:spPr>
          <a:xfrm>
            <a:off x="3028906" y="3987960"/>
            <a:ext cx="175407" cy="544900"/>
          </a:xfrm>
          <a:custGeom>
            <a:gdLst>
              <a:gd name="connsiteX0" fmla="*/ 175407 w 175407"/>
              <a:gd name="connsiteY0" fmla="*/ 0 h 544900"/>
              <a:gd name="connsiteX1" fmla="*/ 0 w 175407"/>
              <a:gd name="connsiteY1" fmla="*/ 544900 h 544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407" h="544900">
                <a:moveTo>
                  <a:pt x="175407" y="0"/>
                </a:moveTo>
                <a:cubicBezTo>
                  <a:pt x="175407" y="0"/>
                  <a:pt x="119232" y="382273"/>
                  <a:pt x="0" y="544900"/>
                </a:cubicBezTo>
              </a:path>
            </a:pathLst>
          </a:custGeom>
          <a:noFill/>
          <a:ln w="17819" cap="flat">
            <a:solidFill>
              <a:srgbClr val="585394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1" name="任意多边形: 形状 50"/>
          <p:cNvSpPr/>
          <p:nvPr>
            <p:custDataLst>
              <p:tags r:id="rId67"/>
            </p:custDataLst>
          </p:nvPr>
        </p:nvSpPr>
        <p:spPr>
          <a:xfrm>
            <a:off x="3137526" y="3965308"/>
            <a:ext cx="167823" cy="346335"/>
          </a:xfrm>
          <a:custGeom>
            <a:gdLst>
              <a:gd name="connsiteX0" fmla="*/ 167824 w 167823"/>
              <a:gd name="connsiteY0" fmla="*/ 0 h 346335"/>
              <a:gd name="connsiteX1" fmla="*/ 0 w 167823"/>
              <a:gd name="connsiteY1" fmla="*/ 346321 h 3463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823" h="346335">
                <a:moveTo>
                  <a:pt x="167824" y="0"/>
                </a:moveTo>
                <a:cubicBezTo>
                  <a:pt x="167824" y="0"/>
                  <a:pt x="167824" y="348989"/>
                  <a:pt x="0" y="346321"/>
                </a:cubicBezTo>
              </a:path>
            </a:pathLst>
          </a:custGeom>
          <a:noFill/>
          <a:ln w="17819" cap="flat">
            <a:solidFill>
              <a:srgbClr val="585394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2" name="任意多边形: 形状 51"/>
          <p:cNvSpPr/>
          <p:nvPr>
            <p:custDataLst>
              <p:tags r:id="rId68"/>
            </p:custDataLst>
          </p:nvPr>
        </p:nvSpPr>
        <p:spPr>
          <a:xfrm>
            <a:off x="3650687" y="3990166"/>
            <a:ext cx="123304" cy="218100"/>
          </a:xfrm>
          <a:custGeom>
            <a:gdLst>
              <a:gd name="connsiteX0" fmla="*/ 0 w 123304"/>
              <a:gd name="connsiteY0" fmla="*/ 0 h 218100"/>
              <a:gd name="connsiteX1" fmla="*/ 123305 w 123304"/>
              <a:gd name="connsiteY1" fmla="*/ 218101 h 2181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3302" h="218100">
                <a:moveTo>
                  <a:pt x="0" y="0"/>
                </a:moveTo>
                <a:cubicBezTo>
                  <a:pt x="0" y="0"/>
                  <a:pt x="7584" y="192119"/>
                  <a:pt x="123305" y="218101"/>
                </a:cubicBezTo>
              </a:path>
            </a:pathLst>
          </a:custGeom>
          <a:noFill/>
          <a:ln w="17819" cap="flat">
            <a:solidFill>
              <a:srgbClr val="585394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3" name="任意多边形: 形状 52"/>
          <p:cNvSpPr/>
          <p:nvPr>
            <p:custDataLst>
              <p:tags r:id="rId69"/>
            </p:custDataLst>
          </p:nvPr>
        </p:nvSpPr>
        <p:spPr>
          <a:xfrm>
            <a:off x="2497910" y="3926027"/>
            <a:ext cx="312474" cy="162188"/>
          </a:xfrm>
          <a:custGeom>
            <a:gdLst>
              <a:gd name="connsiteX0" fmla="*/ 312475 w 312474"/>
              <a:gd name="connsiteY0" fmla="*/ 0 h 162188"/>
              <a:gd name="connsiteX1" fmla="*/ 0 w 312474"/>
              <a:gd name="connsiteY1" fmla="*/ 151814 h 1621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474" h="162188">
                <a:moveTo>
                  <a:pt x="312475" y="0"/>
                </a:moveTo>
                <a:cubicBezTo>
                  <a:pt x="312475" y="0"/>
                  <a:pt x="185098" y="210657"/>
                  <a:pt x="0" y="151814"/>
                </a:cubicBezTo>
              </a:path>
            </a:pathLst>
          </a:custGeom>
          <a:noFill/>
          <a:ln w="17819" cap="flat">
            <a:solidFill>
              <a:srgbClr val="585394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任意多边形: 形状 53"/>
          <p:cNvSpPr/>
          <p:nvPr>
            <p:custDataLst>
              <p:tags r:id="rId70"/>
            </p:custDataLst>
          </p:nvPr>
        </p:nvSpPr>
        <p:spPr>
          <a:xfrm>
            <a:off x="3333517" y="2862910"/>
            <a:ext cx="266270" cy="558241"/>
          </a:xfrm>
          <a:custGeom>
            <a:gdLst>
              <a:gd name="connsiteX0" fmla="*/ 109121 w 266270"/>
              <a:gd name="connsiteY0" fmla="*/ 498415 h 558241"/>
              <a:gd name="connsiteX1" fmla="*/ 201108 w 266270"/>
              <a:gd name="connsiteY1" fmla="*/ 558242 h 558241"/>
              <a:gd name="connsiteX2" fmla="*/ 266271 w 266270"/>
              <a:gd name="connsiteY2" fmla="*/ 508667 h 558241"/>
              <a:gd name="connsiteX3" fmla="*/ 145635 w 266270"/>
              <a:gd name="connsiteY3" fmla="*/ 11375 h 558241"/>
              <a:gd name="connsiteX4" fmla="*/ 0 w 266270"/>
              <a:gd name="connsiteY4" fmla="*/ 0 h 558241"/>
              <a:gd name="connsiteX5" fmla="*/ 109121 w 266270"/>
              <a:gd name="connsiteY5" fmla="*/ 498415 h 5582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270" h="558241">
                <a:moveTo>
                  <a:pt x="109121" y="498415"/>
                </a:moveTo>
                <a:lnTo>
                  <a:pt x="201108" y="558242"/>
                </a:lnTo>
                <a:lnTo>
                  <a:pt x="266271" y="508667"/>
                </a:lnTo>
                <a:lnTo>
                  <a:pt x="145635" y="11375"/>
                </a:lnTo>
                <a:lnTo>
                  <a:pt x="0" y="0"/>
                </a:lnTo>
                <a:lnTo>
                  <a:pt x="109121" y="498415"/>
                </a:lnTo>
                <a:close/>
              </a:path>
            </a:pathLst>
          </a:custGeom>
          <a:solidFill>
            <a:srgbClr val="58539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5" name="任意多边形: 形状 54"/>
          <p:cNvSpPr/>
          <p:nvPr>
            <p:custDataLst>
              <p:tags r:id="rId71"/>
            </p:custDataLst>
          </p:nvPr>
        </p:nvSpPr>
        <p:spPr>
          <a:xfrm>
            <a:off x="3489091" y="3295560"/>
            <a:ext cx="71889" cy="71923"/>
          </a:xfrm>
          <a:custGeom>
            <a:gdLst>
              <a:gd name="connsiteX0" fmla="*/ 25872 w 71889"/>
              <a:gd name="connsiteY0" fmla="*/ 1444 h 71923"/>
              <a:gd name="connsiteX1" fmla="*/ 70445 w 71889"/>
              <a:gd name="connsiteY1" fmla="*/ 25906 h 71923"/>
              <a:gd name="connsiteX2" fmla="*/ 45984 w 71889"/>
              <a:gd name="connsiteY2" fmla="*/ 70479 h 71923"/>
              <a:gd name="connsiteX3" fmla="*/ 1436 w 71889"/>
              <a:gd name="connsiteY3" fmla="*/ 46104 h 71923"/>
              <a:gd name="connsiteX4" fmla="*/ 25872 w 71889"/>
              <a:gd name="connsiteY4" fmla="*/ 1444 h 719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89" h="71923">
                <a:moveTo>
                  <a:pt x="25872" y="1444"/>
                </a:moveTo>
                <a:cubicBezTo>
                  <a:pt x="44935" y="-4109"/>
                  <a:pt x="64891" y="6842"/>
                  <a:pt x="70445" y="25906"/>
                </a:cubicBezTo>
                <a:cubicBezTo>
                  <a:pt x="75999" y="44969"/>
                  <a:pt x="65047" y="64925"/>
                  <a:pt x="45984" y="70479"/>
                </a:cubicBezTo>
                <a:cubicBezTo>
                  <a:pt x="26954" y="76023"/>
                  <a:pt x="7027" y="65120"/>
                  <a:pt x="1436" y="46104"/>
                </a:cubicBezTo>
                <a:cubicBezTo>
                  <a:pt x="-4092" y="27030"/>
                  <a:pt x="6827" y="7073"/>
                  <a:pt x="25872" y="1444"/>
                </a:cubicBezTo>
                <a:close/>
              </a:path>
            </a:pathLst>
          </a:custGeom>
          <a:solidFill>
            <a:srgbClr val="FEBB3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55"/>
          <p:cNvSpPr/>
          <p:nvPr>
            <p:custDataLst>
              <p:tags r:id="rId72"/>
            </p:custDataLst>
          </p:nvPr>
        </p:nvSpPr>
        <p:spPr>
          <a:xfrm>
            <a:off x="2907147" y="4748012"/>
            <a:ext cx="757383" cy="215853"/>
          </a:xfrm>
          <a:custGeom>
            <a:gdLst>
              <a:gd name="connsiteX0" fmla="*/ 27666 w 757383"/>
              <a:gd name="connsiteY0" fmla="*/ 0 h 215853"/>
              <a:gd name="connsiteX1" fmla="*/ 757383 w 757383"/>
              <a:gd name="connsiteY1" fmla="*/ 48170 h 215853"/>
              <a:gd name="connsiteX2" fmla="*/ 742497 w 757383"/>
              <a:gd name="connsiteY2" fmla="*/ 215853 h 215853"/>
              <a:gd name="connsiteX3" fmla="*/ 0 w 757383"/>
              <a:gd name="connsiteY3" fmla="*/ 168666 h 215853"/>
              <a:gd name="connsiteX4" fmla="*/ 27666 w 757383"/>
              <a:gd name="connsiteY4" fmla="*/ 0 h 215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383" h="215853">
                <a:moveTo>
                  <a:pt x="27666" y="0"/>
                </a:moveTo>
                <a:lnTo>
                  <a:pt x="757383" y="48170"/>
                </a:lnTo>
                <a:lnTo>
                  <a:pt x="742497" y="215853"/>
                </a:lnTo>
                <a:lnTo>
                  <a:pt x="0" y="168666"/>
                </a:lnTo>
                <a:lnTo>
                  <a:pt x="27666" y="0"/>
                </a:lnTo>
                <a:close/>
              </a:path>
            </a:pathLst>
          </a:custGeom>
          <a:solidFill>
            <a:srgbClr val="AFA5E6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6"/>
          <p:cNvSpPr/>
          <p:nvPr>
            <p:custDataLst>
              <p:tags r:id="rId73"/>
            </p:custDataLst>
          </p:nvPr>
        </p:nvSpPr>
        <p:spPr>
          <a:xfrm>
            <a:off x="2183047" y="4255074"/>
            <a:ext cx="636185" cy="584363"/>
          </a:xfrm>
          <a:custGeom>
            <a:gdLst>
              <a:gd name="connsiteX0" fmla="*/ 636185 w 636185"/>
              <a:gd name="connsiteY0" fmla="*/ 470468 h 584363"/>
              <a:gd name="connsiteX1" fmla="*/ 119934 w 636185"/>
              <a:gd name="connsiteY1" fmla="*/ 0 h 584363"/>
              <a:gd name="connsiteX2" fmla="*/ 0 w 636185"/>
              <a:gd name="connsiteY2" fmla="*/ 130608 h 584363"/>
              <a:gd name="connsiteX3" fmla="*/ 497994 w 636185"/>
              <a:gd name="connsiteY3" fmla="*/ 584364 h 584363"/>
              <a:gd name="connsiteX4" fmla="*/ 636185 w 636185"/>
              <a:gd name="connsiteY4" fmla="*/ 470468 h 5843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185" h="584363">
                <a:moveTo>
                  <a:pt x="636185" y="470468"/>
                </a:moveTo>
                <a:lnTo>
                  <a:pt x="119934" y="0"/>
                </a:lnTo>
                <a:lnTo>
                  <a:pt x="0" y="130608"/>
                </a:lnTo>
                <a:lnTo>
                  <a:pt x="497994" y="584364"/>
                </a:lnTo>
                <a:lnTo>
                  <a:pt x="636185" y="470468"/>
                </a:lnTo>
                <a:close/>
              </a:path>
            </a:pathLst>
          </a:custGeom>
          <a:solidFill>
            <a:srgbClr val="AFA5E6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57"/>
          <p:cNvSpPr/>
          <p:nvPr>
            <p:custDataLst>
              <p:tags r:id="rId74"/>
            </p:custDataLst>
          </p:nvPr>
        </p:nvSpPr>
        <p:spPr>
          <a:xfrm rot="19244400">
            <a:off x="3407568" y="1977232"/>
            <a:ext cx="473276" cy="414011"/>
          </a:xfrm>
          <a:custGeom>
            <a:gdLst>
              <a:gd name="connsiteX0" fmla="*/ 473277 w 473276"/>
              <a:gd name="connsiteY0" fmla="*/ 207006 h 414011"/>
              <a:gd name="connsiteX1" fmla="*/ 236638 w 473276"/>
              <a:gd name="connsiteY1" fmla="*/ 414012 h 414011"/>
              <a:gd name="connsiteX2" fmla="*/ 0 w 473276"/>
              <a:gd name="connsiteY2" fmla="*/ 207006 h 414011"/>
              <a:gd name="connsiteX3" fmla="*/ 236638 w 473276"/>
              <a:gd name="connsiteY3" fmla="*/ 0 h 414011"/>
              <a:gd name="connsiteX4" fmla="*/ 473277 w 473276"/>
              <a:gd name="connsiteY4" fmla="*/ 207006 h 414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276" h="414010">
                <a:moveTo>
                  <a:pt x="473277" y="207006"/>
                </a:moveTo>
                <a:cubicBezTo>
                  <a:pt x="473277" y="321332"/>
                  <a:pt x="367330" y="414012"/>
                  <a:pt x="236638" y="414012"/>
                </a:cubicBezTo>
                <a:cubicBezTo>
                  <a:pt x="105946" y="414012"/>
                  <a:pt x="0" y="321332"/>
                  <a:pt x="0" y="207006"/>
                </a:cubicBezTo>
                <a:cubicBezTo>
                  <a:pt x="0" y="92680"/>
                  <a:pt x="105946" y="0"/>
                  <a:pt x="236638" y="0"/>
                </a:cubicBezTo>
                <a:cubicBezTo>
                  <a:pt x="367330" y="0"/>
                  <a:pt x="473277" y="92680"/>
                  <a:pt x="473277" y="207006"/>
                </a:cubicBez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9" name="任意多边形: 形状 58"/>
          <p:cNvSpPr/>
          <p:nvPr>
            <p:custDataLst>
              <p:tags r:id="rId75"/>
            </p:custDataLst>
          </p:nvPr>
        </p:nvSpPr>
        <p:spPr>
          <a:xfrm>
            <a:off x="3518182" y="2094228"/>
            <a:ext cx="297362" cy="280490"/>
          </a:xfrm>
          <a:custGeom>
            <a:gdLst>
              <a:gd name="connsiteX0" fmla="*/ 71915 w 297362"/>
              <a:gd name="connsiteY0" fmla="*/ 46267 h 280490"/>
              <a:gd name="connsiteX1" fmla="*/ 275972 w 297362"/>
              <a:gd name="connsiteY1" fmla="*/ 36156 h 280490"/>
              <a:gd name="connsiteX2" fmla="*/ 225414 w 297362"/>
              <a:gd name="connsiteY2" fmla="*/ 234174 h 280490"/>
              <a:gd name="connsiteX3" fmla="*/ 21358 w 297362"/>
              <a:gd name="connsiteY3" fmla="*/ 244285 h 280490"/>
              <a:gd name="connsiteX4" fmla="*/ 71915 w 297362"/>
              <a:gd name="connsiteY4" fmla="*/ 46267 h 280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362" h="280490">
                <a:moveTo>
                  <a:pt x="71915" y="46267"/>
                </a:moveTo>
                <a:cubicBezTo>
                  <a:pt x="142135" y="-11172"/>
                  <a:pt x="233560" y="-15806"/>
                  <a:pt x="275972" y="36156"/>
                </a:cubicBezTo>
                <a:cubicBezTo>
                  <a:pt x="318385" y="88118"/>
                  <a:pt x="295774" y="176594"/>
                  <a:pt x="225414" y="234174"/>
                </a:cubicBezTo>
                <a:cubicBezTo>
                  <a:pt x="155055" y="291753"/>
                  <a:pt x="63770" y="296247"/>
                  <a:pt x="21358" y="244285"/>
                </a:cubicBezTo>
                <a:cubicBezTo>
                  <a:pt x="-21055" y="192323"/>
                  <a:pt x="1696" y="103707"/>
                  <a:pt x="71915" y="46267"/>
                </a:cubicBezTo>
                <a:close/>
              </a:path>
            </a:pathLst>
          </a:custGeom>
          <a:solidFill>
            <a:srgbClr val="F7C6A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0" name="任意多边形: 形状 59"/>
          <p:cNvSpPr/>
          <p:nvPr>
            <p:custDataLst>
              <p:tags r:id="rId76"/>
            </p:custDataLst>
          </p:nvPr>
        </p:nvSpPr>
        <p:spPr>
          <a:xfrm>
            <a:off x="2097151" y="2595561"/>
            <a:ext cx="470108" cy="417984"/>
          </a:xfrm>
          <a:custGeom>
            <a:gdLst>
              <a:gd name="connsiteX0" fmla="*/ 5566 w 470108"/>
              <a:gd name="connsiteY0" fmla="*/ 265945 h 417984"/>
              <a:gd name="connsiteX1" fmla="*/ 185326 w 470108"/>
              <a:gd name="connsiteY1" fmla="*/ 7960 h 417984"/>
              <a:gd name="connsiteX2" fmla="*/ 464939 w 470108"/>
              <a:gd name="connsiteY2" fmla="*/ 152050 h 417984"/>
              <a:gd name="connsiteX3" fmla="*/ 285178 w 470108"/>
              <a:gd name="connsiteY3" fmla="*/ 410035 h 417984"/>
              <a:gd name="connsiteX4" fmla="*/ 5566 w 470108"/>
              <a:gd name="connsiteY4" fmla="*/ 265945 h 417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107" h="417984">
                <a:moveTo>
                  <a:pt x="5566" y="265945"/>
                </a:moveTo>
                <a:cubicBezTo>
                  <a:pt x="-22522" y="154999"/>
                  <a:pt x="58511" y="39418"/>
                  <a:pt x="185326" y="7960"/>
                </a:cubicBezTo>
                <a:cubicBezTo>
                  <a:pt x="312142" y="-23498"/>
                  <a:pt x="438115" y="41103"/>
                  <a:pt x="464939" y="152050"/>
                </a:cubicBezTo>
                <a:cubicBezTo>
                  <a:pt x="491763" y="262996"/>
                  <a:pt x="411572" y="378577"/>
                  <a:pt x="285178" y="410035"/>
                </a:cubicBezTo>
                <a:cubicBezTo>
                  <a:pt x="158784" y="441493"/>
                  <a:pt x="33092" y="376751"/>
                  <a:pt x="5566" y="265945"/>
                </a:cubicBez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1" name="任意多边形: 形状 60"/>
          <p:cNvSpPr/>
          <p:nvPr>
            <p:custDataLst>
              <p:tags r:id="rId77"/>
            </p:custDataLst>
          </p:nvPr>
        </p:nvSpPr>
        <p:spPr>
          <a:xfrm>
            <a:off x="2168984" y="2735472"/>
            <a:ext cx="324732" cy="248695"/>
          </a:xfrm>
          <a:custGeom>
            <a:gdLst>
              <a:gd name="connsiteX0" fmla="*/ 2688 w 324732"/>
              <a:gd name="connsiteY0" fmla="*/ 163951 h 248695"/>
              <a:gd name="connsiteX1" fmla="*/ 133155 w 324732"/>
              <a:gd name="connsiteY1" fmla="*/ 6520 h 248695"/>
              <a:gd name="connsiteX2" fmla="*/ 322044 w 324732"/>
              <a:gd name="connsiteY2" fmla="*/ 84744 h 248695"/>
              <a:gd name="connsiteX3" fmla="*/ 191577 w 324732"/>
              <a:gd name="connsiteY3" fmla="*/ 242176 h 248695"/>
              <a:gd name="connsiteX4" fmla="*/ 2688 w 324732"/>
              <a:gd name="connsiteY4" fmla="*/ 163951 h 2486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732" h="248694">
                <a:moveTo>
                  <a:pt x="2688" y="163951"/>
                </a:moveTo>
                <a:cubicBezTo>
                  <a:pt x="-13463" y="98928"/>
                  <a:pt x="44819" y="28429"/>
                  <a:pt x="133155" y="6520"/>
                </a:cubicBezTo>
                <a:cubicBezTo>
                  <a:pt x="221491" y="-15388"/>
                  <a:pt x="305894" y="19721"/>
                  <a:pt x="322044" y="84744"/>
                </a:cubicBezTo>
                <a:cubicBezTo>
                  <a:pt x="338195" y="149767"/>
                  <a:pt x="279913" y="220267"/>
                  <a:pt x="191577" y="242176"/>
                </a:cubicBezTo>
                <a:cubicBezTo>
                  <a:pt x="103242" y="264084"/>
                  <a:pt x="18979" y="228974"/>
                  <a:pt x="2688" y="163951"/>
                </a:cubicBezTo>
                <a:close/>
              </a:path>
            </a:pathLst>
          </a:custGeom>
          <a:solidFill>
            <a:srgbClr val="F7C6A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2" name="任意多边形: 形状 61"/>
          <p:cNvSpPr/>
          <p:nvPr>
            <p:custDataLst>
              <p:tags r:id="rId78"/>
            </p:custDataLst>
          </p:nvPr>
        </p:nvSpPr>
        <p:spPr>
          <a:xfrm>
            <a:off x="2156608" y="1483701"/>
            <a:ext cx="1527927" cy="1527538"/>
          </a:xfrm>
          <a:custGeom>
            <a:gdLst>
              <a:gd name="connsiteX0" fmla="*/ 1470565 w 1527927"/>
              <a:gd name="connsiteY0" fmla="*/ 599917 h 1527538"/>
              <a:gd name="connsiteX1" fmla="*/ 367423 w 1527927"/>
              <a:gd name="connsiteY1" fmla="*/ 79313 h 1527538"/>
              <a:gd name="connsiteX2" fmla="*/ 96378 w 1527927"/>
              <a:gd name="connsiteY2" fmla="*/ 1221778 h 1527538"/>
              <a:gd name="connsiteX3" fmla="*/ 1042510 w 1527927"/>
              <a:gd name="connsiteY3" fmla="*/ 1406173 h 1527538"/>
              <a:gd name="connsiteX4" fmla="*/ 1470565 w 1527927"/>
              <a:gd name="connsiteY4" fmla="*/ 599917 h 1527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927" h="1527538">
                <a:moveTo>
                  <a:pt x="1470565" y="599917"/>
                </a:moveTo>
                <a:cubicBezTo>
                  <a:pt x="1299793" y="222841"/>
                  <a:pt x="898139" y="-172493"/>
                  <a:pt x="367423" y="79313"/>
                </a:cubicBezTo>
                <a:cubicBezTo>
                  <a:pt x="-38162" y="271994"/>
                  <a:pt x="-74395" y="845123"/>
                  <a:pt x="96378" y="1221778"/>
                </a:cubicBezTo>
                <a:cubicBezTo>
                  <a:pt x="267151" y="1598433"/>
                  <a:pt x="666416" y="1585513"/>
                  <a:pt x="1042510" y="1406173"/>
                </a:cubicBezTo>
                <a:cubicBezTo>
                  <a:pt x="1410879" y="1231047"/>
                  <a:pt x="1641338" y="976854"/>
                  <a:pt x="1470565" y="599917"/>
                </a:cubicBezTo>
                <a:close/>
              </a:path>
            </a:pathLst>
          </a:custGeom>
          <a:solidFill>
            <a:srgbClr val="F9CDA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任意多边形: 形状 62"/>
          <p:cNvSpPr/>
          <p:nvPr>
            <p:custDataLst>
              <p:tags r:id="rId79"/>
            </p:custDataLst>
          </p:nvPr>
        </p:nvSpPr>
        <p:spPr>
          <a:xfrm>
            <a:off x="2073778" y="1453425"/>
            <a:ext cx="1426860" cy="1208377"/>
          </a:xfrm>
          <a:custGeom>
            <a:gdLst>
              <a:gd name="connsiteX0" fmla="*/ 160951 w 1426860"/>
              <a:gd name="connsiteY0" fmla="*/ 1208378 h 1208377"/>
              <a:gd name="connsiteX1" fmla="*/ 144800 w 1426860"/>
              <a:gd name="connsiteY1" fmla="*/ 696481 h 1208377"/>
              <a:gd name="connsiteX2" fmla="*/ 561340 w 1426860"/>
              <a:gd name="connsiteY2" fmla="*/ 367293 h 1208377"/>
              <a:gd name="connsiteX3" fmla="*/ 567519 w 1426860"/>
              <a:gd name="connsiteY3" fmla="*/ 421924 h 1208377"/>
              <a:gd name="connsiteX4" fmla="*/ 884348 w 1426860"/>
              <a:gd name="connsiteY4" fmla="*/ 213935 h 1208377"/>
              <a:gd name="connsiteX5" fmla="*/ 1155113 w 1426860"/>
              <a:gd name="connsiteY5" fmla="*/ 231630 h 1208377"/>
              <a:gd name="connsiteX6" fmla="*/ 1111717 w 1426860"/>
              <a:gd name="connsiteY6" fmla="*/ 170680 h 1208377"/>
              <a:gd name="connsiteX7" fmla="*/ 1426861 w 1426860"/>
              <a:gd name="connsiteY7" fmla="*/ 421783 h 1208377"/>
              <a:gd name="connsiteX8" fmla="*/ 1131940 w 1426860"/>
              <a:gd name="connsiteY8" fmla="*/ 42600 h 1208377"/>
              <a:gd name="connsiteX9" fmla="*/ 780002 w 1426860"/>
              <a:gd name="connsiteY9" fmla="*/ 9176 h 1208377"/>
              <a:gd name="connsiteX10" fmla="*/ 392674 w 1426860"/>
              <a:gd name="connsiteY10" fmla="*/ 103551 h 1208377"/>
              <a:gd name="connsiteX11" fmla="*/ 88063 w 1426860"/>
              <a:gd name="connsiteY11" fmla="*/ 353250 h 1208377"/>
              <a:gd name="connsiteX12" fmla="*/ 1132 w 1426860"/>
              <a:gd name="connsiteY12" fmla="*/ 708558 h 1208377"/>
              <a:gd name="connsiteX13" fmla="*/ 99439 w 1426860"/>
              <a:gd name="connsiteY13" fmla="*/ 1063727 h 1208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6860" h="1208377">
                <a:moveTo>
                  <a:pt x="160951" y="1208378"/>
                </a:moveTo>
                <a:cubicBezTo>
                  <a:pt x="121414" y="1040539"/>
                  <a:pt x="115923" y="866478"/>
                  <a:pt x="144800" y="696481"/>
                </a:cubicBezTo>
                <a:cubicBezTo>
                  <a:pt x="314336" y="632446"/>
                  <a:pt x="459858" y="517441"/>
                  <a:pt x="561340" y="367293"/>
                </a:cubicBezTo>
                <a:cubicBezTo>
                  <a:pt x="560006" y="385729"/>
                  <a:pt x="562102" y="404252"/>
                  <a:pt x="567519" y="421924"/>
                </a:cubicBezTo>
                <a:cubicBezTo>
                  <a:pt x="690696" y="383999"/>
                  <a:pt x="800568" y="311872"/>
                  <a:pt x="884348" y="213935"/>
                </a:cubicBezTo>
                <a:cubicBezTo>
                  <a:pt x="965830" y="265160"/>
                  <a:pt x="1067657" y="271815"/>
                  <a:pt x="1155113" y="231630"/>
                </a:cubicBezTo>
                <a:cubicBezTo>
                  <a:pt x="1139233" y="212358"/>
                  <a:pt x="1124732" y="191991"/>
                  <a:pt x="1111717" y="170680"/>
                </a:cubicBezTo>
                <a:cubicBezTo>
                  <a:pt x="1237251" y="224825"/>
                  <a:pt x="1346047" y="311513"/>
                  <a:pt x="1426861" y="421783"/>
                </a:cubicBezTo>
                <a:cubicBezTo>
                  <a:pt x="1358327" y="273481"/>
                  <a:pt x="1279120" y="114364"/>
                  <a:pt x="1131940" y="42600"/>
                </a:cubicBezTo>
                <a:cubicBezTo>
                  <a:pt x="1024786" y="-9362"/>
                  <a:pt x="898392" y="-4587"/>
                  <a:pt x="780002" y="9176"/>
                </a:cubicBezTo>
                <a:cubicBezTo>
                  <a:pt x="647569" y="24484"/>
                  <a:pt x="514855" y="50044"/>
                  <a:pt x="392674" y="103551"/>
                </a:cubicBezTo>
                <a:cubicBezTo>
                  <a:pt x="270492" y="157057"/>
                  <a:pt x="158704" y="240899"/>
                  <a:pt x="88063" y="353250"/>
                </a:cubicBezTo>
                <a:cubicBezTo>
                  <a:pt x="23892" y="460199"/>
                  <a:pt x="-6413" y="584063"/>
                  <a:pt x="1132" y="708558"/>
                </a:cubicBezTo>
                <a:cubicBezTo>
                  <a:pt x="8667" y="832526"/>
                  <a:pt x="42159" y="953528"/>
                  <a:pt x="99439" y="1063727"/>
                </a:cubicBezTo>
              </a:path>
            </a:pathLst>
          </a:custGeom>
          <a:solidFill>
            <a:srgbClr val="F7C6A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4" name="任意多边形: 形状 63"/>
          <p:cNvSpPr/>
          <p:nvPr>
            <p:custDataLst>
              <p:tags r:id="rId80"/>
            </p:custDataLst>
          </p:nvPr>
        </p:nvSpPr>
        <p:spPr>
          <a:xfrm>
            <a:off x="2931442" y="2251899"/>
            <a:ext cx="55114" cy="78469"/>
          </a:xfrm>
          <a:custGeom>
            <a:gdLst>
              <a:gd name="connsiteX0" fmla="*/ 0 w 55114"/>
              <a:gd name="connsiteY0" fmla="*/ 947 h 78469"/>
              <a:gd name="connsiteX1" fmla="*/ 42131 w 55114"/>
              <a:gd name="connsiteY1" fmla="*/ 78469 h 78469"/>
              <a:gd name="connsiteX2" fmla="*/ 51119 w 55114"/>
              <a:gd name="connsiteY2" fmla="*/ 26367 h 78469"/>
              <a:gd name="connsiteX3" fmla="*/ 0 w 55114"/>
              <a:gd name="connsiteY3" fmla="*/ 947 h 78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14" h="78469">
                <a:moveTo>
                  <a:pt x="0" y="947"/>
                </a:moveTo>
                <a:cubicBezTo>
                  <a:pt x="18574" y="24055"/>
                  <a:pt x="32845" y="50313"/>
                  <a:pt x="42131" y="78469"/>
                </a:cubicBezTo>
                <a:cubicBezTo>
                  <a:pt x="55243" y="64445"/>
                  <a:pt x="58774" y="43974"/>
                  <a:pt x="51119" y="26367"/>
                </a:cubicBezTo>
                <a:cubicBezTo>
                  <a:pt x="41941" y="7158"/>
                  <a:pt x="20856" y="-3326"/>
                  <a:pt x="0" y="947"/>
                </a:cubicBezTo>
                <a:close/>
              </a:path>
            </a:pathLst>
          </a:custGeom>
          <a:solidFill>
            <a:srgbClr val="B75A2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81"/>
            </p:custDataLst>
          </p:nvPr>
        </p:nvSpPr>
        <p:spPr>
          <a:xfrm>
            <a:off x="2801958" y="2342305"/>
            <a:ext cx="434902" cy="364080"/>
          </a:xfrm>
          <a:custGeom>
            <a:gdLst>
              <a:gd name="connsiteX0" fmla="*/ 431707 w 434902"/>
              <a:gd name="connsiteY0" fmla="*/ 177514 h 364080"/>
              <a:gd name="connsiteX1" fmla="*/ 401793 w 434902"/>
              <a:gd name="connsiteY1" fmla="*/ 254895 h 364080"/>
              <a:gd name="connsiteX2" fmla="*/ 149005 w 434902"/>
              <a:gd name="connsiteY2" fmla="*/ 358679 h 364080"/>
              <a:gd name="connsiteX3" fmla="*/ 0 w 434902"/>
              <a:gd name="connsiteY3" fmla="*/ 175267 h 364080"/>
              <a:gd name="connsiteX4" fmla="*/ 15729 w 434902"/>
              <a:gd name="connsiteY4" fmla="*/ 156869 h 364080"/>
              <a:gd name="connsiteX5" fmla="*/ 363454 w 434902"/>
              <a:gd name="connsiteY5" fmla="*/ 10533 h 364080"/>
              <a:gd name="connsiteX6" fmla="*/ 379745 w 434902"/>
              <a:gd name="connsiteY6" fmla="*/ 0 h 364080"/>
              <a:gd name="connsiteX7" fmla="*/ 431707 w 434902"/>
              <a:gd name="connsiteY7" fmla="*/ 177514 h 3640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4902" h="364080">
                <a:moveTo>
                  <a:pt x="431707" y="177514"/>
                </a:moveTo>
                <a:cubicBezTo>
                  <a:pt x="427214" y="205104"/>
                  <a:pt x="417027" y="231457"/>
                  <a:pt x="401793" y="254895"/>
                </a:cubicBezTo>
                <a:cubicBezTo>
                  <a:pt x="349972" y="335226"/>
                  <a:pt x="240290" y="380307"/>
                  <a:pt x="149005" y="358679"/>
                </a:cubicBezTo>
                <a:cubicBezTo>
                  <a:pt x="63661" y="338135"/>
                  <a:pt x="2629" y="263009"/>
                  <a:pt x="0" y="175267"/>
                </a:cubicBezTo>
                <a:lnTo>
                  <a:pt x="15729" y="156869"/>
                </a:lnTo>
                <a:cubicBezTo>
                  <a:pt x="139194" y="128462"/>
                  <a:pt x="256829" y="78956"/>
                  <a:pt x="363454" y="10533"/>
                </a:cubicBezTo>
                <a:lnTo>
                  <a:pt x="379745" y="0"/>
                </a:lnTo>
                <a:cubicBezTo>
                  <a:pt x="423831" y="47813"/>
                  <a:pt x="443052" y="113475"/>
                  <a:pt x="431707" y="177514"/>
                </a:cubicBezTo>
                <a:close/>
              </a:path>
            </a:pathLst>
          </a:custGeom>
          <a:solidFill>
            <a:srgbClr val="B64A1B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6" name="任意多边形: 形状 65"/>
          <p:cNvSpPr/>
          <p:nvPr>
            <p:custDataLst>
              <p:tags r:id="rId82"/>
            </p:custDataLst>
          </p:nvPr>
        </p:nvSpPr>
        <p:spPr>
          <a:xfrm>
            <a:off x="2880042" y="2519284"/>
            <a:ext cx="353623" cy="187101"/>
          </a:xfrm>
          <a:custGeom>
            <a:gdLst>
              <a:gd name="connsiteX0" fmla="*/ 353623 w 353623"/>
              <a:gd name="connsiteY0" fmla="*/ 535 h 187101"/>
              <a:gd name="connsiteX1" fmla="*/ 323710 w 353623"/>
              <a:gd name="connsiteY1" fmla="*/ 77917 h 187101"/>
              <a:gd name="connsiteX2" fmla="*/ 70921 w 353623"/>
              <a:gd name="connsiteY2" fmla="*/ 181700 h 187101"/>
              <a:gd name="connsiteX3" fmla="*/ 0 w 353623"/>
              <a:gd name="connsiteY3" fmla="*/ 148417 h 187101"/>
              <a:gd name="connsiteX4" fmla="*/ 174143 w 353623"/>
              <a:gd name="connsiteY4" fmla="*/ 30589 h 187101"/>
              <a:gd name="connsiteX5" fmla="*/ 353623 w 353623"/>
              <a:gd name="connsiteY5" fmla="*/ 535 h 1871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623" h="187101">
                <a:moveTo>
                  <a:pt x="353623" y="535"/>
                </a:moveTo>
                <a:cubicBezTo>
                  <a:pt x="349131" y="28126"/>
                  <a:pt x="338943" y="54478"/>
                  <a:pt x="323710" y="77917"/>
                </a:cubicBezTo>
                <a:cubicBezTo>
                  <a:pt x="271888" y="158247"/>
                  <a:pt x="162206" y="203328"/>
                  <a:pt x="70921" y="181700"/>
                </a:cubicBezTo>
                <a:cubicBezTo>
                  <a:pt x="45212" y="175692"/>
                  <a:pt x="21050" y="164353"/>
                  <a:pt x="0" y="148417"/>
                </a:cubicBezTo>
                <a:cubicBezTo>
                  <a:pt x="29211" y="106285"/>
                  <a:pt x="93251" y="60924"/>
                  <a:pt x="174143" y="30589"/>
                </a:cubicBezTo>
                <a:cubicBezTo>
                  <a:pt x="231092" y="7707"/>
                  <a:pt x="292327" y="-2547"/>
                  <a:pt x="353623" y="535"/>
                </a:cubicBezTo>
                <a:close/>
              </a:path>
            </a:pathLst>
          </a:custGeom>
          <a:solidFill>
            <a:srgbClr val="F06622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7" name="任意多边形: 形状 66"/>
          <p:cNvSpPr/>
          <p:nvPr>
            <p:custDataLst>
              <p:tags r:id="rId83"/>
            </p:custDataLst>
          </p:nvPr>
        </p:nvSpPr>
        <p:spPr>
          <a:xfrm>
            <a:off x="2800695" y="2352838"/>
            <a:ext cx="365240" cy="185597"/>
          </a:xfrm>
          <a:custGeom>
            <a:gdLst>
              <a:gd name="connsiteX0" fmla="*/ 364718 w 365240"/>
              <a:gd name="connsiteY0" fmla="*/ 0 h 185597"/>
              <a:gd name="connsiteX1" fmla="*/ 349410 w 365240"/>
              <a:gd name="connsiteY1" fmla="*/ 67129 h 185597"/>
              <a:gd name="connsiteX2" fmla="*/ 264164 w 365240"/>
              <a:gd name="connsiteY2" fmla="*/ 137349 h 185597"/>
              <a:gd name="connsiteX3" fmla="*/ 122883 w 365240"/>
              <a:gd name="connsiteY3" fmla="*/ 184114 h 185597"/>
              <a:gd name="connsiteX4" fmla="*/ 0 w 365240"/>
              <a:gd name="connsiteY4" fmla="*/ 165998 h 185597"/>
              <a:gd name="connsiteX5" fmla="*/ 1966 w 365240"/>
              <a:gd name="connsiteY5" fmla="*/ 149145 h 185597"/>
              <a:gd name="connsiteX6" fmla="*/ 364718 w 365240"/>
              <a:gd name="connsiteY6" fmla="*/ 0 h 185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240" h="185597">
                <a:moveTo>
                  <a:pt x="364718" y="0"/>
                </a:moveTo>
                <a:cubicBezTo>
                  <a:pt x="367024" y="23444"/>
                  <a:pt x="361652" y="47003"/>
                  <a:pt x="349410" y="67129"/>
                </a:cubicBezTo>
                <a:cubicBezTo>
                  <a:pt x="329749" y="99009"/>
                  <a:pt x="297027" y="119232"/>
                  <a:pt x="264164" y="137349"/>
                </a:cubicBezTo>
                <a:cubicBezTo>
                  <a:pt x="220437" y="161697"/>
                  <a:pt x="172502" y="177564"/>
                  <a:pt x="122883" y="184114"/>
                </a:cubicBezTo>
                <a:cubicBezTo>
                  <a:pt x="81046" y="188741"/>
                  <a:pt x="38722" y="182502"/>
                  <a:pt x="0" y="165998"/>
                </a:cubicBezTo>
                <a:cubicBezTo>
                  <a:pt x="1123" y="157431"/>
                  <a:pt x="983" y="157712"/>
                  <a:pt x="1966" y="149145"/>
                </a:cubicBezTo>
                <a:cubicBezTo>
                  <a:pt x="130854" y="121603"/>
                  <a:pt x="253731" y="71082"/>
                  <a:pt x="364718" y="0"/>
                </a:cubicBezTo>
                <a:close/>
              </a:path>
            </a:pathLst>
          </a:custGeom>
          <a:solidFill>
            <a:srgbClr val="FFFFF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8" name="任意多边形: 形状 67"/>
          <p:cNvSpPr/>
          <p:nvPr>
            <p:custDataLst>
              <p:tags r:id="rId84"/>
            </p:custDataLst>
          </p:nvPr>
        </p:nvSpPr>
        <p:spPr>
          <a:xfrm>
            <a:off x="2976242" y="1706285"/>
            <a:ext cx="345758" cy="126511"/>
          </a:xfrm>
          <a:custGeom>
            <a:gdLst>
              <a:gd name="connsiteX0" fmla="*/ 0 w 345758"/>
              <a:gd name="connsiteY0" fmla="*/ 126511 h 126511"/>
              <a:gd name="connsiteX1" fmla="*/ 84263 w 345758"/>
              <a:gd name="connsiteY1" fmla="*/ 14161 h 126511"/>
              <a:gd name="connsiteX2" fmla="*/ 227931 w 345758"/>
              <a:gd name="connsiteY2" fmla="*/ 13037 h 126511"/>
              <a:gd name="connsiteX3" fmla="*/ 345759 w 345758"/>
              <a:gd name="connsiteY3" fmla="*/ 97300 h 126511"/>
              <a:gd name="connsiteX4" fmla="*/ 0 w 345758"/>
              <a:gd name="connsiteY4" fmla="*/ 126511 h 1265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8" h="126511">
                <a:moveTo>
                  <a:pt x="0" y="126511"/>
                </a:moveTo>
                <a:cubicBezTo>
                  <a:pt x="5604" y="76539"/>
                  <a:pt x="37859" y="33533"/>
                  <a:pt x="84263" y="14161"/>
                </a:cubicBezTo>
                <a:cubicBezTo>
                  <a:pt x="130296" y="-4324"/>
                  <a:pt x="181615" y="-4726"/>
                  <a:pt x="227931" y="13037"/>
                </a:cubicBezTo>
                <a:cubicBezTo>
                  <a:pt x="274055" y="30046"/>
                  <a:pt x="314753" y="59151"/>
                  <a:pt x="345759" y="97300"/>
                </a:cubicBezTo>
                <a:cubicBezTo>
                  <a:pt x="234672" y="42529"/>
                  <a:pt x="90583" y="62190"/>
                  <a:pt x="0" y="126511"/>
                </a:cubicBezTo>
                <a:close/>
              </a:path>
            </a:pathLst>
          </a:custGeom>
          <a:solidFill>
            <a:srgbClr val="B75A2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9" name="任意多边形: 形状 68"/>
          <p:cNvSpPr/>
          <p:nvPr>
            <p:custDataLst>
              <p:tags r:id="rId85"/>
            </p:custDataLst>
          </p:nvPr>
        </p:nvSpPr>
        <p:spPr>
          <a:xfrm>
            <a:off x="2235693" y="2088650"/>
            <a:ext cx="278226" cy="262924"/>
          </a:xfrm>
          <a:custGeom>
            <a:gdLst>
              <a:gd name="connsiteX0" fmla="*/ 278226 w 278226"/>
              <a:gd name="connsiteY0" fmla="*/ 18562 h 262924"/>
              <a:gd name="connsiteX1" fmla="*/ 73046 w 278226"/>
              <a:gd name="connsiteY1" fmla="*/ 41032 h 262924"/>
              <a:gd name="connsiteX2" fmla="*/ 5214 w 278226"/>
              <a:gd name="connsiteY2" fmla="*/ 262925 h 262924"/>
              <a:gd name="connsiteX3" fmla="*/ 278226 w 278226"/>
              <a:gd name="connsiteY3" fmla="*/ 18562 h 26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226" h="262924">
                <a:moveTo>
                  <a:pt x="278226" y="18562"/>
                </a:moveTo>
                <a:cubicBezTo>
                  <a:pt x="210974" y="-12678"/>
                  <a:pt x="131942" y="-4023"/>
                  <a:pt x="73046" y="41032"/>
                </a:cubicBezTo>
                <a:cubicBezTo>
                  <a:pt x="16028" y="85692"/>
                  <a:pt x="-12481" y="164196"/>
                  <a:pt x="5214" y="262925"/>
                </a:cubicBezTo>
                <a:cubicBezTo>
                  <a:pt x="56791" y="145962"/>
                  <a:pt x="156284" y="56910"/>
                  <a:pt x="278226" y="18562"/>
                </a:cubicBezTo>
                <a:close/>
              </a:path>
            </a:pathLst>
          </a:custGeom>
          <a:solidFill>
            <a:srgbClr val="B75A2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0" name="任意多边形: 形状 69"/>
          <p:cNvSpPr/>
          <p:nvPr>
            <p:custDataLst>
              <p:tags r:id="rId86"/>
            </p:custDataLst>
          </p:nvPr>
        </p:nvSpPr>
        <p:spPr>
          <a:xfrm>
            <a:off x="2440108" y="2304245"/>
            <a:ext cx="300759" cy="264586"/>
          </a:xfrm>
          <a:custGeom>
            <a:gdLst>
              <a:gd name="connsiteX0" fmla="*/ 300760 w 300759"/>
              <a:gd name="connsiteY0" fmla="*/ 82017 h 264586"/>
              <a:gd name="connsiteX1" fmla="*/ 38140 w 300759"/>
              <a:gd name="connsiteY1" fmla="*/ 264587 h 264586"/>
              <a:gd name="connsiteX2" fmla="*/ 56742 w 300759"/>
              <a:gd name="connsiteY2" fmla="*/ 38140 h 264586"/>
              <a:gd name="connsiteX3" fmla="*/ 283189 w 300759"/>
              <a:gd name="connsiteY3" fmla="*/ 56742 h 264586"/>
              <a:gd name="connsiteX4" fmla="*/ 300760 w 300759"/>
              <a:gd name="connsiteY4" fmla="*/ 82017 h 264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759" h="264586">
                <a:moveTo>
                  <a:pt x="300760" y="82017"/>
                </a:moveTo>
                <a:cubicBezTo>
                  <a:pt x="167484" y="-11374"/>
                  <a:pt x="-21265" y="88197"/>
                  <a:pt x="38140" y="264587"/>
                </a:cubicBezTo>
                <a:cubicBezTo>
                  <a:pt x="-19254" y="196919"/>
                  <a:pt x="-10926" y="95535"/>
                  <a:pt x="56742" y="38140"/>
                </a:cubicBezTo>
                <a:cubicBezTo>
                  <a:pt x="124411" y="-19254"/>
                  <a:pt x="225794" y="-10926"/>
                  <a:pt x="283189" y="56742"/>
                </a:cubicBezTo>
                <a:cubicBezTo>
                  <a:pt x="289841" y="64585"/>
                  <a:pt x="295725" y="73049"/>
                  <a:pt x="300760" y="82017"/>
                </a:cubicBezTo>
                <a:close/>
              </a:path>
            </a:pathLst>
          </a:custGeom>
          <a:solidFill>
            <a:srgbClr val="6D2607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1" name="任意多边形: 形状 70"/>
          <p:cNvSpPr/>
          <p:nvPr>
            <p:custDataLst>
              <p:tags r:id="rId87"/>
            </p:custDataLst>
          </p:nvPr>
        </p:nvSpPr>
        <p:spPr>
          <a:xfrm>
            <a:off x="2351714" y="2452830"/>
            <a:ext cx="99149" cy="41100"/>
          </a:xfrm>
          <a:custGeom>
            <a:gdLst>
              <a:gd name="connsiteX0" fmla="*/ 99149 w 99149"/>
              <a:gd name="connsiteY0" fmla="*/ 8145 h 41100"/>
              <a:gd name="connsiteX1" fmla="*/ 0 w 99149"/>
              <a:gd name="connsiteY1" fmla="*/ 0 h 41100"/>
              <a:gd name="connsiteX2" fmla="*/ 92268 w 99149"/>
              <a:gd name="connsiteY2" fmla="*/ 38199 h 41100"/>
              <a:gd name="connsiteX3" fmla="*/ 99149 w 99149"/>
              <a:gd name="connsiteY3" fmla="*/ 8145 h 411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49" h="41100">
                <a:moveTo>
                  <a:pt x="99149" y="8145"/>
                </a:moveTo>
                <a:cubicBezTo>
                  <a:pt x="67030" y="23407"/>
                  <a:pt x="29198" y="20299"/>
                  <a:pt x="0" y="0"/>
                </a:cubicBezTo>
                <a:cubicBezTo>
                  <a:pt x="18429" y="32304"/>
                  <a:pt x="56398" y="48024"/>
                  <a:pt x="92268" y="38199"/>
                </a:cubicBezTo>
                <a:cubicBezTo>
                  <a:pt x="95077" y="26683"/>
                  <a:pt x="97745" y="15308"/>
                  <a:pt x="99149" y="8145"/>
                </a:cubicBezTo>
                <a:close/>
              </a:path>
            </a:pathLst>
          </a:custGeom>
          <a:solidFill>
            <a:srgbClr val="6D2607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2" name="任意多边形: 形状 71"/>
          <p:cNvSpPr/>
          <p:nvPr>
            <p:custDataLst>
              <p:tags r:id="rId88"/>
            </p:custDataLst>
          </p:nvPr>
        </p:nvSpPr>
        <p:spPr>
          <a:xfrm>
            <a:off x="2362808" y="2513219"/>
            <a:ext cx="97323" cy="35752"/>
          </a:xfrm>
          <a:custGeom>
            <a:gdLst>
              <a:gd name="connsiteX0" fmla="*/ 90583 w 97323"/>
              <a:gd name="connsiteY0" fmla="*/ 0 h 35752"/>
              <a:gd name="connsiteX1" fmla="*/ 0 w 97323"/>
              <a:gd name="connsiteY1" fmla="*/ 11095 h 35752"/>
              <a:gd name="connsiteX2" fmla="*/ 97324 w 97323"/>
              <a:gd name="connsiteY2" fmla="*/ 25138 h 35752"/>
              <a:gd name="connsiteX3" fmla="*/ 90583 w 97323"/>
              <a:gd name="connsiteY3" fmla="*/ 0 h 357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323" h="35752">
                <a:moveTo>
                  <a:pt x="90583" y="0"/>
                </a:moveTo>
                <a:cubicBezTo>
                  <a:pt x="64233" y="18844"/>
                  <a:pt x="30119" y="23023"/>
                  <a:pt x="0" y="11095"/>
                </a:cubicBezTo>
                <a:cubicBezTo>
                  <a:pt x="25331" y="37640"/>
                  <a:pt x="65521" y="43439"/>
                  <a:pt x="97324" y="25138"/>
                </a:cubicBezTo>
                <a:cubicBezTo>
                  <a:pt x="96341" y="13763"/>
                  <a:pt x="95217" y="1826"/>
                  <a:pt x="90583" y="0"/>
                </a:cubicBezTo>
                <a:close/>
              </a:path>
            </a:pathLst>
          </a:custGeom>
          <a:solidFill>
            <a:srgbClr val="6D2607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3" name="任意多边形: 形状 72"/>
          <p:cNvSpPr/>
          <p:nvPr>
            <p:custDataLst>
              <p:tags r:id="rId89"/>
            </p:custDataLst>
          </p:nvPr>
        </p:nvSpPr>
        <p:spPr>
          <a:xfrm>
            <a:off x="3060731" y="1954955"/>
            <a:ext cx="310704" cy="244945"/>
          </a:xfrm>
          <a:custGeom>
            <a:gdLst>
              <a:gd name="connsiteX0" fmla="*/ 23789 w 310704"/>
              <a:gd name="connsiteY0" fmla="*/ 244946 h 244945"/>
              <a:gd name="connsiteX1" fmla="*/ 310705 w 310704"/>
              <a:gd name="connsiteY1" fmla="*/ 102541 h 244945"/>
              <a:gd name="connsiteX2" fmla="*/ 102541 w 310704"/>
              <a:gd name="connsiteY2" fmla="*/ 10985 h 244945"/>
              <a:gd name="connsiteX3" fmla="*/ 10985 w 310704"/>
              <a:gd name="connsiteY3" fmla="*/ 219148 h 244945"/>
              <a:gd name="connsiteX4" fmla="*/ 23789 w 310704"/>
              <a:gd name="connsiteY4" fmla="*/ 244946 h 2449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704" h="244945">
                <a:moveTo>
                  <a:pt x="23789" y="244946"/>
                </a:moveTo>
                <a:cubicBezTo>
                  <a:pt x="5673" y="83161"/>
                  <a:pt x="183608" y="-34667"/>
                  <a:pt x="310705" y="102541"/>
                </a:cubicBezTo>
                <a:cubicBezTo>
                  <a:pt x="278504" y="19776"/>
                  <a:pt x="185307" y="-21215"/>
                  <a:pt x="102541" y="10985"/>
                </a:cubicBezTo>
                <a:cubicBezTo>
                  <a:pt x="19776" y="43185"/>
                  <a:pt x="-21215" y="136383"/>
                  <a:pt x="10985" y="219148"/>
                </a:cubicBezTo>
                <a:cubicBezTo>
                  <a:pt x="14473" y="228113"/>
                  <a:pt x="18758" y="236747"/>
                  <a:pt x="23789" y="244946"/>
                </a:cubicBezTo>
                <a:close/>
              </a:path>
            </a:pathLst>
          </a:custGeom>
          <a:solidFill>
            <a:srgbClr val="6D2607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4" name="任意多边形: 形状 73"/>
          <p:cNvSpPr/>
          <p:nvPr>
            <p:custDataLst>
              <p:tags r:id="rId90"/>
            </p:custDataLst>
          </p:nvPr>
        </p:nvSpPr>
        <p:spPr>
          <a:xfrm>
            <a:off x="3289419" y="1890095"/>
            <a:ext cx="52399" cy="99430"/>
          </a:xfrm>
          <a:custGeom>
            <a:gdLst>
              <a:gd name="connsiteX0" fmla="*/ 0 w 52399"/>
              <a:gd name="connsiteY0" fmla="*/ 90864 h 99430"/>
              <a:gd name="connsiteX1" fmla="*/ 40306 w 52399"/>
              <a:gd name="connsiteY1" fmla="*/ 0 h 99430"/>
              <a:gd name="connsiteX2" fmla="*/ 29492 w 52399"/>
              <a:gd name="connsiteY2" fmla="*/ 99430 h 99430"/>
              <a:gd name="connsiteX3" fmla="*/ 0 w 52399"/>
              <a:gd name="connsiteY3" fmla="*/ 90864 h 994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8" h="99430">
                <a:moveTo>
                  <a:pt x="0" y="90864"/>
                </a:moveTo>
                <a:cubicBezTo>
                  <a:pt x="28697" y="69946"/>
                  <a:pt x="44060" y="35312"/>
                  <a:pt x="40306" y="0"/>
                </a:cubicBezTo>
                <a:cubicBezTo>
                  <a:pt x="59818" y="31727"/>
                  <a:pt x="55368" y="72640"/>
                  <a:pt x="29492" y="99430"/>
                </a:cubicBezTo>
                <a:cubicBezTo>
                  <a:pt x="18257" y="96200"/>
                  <a:pt x="6882" y="93110"/>
                  <a:pt x="0" y="90864"/>
                </a:cubicBezTo>
                <a:close/>
              </a:path>
            </a:pathLst>
          </a:custGeom>
          <a:solidFill>
            <a:srgbClr val="6D2607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5" name="任意多边形: 形状 74"/>
          <p:cNvSpPr/>
          <p:nvPr>
            <p:custDataLst>
              <p:tags r:id="rId91"/>
            </p:custDataLst>
          </p:nvPr>
        </p:nvSpPr>
        <p:spPr>
          <a:xfrm>
            <a:off x="3333916" y="1934052"/>
            <a:ext cx="57179" cy="92408"/>
          </a:xfrm>
          <a:custGeom>
            <a:gdLst>
              <a:gd name="connsiteX0" fmla="*/ 22 w 57179"/>
              <a:gd name="connsiteY0" fmla="*/ 74151 h 92408"/>
              <a:gd name="connsiteX1" fmla="*/ 53248 w 57179"/>
              <a:gd name="connsiteY1" fmla="*/ 0 h 92408"/>
              <a:gd name="connsiteX2" fmla="*/ 19262 w 57179"/>
              <a:gd name="connsiteY2" fmla="*/ 92408 h 92408"/>
              <a:gd name="connsiteX3" fmla="*/ 22 w 57179"/>
              <a:gd name="connsiteY3" fmla="*/ 74151 h 92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79" h="92408">
                <a:moveTo>
                  <a:pt x="22" y="74151"/>
                </a:moveTo>
                <a:cubicBezTo>
                  <a:pt x="29193" y="60062"/>
                  <a:pt x="49232" y="32145"/>
                  <a:pt x="53248" y="0"/>
                </a:cubicBezTo>
                <a:cubicBezTo>
                  <a:pt x="64657" y="34956"/>
                  <a:pt x="50601" y="73174"/>
                  <a:pt x="19262" y="92408"/>
                </a:cubicBezTo>
                <a:cubicBezTo>
                  <a:pt x="9572" y="85667"/>
                  <a:pt x="-539" y="78926"/>
                  <a:pt x="22" y="74151"/>
                </a:cubicBezTo>
                <a:close/>
              </a:path>
            </a:pathLst>
          </a:custGeom>
          <a:solidFill>
            <a:srgbClr val="6D2607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6" name="任意多边形: 形状 75"/>
          <p:cNvSpPr/>
          <p:nvPr>
            <p:custDataLst>
              <p:tags r:id="rId92"/>
            </p:custDataLst>
          </p:nvPr>
        </p:nvSpPr>
        <p:spPr>
          <a:xfrm>
            <a:off x="1971988" y="1274404"/>
            <a:ext cx="1680038" cy="1542722"/>
          </a:xfrm>
          <a:custGeom>
            <a:gdLst>
              <a:gd name="connsiteX0" fmla="*/ 1101156 w 1680038"/>
              <a:gd name="connsiteY0" fmla="*/ 260241 h 1542722"/>
              <a:gd name="connsiteX1" fmla="*/ 1218141 w 1680038"/>
              <a:gd name="connsiteY1" fmla="*/ 397730 h 1542722"/>
              <a:gd name="connsiteX2" fmla="*/ 968583 w 1680038"/>
              <a:gd name="connsiteY2" fmla="*/ 304479 h 1542722"/>
              <a:gd name="connsiteX3" fmla="*/ 712985 w 1680038"/>
              <a:gd name="connsiteY3" fmla="*/ 508395 h 1542722"/>
              <a:gd name="connsiteX4" fmla="*/ 776042 w 1680038"/>
              <a:gd name="connsiteY4" fmla="*/ 310377 h 1542722"/>
              <a:gd name="connsiteX5" fmla="*/ 261195 w 1680038"/>
              <a:gd name="connsiteY5" fmla="*/ 829999 h 1542722"/>
              <a:gd name="connsiteX6" fmla="*/ 275239 w 1680038"/>
              <a:gd name="connsiteY6" fmla="*/ 595046 h 1542722"/>
              <a:gd name="connsiteX7" fmla="*/ 345458 w 1680038"/>
              <a:gd name="connsiteY7" fmla="*/ 1542723 h 1542722"/>
              <a:gd name="connsiteX8" fmla="*/ 49555 w 1680038"/>
              <a:gd name="connsiteY8" fmla="*/ 512187 h 1542722"/>
              <a:gd name="connsiteX9" fmla="*/ 926311 w 1680038"/>
              <a:gd name="connsiteY9" fmla="*/ 56184 h 1542722"/>
              <a:gd name="connsiteX10" fmla="*/ 1612351 w 1680038"/>
              <a:gd name="connsiteY10" fmla="*/ 492385 h 1542722"/>
              <a:gd name="connsiteX11" fmla="*/ 1679762 w 1680038"/>
              <a:gd name="connsiteY11" fmla="*/ 857525 h 1542722"/>
              <a:gd name="connsiteX12" fmla="*/ 1101156 w 1680038"/>
              <a:gd name="connsiteY12" fmla="*/ 260241 h 15427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0038" h="1542722">
                <a:moveTo>
                  <a:pt x="1101156" y="260241"/>
                </a:moveTo>
                <a:cubicBezTo>
                  <a:pt x="1121099" y="315433"/>
                  <a:pt x="1180223" y="357565"/>
                  <a:pt x="1218141" y="397730"/>
                </a:cubicBezTo>
                <a:cubicBezTo>
                  <a:pt x="1081776" y="416970"/>
                  <a:pt x="1016332" y="384669"/>
                  <a:pt x="968583" y="304479"/>
                </a:cubicBezTo>
                <a:cubicBezTo>
                  <a:pt x="941197" y="393517"/>
                  <a:pt x="802725" y="494913"/>
                  <a:pt x="712985" y="508395"/>
                </a:cubicBezTo>
                <a:cubicBezTo>
                  <a:pt x="739668" y="458259"/>
                  <a:pt x="777868" y="356862"/>
                  <a:pt x="776042" y="310377"/>
                </a:cubicBezTo>
                <a:cubicBezTo>
                  <a:pt x="664534" y="547297"/>
                  <a:pt x="456264" y="721721"/>
                  <a:pt x="261195" y="829999"/>
                </a:cubicBezTo>
                <a:cubicBezTo>
                  <a:pt x="268779" y="720036"/>
                  <a:pt x="279453" y="671444"/>
                  <a:pt x="275239" y="595046"/>
                </a:cubicBezTo>
                <a:cubicBezTo>
                  <a:pt x="151935" y="787306"/>
                  <a:pt x="214570" y="1266902"/>
                  <a:pt x="345458" y="1542723"/>
                </a:cubicBezTo>
                <a:cubicBezTo>
                  <a:pt x="1525" y="1191627"/>
                  <a:pt x="-60267" y="805563"/>
                  <a:pt x="49555" y="512187"/>
                </a:cubicBezTo>
                <a:cubicBezTo>
                  <a:pt x="174405" y="178927"/>
                  <a:pt x="520585" y="-35522"/>
                  <a:pt x="926311" y="56184"/>
                </a:cubicBezTo>
                <a:cubicBezTo>
                  <a:pt x="1174325" y="-122453"/>
                  <a:pt x="1479076" y="152525"/>
                  <a:pt x="1612351" y="492385"/>
                </a:cubicBezTo>
                <a:cubicBezTo>
                  <a:pt x="1659904" y="608105"/>
                  <a:pt x="1682861" y="732453"/>
                  <a:pt x="1679762" y="857525"/>
                </a:cubicBezTo>
                <a:cubicBezTo>
                  <a:pt x="1566007" y="624397"/>
                  <a:pt x="1320942" y="329898"/>
                  <a:pt x="1101156" y="260241"/>
                </a:cubicBezTo>
                <a:close/>
              </a:path>
            </a:pathLst>
          </a:custGeom>
          <a:solidFill>
            <a:srgbClr val="B75A24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7" name="任意多边形: 形状 76"/>
          <p:cNvSpPr/>
          <p:nvPr>
            <p:custDataLst>
              <p:tags r:id="rId93"/>
            </p:custDataLst>
          </p:nvPr>
        </p:nvSpPr>
        <p:spPr>
          <a:xfrm>
            <a:off x="2021824" y="1274726"/>
            <a:ext cx="1562515" cy="512146"/>
          </a:xfrm>
          <a:custGeom>
            <a:gdLst>
              <a:gd name="connsiteX0" fmla="*/ 1562515 w 1562515"/>
              <a:gd name="connsiteY0" fmla="*/ 492204 h 512146"/>
              <a:gd name="connsiteX1" fmla="*/ 1327422 w 1562515"/>
              <a:gd name="connsiteY1" fmla="*/ 211327 h 512146"/>
              <a:gd name="connsiteX2" fmla="*/ 852881 w 1562515"/>
              <a:gd name="connsiteY2" fmla="*/ 160489 h 512146"/>
              <a:gd name="connsiteX3" fmla="*/ 235936 w 1562515"/>
              <a:gd name="connsiteY3" fmla="*/ 280002 h 512146"/>
              <a:gd name="connsiteX4" fmla="*/ 0 w 1562515"/>
              <a:gd name="connsiteY4" fmla="*/ 512146 h 512146"/>
              <a:gd name="connsiteX5" fmla="*/ 876615 w 1562515"/>
              <a:gd name="connsiteY5" fmla="*/ 56284 h 512146"/>
              <a:gd name="connsiteX6" fmla="*/ 1562515 w 1562515"/>
              <a:gd name="connsiteY6" fmla="*/ 492204 h 512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2515" h="512146">
                <a:moveTo>
                  <a:pt x="1562515" y="492204"/>
                </a:moveTo>
                <a:cubicBezTo>
                  <a:pt x="1498054" y="386173"/>
                  <a:pt x="1425307" y="285479"/>
                  <a:pt x="1327422" y="211327"/>
                </a:cubicBezTo>
                <a:cubicBezTo>
                  <a:pt x="1192180" y="109088"/>
                  <a:pt x="995286" y="68502"/>
                  <a:pt x="852881" y="160489"/>
                </a:cubicBezTo>
                <a:cubicBezTo>
                  <a:pt x="651212" y="118357"/>
                  <a:pt x="419629" y="160489"/>
                  <a:pt x="235936" y="280002"/>
                </a:cubicBezTo>
                <a:cubicBezTo>
                  <a:pt x="142613" y="340895"/>
                  <a:pt x="62397" y="419821"/>
                  <a:pt x="0" y="512146"/>
                </a:cubicBezTo>
                <a:cubicBezTo>
                  <a:pt x="124850" y="178886"/>
                  <a:pt x="471030" y="-35563"/>
                  <a:pt x="876615" y="56284"/>
                </a:cubicBezTo>
                <a:cubicBezTo>
                  <a:pt x="1124489" y="-122635"/>
                  <a:pt x="1429380" y="152765"/>
                  <a:pt x="1562515" y="492204"/>
                </a:cubicBezTo>
                <a:close/>
              </a:path>
            </a:pathLst>
          </a:custGeom>
          <a:solidFill>
            <a:srgbClr val="D37546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8" name="任意多边形: 形状 77"/>
          <p:cNvSpPr/>
          <p:nvPr>
            <p:custDataLst>
              <p:tags r:id="rId94"/>
            </p:custDataLst>
          </p:nvPr>
        </p:nvSpPr>
        <p:spPr>
          <a:xfrm>
            <a:off x="1865638" y="851199"/>
            <a:ext cx="1130773" cy="929719"/>
          </a:xfrm>
          <a:custGeom>
            <a:gdLst>
              <a:gd name="connsiteX0" fmla="*/ 1112290 w 1130773"/>
              <a:gd name="connsiteY0" fmla="*/ 395408 h 929719"/>
              <a:gd name="connsiteX1" fmla="*/ 998956 w 1130773"/>
              <a:gd name="connsiteY1" fmla="*/ 215225 h 929719"/>
              <a:gd name="connsiteX2" fmla="*/ 884499 w 1130773"/>
              <a:gd name="connsiteY2" fmla="*/ 32656 h 929719"/>
              <a:gd name="connsiteX3" fmla="*/ 866523 w 1130773"/>
              <a:gd name="connsiteY3" fmla="*/ 7096 h 929719"/>
              <a:gd name="connsiteX4" fmla="*/ 847369 w 1130773"/>
              <a:gd name="connsiteY4" fmla="*/ 1843 h 929719"/>
              <a:gd name="connsiteX5" fmla="*/ 841244 w 1130773"/>
              <a:gd name="connsiteY5" fmla="*/ 8922 h 929719"/>
              <a:gd name="connsiteX6" fmla="*/ 831133 w 1130773"/>
              <a:gd name="connsiteY6" fmla="*/ 37712 h 929719"/>
              <a:gd name="connsiteX7" fmla="*/ 821864 w 1130773"/>
              <a:gd name="connsiteY7" fmla="*/ 101892 h 929719"/>
              <a:gd name="connsiteX8" fmla="*/ 788018 w 1130773"/>
              <a:gd name="connsiteY8" fmla="*/ 364933 h 929719"/>
              <a:gd name="connsiteX9" fmla="*/ 783103 w 1130773"/>
              <a:gd name="connsiteY9" fmla="*/ 392178 h 929719"/>
              <a:gd name="connsiteX10" fmla="*/ 777097 w 1130773"/>
              <a:gd name="connsiteY10" fmla="*/ 395677 h 929719"/>
              <a:gd name="connsiteX11" fmla="*/ 775800 w 1130773"/>
              <a:gd name="connsiteY11" fmla="*/ 395127 h 929719"/>
              <a:gd name="connsiteX12" fmla="*/ 756279 w 1130773"/>
              <a:gd name="connsiteY12" fmla="*/ 379679 h 929719"/>
              <a:gd name="connsiteX13" fmla="*/ 691537 w 1130773"/>
              <a:gd name="connsiteY13" fmla="*/ 322661 h 929719"/>
              <a:gd name="connsiteX14" fmla="*/ 362209 w 1130773"/>
              <a:gd name="connsiteY14" fmla="*/ 44874 h 929719"/>
              <a:gd name="connsiteX15" fmla="*/ 323167 w 1130773"/>
              <a:gd name="connsiteY15" fmla="*/ 14539 h 929719"/>
              <a:gd name="connsiteX16" fmla="*/ 309124 w 1130773"/>
              <a:gd name="connsiteY16" fmla="*/ 7658 h 929719"/>
              <a:gd name="connsiteX17" fmla="*/ 329908 w 1130773"/>
              <a:gd name="connsiteY17" fmla="*/ 211434 h 929719"/>
              <a:gd name="connsiteX18" fmla="*/ 351817 w 1130773"/>
              <a:gd name="connsiteY18" fmla="*/ 413665 h 929719"/>
              <a:gd name="connsiteX19" fmla="*/ 377377 w 1130773"/>
              <a:gd name="connsiteY19" fmla="*/ 615896 h 929719"/>
              <a:gd name="connsiteX20" fmla="*/ 352379 w 1130773"/>
              <a:gd name="connsiteY20" fmla="*/ 607610 h 929719"/>
              <a:gd name="connsiteX21" fmla="*/ 193683 w 1130773"/>
              <a:gd name="connsiteY21" fmla="*/ 529807 h 929719"/>
              <a:gd name="connsiteX22" fmla="*/ 49453 w 1130773"/>
              <a:gd name="connsiteY22" fmla="*/ 459588 h 929719"/>
              <a:gd name="connsiteX23" fmla="*/ 17153 w 1130773"/>
              <a:gd name="connsiteY23" fmla="*/ 450459 h 929719"/>
              <a:gd name="connsiteX24" fmla="*/ 862 w 1130773"/>
              <a:gd name="connsiteY24" fmla="*/ 470261 h 929719"/>
              <a:gd name="connsiteX25" fmla="*/ 6479 w 1130773"/>
              <a:gd name="connsiteY25" fmla="*/ 484305 h 929719"/>
              <a:gd name="connsiteX26" fmla="*/ 69115 w 1130773"/>
              <a:gd name="connsiteY26" fmla="*/ 624743 h 929719"/>
              <a:gd name="connsiteX27" fmla="*/ 121920 w 1130773"/>
              <a:gd name="connsiteY27" fmla="*/ 743133 h 929719"/>
              <a:gd name="connsiteX28" fmla="*/ 194526 w 1130773"/>
              <a:gd name="connsiteY28" fmla="*/ 899721 h 929719"/>
              <a:gd name="connsiteX29" fmla="*/ 204919 w 1130773"/>
              <a:gd name="connsiteY29" fmla="*/ 918680 h 929719"/>
              <a:gd name="connsiteX30" fmla="*/ 228512 w 1130773"/>
              <a:gd name="connsiteY30" fmla="*/ 928932 h 929719"/>
              <a:gd name="connsiteX31" fmla="*/ 237641 w 1130773"/>
              <a:gd name="connsiteY31" fmla="*/ 927528 h 929719"/>
              <a:gd name="connsiteX32" fmla="*/ 366984 w 1130773"/>
              <a:gd name="connsiteY32" fmla="*/ 887082 h 929719"/>
              <a:gd name="connsiteX33" fmla="*/ 551239 w 1130773"/>
              <a:gd name="connsiteY33" fmla="*/ 800993 h 929719"/>
              <a:gd name="connsiteX34" fmla="*/ 925226 w 1130773"/>
              <a:gd name="connsiteY34" fmla="*/ 596936 h 929719"/>
              <a:gd name="connsiteX35" fmla="*/ 1100493 w 1130773"/>
              <a:gd name="connsiteY35" fmla="*/ 471666 h 929719"/>
              <a:gd name="connsiteX36" fmla="*/ 1112290 w 1130773"/>
              <a:gd name="connsiteY36" fmla="*/ 395408 h 9297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30773" h="929719">
                <a:moveTo>
                  <a:pt x="1112290" y="395408"/>
                </a:moveTo>
                <a:cubicBezTo>
                  <a:pt x="1074839" y="335300"/>
                  <a:pt x="1037062" y="275239"/>
                  <a:pt x="998956" y="215225"/>
                </a:cubicBezTo>
                <a:cubicBezTo>
                  <a:pt x="960757" y="154275"/>
                  <a:pt x="922839" y="93044"/>
                  <a:pt x="884499" y="32656"/>
                </a:cubicBezTo>
                <a:cubicBezTo>
                  <a:pt x="879240" y="23643"/>
                  <a:pt x="873226" y="15093"/>
                  <a:pt x="866523" y="7096"/>
                </a:cubicBezTo>
                <a:cubicBezTo>
                  <a:pt x="862684" y="356"/>
                  <a:pt x="854109" y="-1996"/>
                  <a:pt x="847369" y="1843"/>
                </a:cubicBezTo>
                <a:cubicBezTo>
                  <a:pt x="844578" y="3433"/>
                  <a:pt x="842416" y="5931"/>
                  <a:pt x="841244" y="8922"/>
                </a:cubicBezTo>
                <a:cubicBezTo>
                  <a:pt x="835618" y="17571"/>
                  <a:pt x="832150" y="27444"/>
                  <a:pt x="831133" y="37712"/>
                </a:cubicBezTo>
                <a:cubicBezTo>
                  <a:pt x="827902" y="59058"/>
                  <a:pt x="824672" y="79843"/>
                  <a:pt x="821864" y="101892"/>
                </a:cubicBezTo>
                <a:cubicBezTo>
                  <a:pt x="810488" y="189525"/>
                  <a:pt x="799393" y="277299"/>
                  <a:pt x="788018" y="364933"/>
                </a:cubicBezTo>
                <a:cubicBezTo>
                  <a:pt x="786894" y="374061"/>
                  <a:pt x="785069" y="383190"/>
                  <a:pt x="783103" y="392178"/>
                </a:cubicBezTo>
                <a:cubicBezTo>
                  <a:pt x="782411" y="394803"/>
                  <a:pt x="779722" y="396369"/>
                  <a:pt x="777097" y="395677"/>
                </a:cubicBezTo>
                <a:cubicBezTo>
                  <a:pt x="776640" y="395557"/>
                  <a:pt x="776203" y="395372"/>
                  <a:pt x="775800" y="395127"/>
                </a:cubicBezTo>
                <a:cubicBezTo>
                  <a:pt x="768977" y="390390"/>
                  <a:pt x="762457" y="385230"/>
                  <a:pt x="756279" y="379679"/>
                </a:cubicBezTo>
                <a:cubicBezTo>
                  <a:pt x="734651" y="360719"/>
                  <a:pt x="714147" y="341198"/>
                  <a:pt x="691537" y="322661"/>
                </a:cubicBezTo>
                <a:cubicBezTo>
                  <a:pt x="581714" y="230065"/>
                  <a:pt x="471938" y="137469"/>
                  <a:pt x="362209" y="44874"/>
                </a:cubicBezTo>
                <a:cubicBezTo>
                  <a:pt x="349570" y="34201"/>
                  <a:pt x="336369" y="24510"/>
                  <a:pt x="323167" y="14539"/>
                </a:cubicBezTo>
                <a:cubicBezTo>
                  <a:pt x="318648" y="11929"/>
                  <a:pt x="313956" y="9630"/>
                  <a:pt x="309124" y="7658"/>
                </a:cubicBezTo>
                <a:cubicBezTo>
                  <a:pt x="310107" y="77877"/>
                  <a:pt x="323167" y="144445"/>
                  <a:pt x="329908" y="211434"/>
                </a:cubicBezTo>
                <a:cubicBezTo>
                  <a:pt x="336650" y="278423"/>
                  <a:pt x="343952" y="346395"/>
                  <a:pt x="351817" y="413665"/>
                </a:cubicBezTo>
                <a:cubicBezTo>
                  <a:pt x="359681" y="480934"/>
                  <a:pt x="368669" y="547502"/>
                  <a:pt x="377377" y="615896"/>
                </a:cubicBezTo>
                <a:cubicBezTo>
                  <a:pt x="368443" y="615473"/>
                  <a:pt x="359796" y="612607"/>
                  <a:pt x="352379" y="607610"/>
                </a:cubicBezTo>
                <a:lnTo>
                  <a:pt x="193683" y="529807"/>
                </a:lnTo>
                <a:cubicBezTo>
                  <a:pt x="145747" y="506213"/>
                  <a:pt x="97671" y="482807"/>
                  <a:pt x="49453" y="459588"/>
                </a:cubicBezTo>
                <a:cubicBezTo>
                  <a:pt x="39624" y="453881"/>
                  <a:pt x="28515" y="450742"/>
                  <a:pt x="17153" y="450459"/>
                </a:cubicBezTo>
                <a:cubicBezTo>
                  <a:pt x="4232" y="450459"/>
                  <a:pt x="-2509" y="458324"/>
                  <a:pt x="862" y="470261"/>
                </a:cubicBezTo>
                <a:cubicBezTo>
                  <a:pt x="2356" y="475085"/>
                  <a:pt x="4235" y="479781"/>
                  <a:pt x="6479" y="484305"/>
                </a:cubicBezTo>
                <a:cubicBezTo>
                  <a:pt x="27451" y="531118"/>
                  <a:pt x="48330" y="577930"/>
                  <a:pt x="69115" y="624743"/>
                </a:cubicBezTo>
                <a:cubicBezTo>
                  <a:pt x="86670" y="664206"/>
                  <a:pt x="103943" y="703810"/>
                  <a:pt x="121920" y="743133"/>
                </a:cubicBezTo>
                <a:cubicBezTo>
                  <a:pt x="145794" y="795516"/>
                  <a:pt x="170230" y="847619"/>
                  <a:pt x="194526" y="899721"/>
                </a:cubicBezTo>
                <a:cubicBezTo>
                  <a:pt x="197616" y="906322"/>
                  <a:pt x="201267" y="912501"/>
                  <a:pt x="204919" y="918680"/>
                </a:cubicBezTo>
                <a:cubicBezTo>
                  <a:pt x="209316" y="927304"/>
                  <a:pt x="219208" y="931602"/>
                  <a:pt x="228512" y="928932"/>
                </a:cubicBezTo>
                <a:cubicBezTo>
                  <a:pt x="231461" y="928932"/>
                  <a:pt x="234691" y="928932"/>
                  <a:pt x="237641" y="927528"/>
                </a:cubicBezTo>
                <a:cubicBezTo>
                  <a:pt x="281471" y="916451"/>
                  <a:pt x="324652" y="902948"/>
                  <a:pt x="366984" y="887082"/>
                </a:cubicBezTo>
                <a:cubicBezTo>
                  <a:pt x="429811" y="861503"/>
                  <a:pt x="491308" y="832770"/>
                  <a:pt x="551239" y="800993"/>
                </a:cubicBezTo>
                <a:cubicBezTo>
                  <a:pt x="678008" y="736111"/>
                  <a:pt x="802670" y="668092"/>
                  <a:pt x="925226" y="596936"/>
                </a:cubicBezTo>
                <a:cubicBezTo>
                  <a:pt x="987834" y="561369"/>
                  <a:pt x="1046572" y="519386"/>
                  <a:pt x="1100493" y="471666"/>
                </a:cubicBezTo>
                <a:cubicBezTo>
                  <a:pt x="1133075" y="442314"/>
                  <a:pt x="1142905" y="444280"/>
                  <a:pt x="1112290" y="395408"/>
                </a:cubicBezTo>
                <a:close/>
              </a:path>
            </a:pathLst>
          </a:custGeom>
          <a:solidFill>
            <a:srgbClr val="FFCC1F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9" name="任意多边形: 形状 78"/>
          <p:cNvSpPr/>
          <p:nvPr>
            <p:custDataLst>
              <p:tags r:id="rId95"/>
            </p:custDataLst>
          </p:nvPr>
        </p:nvSpPr>
        <p:spPr>
          <a:xfrm>
            <a:off x="2022344" y="1073214"/>
            <a:ext cx="853350" cy="606759"/>
          </a:xfrm>
          <a:custGeom>
            <a:gdLst>
              <a:gd name="connsiteX0" fmla="*/ 333302 w 853350"/>
              <a:gd name="connsiteY0" fmla="*/ 329280 h 606759"/>
              <a:gd name="connsiteX1" fmla="*/ 303810 w 853350"/>
              <a:gd name="connsiteY1" fmla="*/ 240382 h 606759"/>
              <a:gd name="connsiteX2" fmla="*/ 310129 w 853350"/>
              <a:gd name="connsiteY2" fmla="*/ 176483 h 606759"/>
              <a:gd name="connsiteX3" fmla="*/ 388116 w 853350"/>
              <a:gd name="connsiteY3" fmla="*/ 132020 h 606759"/>
              <a:gd name="connsiteX4" fmla="*/ 390320 w 853350"/>
              <a:gd name="connsiteY4" fmla="*/ 132666 h 606759"/>
              <a:gd name="connsiteX5" fmla="*/ 434838 w 853350"/>
              <a:gd name="connsiteY5" fmla="*/ 153030 h 606759"/>
              <a:gd name="connsiteX6" fmla="*/ 534269 w 853350"/>
              <a:gd name="connsiteY6" fmla="*/ 342340 h 606759"/>
              <a:gd name="connsiteX7" fmla="*/ 518118 w 853350"/>
              <a:gd name="connsiteY7" fmla="*/ 407223 h 606759"/>
              <a:gd name="connsiteX8" fmla="*/ 469948 w 853350"/>
              <a:gd name="connsiteY8" fmla="*/ 433766 h 606759"/>
              <a:gd name="connsiteX9" fmla="*/ 411947 w 853350"/>
              <a:gd name="connsiteY9" fmla="*/ 415368 h 606759"/>
              <a:gd name="connsiteX10" fmla="*/ 333302 w 853350"/>
              <a:gd name="connsiteY10" fmla="*/ 329279 h 606759"/>
              <a:gd name="connsiteX11" fmla="*/ 354789 w 853350"/>
              <a:gd name="connsiteY11" fmla="*/ 315236 h 606759"/>
              <a:gd name="connsiteX12" fmla="*/ 408436 w 853350"/>
              <a:gd name="connsiteY12" fmla="*/ 382365 h 606759"/>
              <a:gd name="connsiteX13" fmla="*/ 466297 w 853350"/>
              <a:gd name="connsiteY13" fmla="*/ 408908 h 606759"/>
              <a:gd name="connsiteX14" fmla="*/ 499019 w 853350"/>
              <a:gd name="connsiteY14" fmla="*/ 391494 h 606759"/>
              <a:gd name="connsiteX15" fmla="*/ 508288 w 853350"/>
              <a:gd name="connsiteY15" fmla="*/ 365653 h 606759"/>
              <a:gd name="connsiteX16" fmla="*/ 506602 w 853350"/>
              <a:gd name="connsiteY16" fmla="*/ 307792 h 606759"/>
              <a:gd name="connsiteX17" fmla="*/ 456185 w 853350"/>
              <a:gd name="connsiteY17" fmla="*/ 203447 h 606759"/>
              <a:gd name="connsiteX18" fmla="*/ 404644 w 853350"/>
              <a:gd name="connsiteY18" fmla="*/ 161315 h 606759"/>
              <a:gd name="connsiteX19" fmla="*/ 378663 w 853350"/>
              <a:gd name="connsiteY19" fmla="*/ 152046 h 606759"/>
              <a:gd name="connsiteX20" fmla="*/ 334887 w 853350"/>
              <a:gd name="connsiteY20" fmla="*/ 173742 h 606759"/>
              <a:gd name="connsiteX21" fmla="*/ 334425 w 853350"/>
              <a:gd name="connsiteY21" fmla="*/ 175219 h 606759"/>
              <a:gd name="connsiteX22" fmla="*/ 326561 w 853350"/>
              <a:gd name="connsiteY22" fmla="*/ 217350 h 606759"/>
              <a:gd name="connsiteX23" fmla="*/ 354789 w 853350"/>
              <a:gd name="connsiteY23" fmla="*/ 315376 h 606759"/>
              <a:gd name="connsiteX24" fmla="*/ 821324 w 853350"/>
              <a:gd name="connsiteY24" fmla="*/ 77193 h 606759"/>
              <a:gd name="connsiteX25" fmla="*/ 851519 w 853350"/>
              <a:gd name="connsiteY25" fmla="*/ 170163 h 606759"/>
              <a:gd name="connsiteX26" fmla="*/ 850255 w 853350"/>
              <a:gd name="connsiteY26" fmla="*/ 215946 h 606759"/>
              <a:gd name="connsiteX27" fmla="*/ 814566 w 853350"/>
              <a:gd name="connsiteY27" fmla="*/ 243168 h 606759"/>
              <a:gd name="connsiteX28" fmla="*/ 800399 w 853350"/>
              <a:gd name="connsiteY28" fmla="*/ 237573 h 606759"/>
              <a:gd name="connsiteX29" fmla="*/ 770345 w 853350"/>
              <a:gd name="connsiteY29" fmla="*/ 211592 h 606759"/>
              <a:gd name="connsiteX30" fmla="*/ 711080 w 853350"/>
              <a:gd name="connsiteY30" fmla="*/ 69188 h 606759"/>
              <a:gd name="connsiteX31" fmla="*/ 711080 w 853350"/>
              <a:gd name="connsiteY31" fmla="*/ 35483 h 606759"/>
              <a:gd name="connsiteX32" fmla="*/ 718383 w 853350"/>
              <a:gd name="connsiteY32" fmla="*/ 15541 h 606759"/>
              <a:gd name="connsiteX33" fmla="*/ 756063 w 853350"/>
              <a:gd name="connsiteY33" fmla="*/ 2967 h 606759"/>
              <a:gd name="connsiteX34" fmla="*/ 757987 w 853350"/>
              <a:gd name="connsiteY34" fmla="*/ 4025 h 606759"/>
              <a:gd name="connsiteX35" fmla="*/ 790990 w 853350"/>
              <a:gd name="connsiteY35" fmla="*/ 31270 h 606759"/>
              <a:gd name="connsiteX36" fmla="*/ 821324 w 853350"/>
              <a:gd name="connsiteY36" fmla="*/ 77333 h 606759"/>
              <a:gd name="connsiteX37" fmla="*/ 798714 w 853350"/>
              <a:gd name="connsiteY37" fmla="*/ 82670 h 606759"/>
              <a:gd name="connsiteX38" fmla="*/ 772030 w 853350"/>
              <a:gd name="connsiteY38" fmla="*/ 43488 h 606759"/>
              <a:gd name="connsiteX39" fmla="*/ 742398 w 853350"/>
              <a:gd name="connsiteY39" fmla="*/ 25512 h 606759"/>
              <a:gd name="connsiteX40" fmla="*/ 733129 w 853350"/>
              <a:gd name="connsiteY40" fmla="*/ 60902 h 606759"/>
              <a:gd name="connsiteX41" fmla="*/ 792675 w 853350"/>
              <a:gd name="connsiteY41" fmla="*/ 201340 h 606759"/>
              <a:gd name="connsiteX42" fmla="*/ 808544 w 853350"/>
              <a:gd name="connsiteY42" fmla="*/ 215384 h 606759"/>
              <a:gd name="connsiteX43" fmla="*/ 829189 w 853350"/>
              <a:gd name="connsiteY43" fmla="*/ 208081 h 606759"/>
              <a:gd name="connsiteX44" fmla="*/ 829189 w 853350"/>
              <a:gd name="connsiteY44" fmla="*/ 171427 h 606759"/>
              <a:gd name="connsiteX45" fmla="*/ 798714 w 853350"/>
              <a:gd name="connsiteY45" fmla="*/ 82810 h 606759"/>
              <a:gd name="connsiteX46" fmla="*/ 147783 w 853350"/>
              <a:gd name="connsiteY46" fmla="*/ 488817 h 606759"/>
              <a:gd name="connsiteX47" fmla="*/ 167865 w 853350"/>
              <a:gd name="connsiteY47" fmla="*/ 540358 h 606759"/>
              <a:gd name="connsiteX48" fmla="*/ 171376 w 853350"/>
              <a:gd name="connsiteY48" fmla="*/ 576732 h 606759"/>
              <a:gd name="connsiteX49" fmla="*/ 140737 w 853350"/>
              <a:gd name="connsiteY49" fmla="*/ 606758 h 606759"/>
              <a:gd name="connsiteX50" fmla="*/ 130368 w 853350"/>
              <a:gd name="connsiteY50" fmla="*/ 604819 h 606759"/>
              <a:gd name="connsiteX51" fmla="*/ 97787 w 853350"/>
              <a:gd name="connsiteY51" fmla="*/ 588107 h 606759"/>
              <a:gd name="connsiteX52" fmla="*/ 52846 w 853350"/>
              <a:gd name="connsiteY52" fmla="*/ 542043 h 606759"/>
              <a:gd name="connsiteX53" fmla="*/ 7204 w 853350"/>
              <a:gd name="connsiteY53" fmla="*/ 458904 h 606759"/>
              <a:gd name="connsiteX54" fmla="*/ 1165 w 853350"/>
              <a:gd name="connsiteY54" fmla="*/ 407644 h 606759"/>
              <a:gd name="connsiteX55" fmla="*/ 29569 w 853350"/>
              <a:gd name="connsiteY55" fmla="*/ 382800 h 606759"/>
              <a:gd name="connsiteX56" fmla="*/ 30938 w 853350"/>
              <a:gd name="connsiteY56" fmla="*/ 382927 h 606759"/>
              <a:gd name="connsiteX57" fmla="*/ 60149 w 853350"/>
              <a:gd name="connsiteY57" fmla="*/ 391213 h 606759"/>
              <a:gd name="connsiteX58" fmla="*/ 93995 w 853350"/>
              <a:gd name="connsiteY58" fmla="*/ 417334 h 606759"/>
              <a:gd name="connsiteX59" fmla="*/ 125874 w 853350"/>
              <a:gd name="connsiteY59" fmla="*/ 454831 h 606759"/>
              <a:gd name="connsiteX60" fmla="*/ 147783 w 853350"/>
              <a:gd name="connsiteY60" fmla="*/ 488817 h 606759"/>
              <a:gd name="connsiteX61" fmla="*/ 128262 w 853350"/>
              <a:gd name="connsiteY61" fmla="*/ 505108 h 606759"/>
              <a:gd name="connsiteX62" fmla="*/ 72087 w 853350"/>
              <a:gd name="connsiteY62" fmla="*/ 429833 h 606759"/>
              <a:gd name="connsiteX63" fmla="*/ 36977 w 853350"/>
              <a:gd name="connsiteY63" fmla="*/ 405959 h 606759"/>
              <a:gd name="connsiteX64" fmla="*/ 23191 w 853350"/>
              <a:gd name="connsiteY64" fmla="*/ 413024 h 606759"/>
              <a:gd name="connsiteX65" fmla="*/ 22933 w 853350"/>
              <a:gd name="connsiteY65" fmla="*/ 413964 h 606759"/>
              <a:gd name="connsiteX66" fmla="*/ 24197 w 853350"/>
              <a:gd name="connsiteY66" fmla="*/ 438540 h 606759"/>
              <a:gd name="connsiteX67" fmla="*/ 114920 w 853350"/>
              <a:gd name="connsiteY67" fmla="*/ 573642 h 606759"/>
              <a:gd name="connsiteX68" fmla="*/ 136828 w 853350"/>
              <a:gd name="connsiteY68" fmla="*/ 584175 h 606759"/>
              <a:gd name="connsiteX69" fmla="*/ 148064 w 853350"/>
              <a:gd name="connsiteY69" fmla="*/ 576029 h 606759"/>
              <a:gd name="connsiteX70" fmla="*/ 146519 w 853350"/>
              <a:gd name="connsiteY70" fmla="*/ 551874 h 606759"/>
              <a:gd name="connsiteX71" fmla="*/ 128262 w 853350"/>
              <a:gd name="connsiteY71" fmla="*/ 505108 h 6067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853350" h="606759">
                <a:moveTo>
                  <a:pt x="333302" y="329280"/>
                </a:moveTo>
                <a:cubicBezTo>
                  <a:pt x="318112" y="301702"/>
                  <a:pt x="308115" y="271570"/>
                  <a:pt x="303810" y="240382"/>
                </a:cubicBezTo>
                <a:cubicBezTo>
                  <a:pt x="300901" y="218881"/>
                  <a:pt x="303066" y="196998"/>
                  <a:pt x="310129" y="176483"/>
                </a:cubicBezTo>
                <a:cubicBezTo>
                  <a:pt x="319387" y="142669"/>
                  <a:pt x="354303" y="122762"/>
                  <a:pt x="388116" y="132020"/>
                </a:cubicBezTo>
                <a:cubicBezTo>
                  <a:pt x="388855" y="132222"/>
                  <a:pt x="389589" y="132437"/>
                  <a:pt x="390320" y="132666"/>
                </a:cubicBezTo>
                <a:cubicBezTo>
                  <a:pt x="406461" y="136142"/>
                  <a:pt x="421653" y="143091"/>
                  <a:pt x="434838" y="153030"/>
                </a:cubicBezTo>
                <a:cubicBezTo>
                  <a:pt x="495798" y="197082"/>
                  <a:pt x="532598" y="267148"/>
                  <a:pt x="534269" y="342340"/>
                </a:cubicBezTo>
                <a:cubicBezTo>
                  <a:pt x="535231" y="365070"/>
                  <a:pt x="529624" y="387596"/>
                  <a:pt x="518118" y="407223"/>
                </a:cubicBezTo>
                <a:cubicBezTo>
                  <a:pt x="509156" y="425239"/>
                  <a:pt x="489966" y="435813"/>
                  <a:pt x="469948" y="433766"/>
                </a:cubicBezTo>
                <a:cubicBezTo>
                  <a:pt x="449364" y="432665"/>
                  <a:pt x="429402" y="426333"/>
                  <a:pt x="411947" y="415368"/>
                </a:cubicBezTo>
                <a:cubicBezTo>
                  <a:pt x="378613" y="394092"/>
                  <a:pt x="351485" y="364396"/>
                  <a:pt x="333302" y="329279"/>
                </a:cubicBezTo>
                <a:close/>
                <a:moveTo>
                  <a:pt x="354789" y="315236"/>
                </a:moveTo>
                <a:cubicBezTo>
                  <a:pt x="367530" y="341277"/>
                  <a:pt x="385845" y="364195"/>
                  <a:pt x="408436" y="382365"/>
                </a:cubicBezTo>
                <a:cubicBezTo>
                  <a:pt x="424647" y="396781"/>
                  <a:pt x="444796" y="406024"/>
                  <a:pt x="466297" y="408908"/>
                </a:cubicBezTo>
                <a:cubicBezTo>
                  <a:pt x="479962" y="411653"/>
                  <a:pt x="493663" y="404362"/>
                  <a:pt x="499019" y="391494"/>
                </a:cubicBezTo>
                <a:cubicBezTo>
                  <a:pt x="503120" y="383277"/>
                  <a:pt x="506232" y="374603"/>
                  <a:pt x="508288" y="365653"/>
                </a:cubicBezTo>
                <a:cubicBezTo>
                  <a:pt x="511873" y="346468"/>
                  <a:pt x="511298" y="326736"/>
                  <a:pt x="506602" y="307792"/>
                </a:cubicBezTo>
                <a:cubicBezTo>
                  <a:pt x="497899" y="269647"/>
                  <a:pt x="480662" y="233971"/>
                  <a:pt x="456185" y="203447"/>
                </a:cubicBezTo>
                <a:cubicBezTo>
                  <a:pt x="442514" y="185587"/>
                  <a:pt x="424866" y="171161"/>
                  <a:pt x="404644" y="161315"/>
                </a:cubicBezTo>
                <a:cubicBezTo>
                  <a:pt x="396415" y="157131"/>
                  <a:pt x="387683" y="154016"/>
                  <a:pt x="378663" y="152046"/>
                </a:cubicBezTo>
                <a:cubicBezTo>
                  <a:pt x="360584" y="145949"/>
                  <a:pt x="340984" y="155663"/>
                  <a:pt x="334887" y="173742"/>
                </a:cubicBezTo>
                <a:cubicBezTo>
                  <a:pt x="334722" y="174231"/>
                  <a:pt x="334568" y="174723"/>
                  <a:pt x="334425" y="175219"/>
                </a:cubicBezTo>
                <a:cubicBezTo>
                  <a:pt x="328737" y="188513"/>
                  <a:pt x="326052" y="202899"/>
                  <a:pt x="326561" y="217350"/>
                </a:cubicBezTo>
                <a:cubicBezTo>
                  <a:pt x="326937" y="251976"/>
                  <a:pt x="336692" y="285853"/>
                  <a:pt x="354789" y="315376"/>
                </a:cubicBezTo>
                <a:close/>
                <a:moveTo>
                  <a:pt x="821324" y="77193"/>
                </a:moveTo>
                <a:cubicBezTo>
                  <a:pt x="836180" y="106417"/>
                  <a:pt x="846368" y="137787"/>
                  <a:pt x="851519" y="170163"/>
                </a:cubicBezTo>
                <a:cubicBezTo>
                  <a:pt x="854332" y="185342"/>
                  <a:pt x="853901" y="200945"/>
                  <a:pt x="850255" y="215946"/>
                </a:cubicBezTo>
                <a:cubicBezTo>
                  <a:pt x="847916" y="233318"/>
                  <a:pt x="831938" y="245506"/>
                  <a:pt x="814566" y="243168"/>
                </a:cubicBezTo>
                <a:cubicBezTo>
                  <a:pt x="809459" y="242480"/>
                  <a:pt x="804597" y="240560"/>
                  <a:pt x="800399" y="237573"/>
                </a:cubicBezTo>
                <a:cubicBezTo>
                  <a:pt x="788731" y="231029"/>
                  <a:pt x="778508" y="222191"/>
                  <a:pt x="770345" y="211592"/>
                </a:cubicBezTo>
                <a:cubicBezTo>
                  <a:pt x="737436" y="170734"/>
                  <a:pt x="716875" y="121330"/>
                  <a:pt x="711080" y="69188"/>
                </a:cubicBezTo>
                <a:cubicBezTo>
                  <a:pt x="710029" y="57978"/>
                  <a:pt x="710029" y="46693"/>
                  <a:pt x="711080" y="35483"/>
                </a:cubicBezTo>
                <a:cubicBezTo>
                  <a:pt x="711681" y="28301"/>
                  <a:pt x="714204" y="21412"/>
                  <a:pt x="718383" y="15541"/>
                </a:cubicBezTo>
                <a:cubicBezTo>
                  <a:pt x="725316" y="1664"/>
                  <a:pt x="742186" y="-3965"/>
                  <a:pt x="756063" y="2967"/>
                </a:cubicBezTo>
                <a:cubicBezTo>
                  <a:pt x="756718" y="3295"/>
                  <a:pt x="757359" y="3647"/>
                  <a:pt x="757987" y="4025"/>
                </a:cubicBezTo>
                <a:cubicBezTo>
                  <a:pt x="771093" y="10204"/>
                  <a:pt x="782440" y="19571"/>
                  <a:pt x="790990" y="31270"/>
                </a:cubicBezTo>
                <a:cubicBezTo>
                  <a:pt x="802911" y="45353"/>
                  <a:pt x="813096" y="60818"/>
                  <a:pt x="821324" y="77333"/>
                </a:cubicBezTo>
                <a:close/>
                <a:moveTo>
                  <a:pt x="798714" y="82670"/>
                </a:moveTo>
                <a:cubicBezTo>
                  <a:pt x="791726" y="68408"/>
                  <a:pt x="782742" y="55214"/>
                  <a:pt x="772030" y="43488"/>
                </a:cubicBezTo>
                <a:cubicBezTo>
                  <a:pt x="763604" y="34500"/>
                  <a:pt x="754757" y="21018"/>
                  <a:pt x="742398" y="25512"/>
                </a:cubicBezTo>
                <a:cubicBezTo>
                  <a:pt x="726950" y="31129"/>
                  <a:pt x="731444" y="48403"/>
                  <a:pt x="733129" y="60902"/>
                </a:cubicBezTo>
                <a:cubicBezTo>
                  <a:pt x="739366" y="112386"/>
                  <a:pt x="760006" y="161064"/>
                  <a:pt x="792675" y="201340"/>
                </a:cubicBezTo>
                <a:cubicBezTo>
                  <a:pt x="797443" y="206580"/>
                  <a:pt x="802764" y="211288"/>
                  <a:pt x="808544" y="215384"/>
                </a:cubicBezTo>
                <a:cubicBezTo>
                  <a:pt x="818235" y="222687"/>
                  <a:pt x="826521" y="219457"/>
                  <a:pt x="829189" y="208081"/>
                </a:cubicBezTo>
                <a:cubicBezTo>
                  <a:pt x="831879" y="196011"/>
                  <a:pt x="831879" y="183497"/>
                  <a:pt x="829189" y="171427"/>
                </a:cubicBezTo>
                <a:cubicBezTo>
                  <a:pt x="824065" y="140390"/>
                  <a:pt x="813763" y="110434"/>
                  <a:pt x="798714" y="82810"/>
                </a:cubicBezTo>
                <a:close/>
                <a:moveTo>
                  <a:pt x="147783" y="488817"/>
                </a:moveTo>
                <a:cubicBezTo>
                  <a:pt x="156483" y="505147"/>
                  <a:pt x="163224" y="522447"/>
                  <a:pt x="167865" y="540358"/>
                </a:cubicBezTo>
                <a:cubicBezTo>
                  <a:pt x="171416" y="552134"/>
                  <a:pt x="172609" y="564494"/>
                  <a:pt x="171376" y="576732"/>
                </a:cubicBezTo>
                <a:cubicBezTo>
                  <a:pt x="171207" y="593484"/>
                  <a:pt x="157489" y="606927"/>
                  <a:pt x="140737" y="606758"/>
                </a:cubicBezTo>
                <a:cubicBezTo>
                  <a:pt x="137194" y="606722"/>
                  <a:pt x="133685" y="606066"/>
                  <a:pt x="130368" y="604819"/>
                </a:cubicBezTo>
                <a:cubicBezTo>
                  <a:pt x="118476" y="601543"/>
                  <a:pt x="107385" y="595855"/>
                  <a:pt x="97787" y="588107"/>
                </a:cubicBezTo>
                <a:cubicBezTo>
                  <a:pt x="80614" y="575056"/>
                  <a:pt x="65469" y="559533"/>
                  <a:pt x="52846" y="542043"/>
                </a:cubicBezTo>
                <a:cubicBezTo>
                  <a:pt x="33558" y="516770"/>
                  <a:pt x="18172" y="488745"/>
                  <a:pt x="7204" y="458904"/>
                </a:cubicBezTo>
                <a:cubicBezTo>
                  <a:pt x="524" y="442696"/>
                  <a:pt x="-1565" y="424961"/>
                  <a:pt x="1165" y="407644"/>
                </a:cubicBezTo>
                <a:cubicBezTo>
                  <a:pt x="2148" y="392940"/>
                  <a:pt x="14865" y="381817"/>
                  <a:pt x="29569" y="382800"/>
                </a:cubicBezTo>
                <a:cubicBezTo>
                  <a:pt x="30026" y="382830"/>
                  <a:pt x="30483" y="382873"/>
                  <a:pt x="30938" y="382927"/>
                </a:cubicBezTo>
                <a:cubicBezTo>
                  <a:pt x="41262" y="382881"/>
                  <a:pt x="51388" y="385753"/>
                  <a:pt x="60149" y="391213"/>
                </a:cubicBezTo>
                <a:cubicBezTo>
                  <a:pt x="72649" y="398216"/>
                  <a:pt x="84053" y="407017"/>
                  <a:pt x="93995" y="417334"/>
                </a:cubicBezTo>
                <a:cubicBezTo>
                  <a:pt x="105259" y="429277"/>
                  <a:pt x="115900" y="441793"/>
                  <a:pt x="125874" y="454831"/>
                </a:cubicBezTo>
                <a:cubicBezTo>
                  <a:pt x="133879" y="466628"/>
                  <a:pt x="140480" y="477582"/>
                  <a:pt x="147783" y="488817"/>
                </a:cubicBezTo>
                <a:close/>
                <a:moveTo>
                  <a:pt x="128262" y="505108"/>
                </a:moveTo>
                <a:cubicBezTo>
                  <a:pt x="113695" y="477166"/>
                  <a:pt x="94727" y="451750"/>
                  <a:pt x="72087" y="429833"/>
                </a:cubicBezTo>
                <a:cubicBezTo>
                  <a:pt x="62368" y="419289"/>
                  <a:pt x="50356" y="411120"/>
                  <a:pt x="36977" y="405959"/>
                </a:cubicBezTo>
                <a:cubicBezTo>
                  <a:pt x="31219" y="404103"/>
                  <a:pt x="25046" y="407266"/>
                  <a:pt x="23191" y="413024"/>
                </a:cubicBezTo>
                <a:cubicBezTo>
                  <a:pt x="23091" y="413333"/>
                  <a:pt x="23005" y="413647"/>
                  <a:pt x="22933" y="413964"/>
                </a:cubicBezTo>
                <a:cubicBezTo>
                  <a:pt x="21324" y="422135"/>
                  <a:pt x="21758" y="430577"/>
                  <a:pt x="24197" y="438540"/>
                </a:cubicBezTo>
                <a:cubicBezTo>
                  <a:pt x="39135" y="492153"/>
                  <a:pt x="70947" y="539527"/>
                  <a:pt x="114920" y="573642"/>
                </a:cubicBezTo>
                <a:cubicBezTo>
                  <a:pt x="121189" y="578990"/>
                  <a:pt x="128737" y="582619"/>
                  <a:pt x="136828" y="584175"/>
                </a:cubicBezTo>
                <a:cubicBezTo>
                  <a:pt x="142086" y="584659"/>
                  <a:pt x="146889" y="581177"/>
                  <a:pt x="148064" y="576029"/>
                </a:cubicBezTo>
                <a:cubicBezTo>
                  <a:pt x="149381" y="567964"/>
                  <a:pt x="148852" y="559706"/>
                  <a:pt x="146519" y="551874"/>
                </a:cubicBezTo>
                <a:cubicBezTo>
                  <a:pt x="142694" y="535495"/>
                  <a:pt x="136546" y="519747"/>
                  <a:pt x="128262" y="505108"/>
                </a:cubicBezTo>
                <a:close/>
              </a:path>
            </a:pathLst>
          </a:custGeom>
          <a:solidFill>
            <a:srgbClr val="FFA900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0" name="任意多边形: 形状 79"/>
          <p:cNvSpPr/>
          <p:nvPr>
            <p:custDataLst>
              <p:tags r:id="rId96"/>
            </p:custDataLst>
          </p:nvPr>
        </p:nvSpPr>
        <p:spPr>
          <a:xfrm>
            <a:off x="2348984" y="1223159"/>
            <a:ext cx="184108" cy="259257"/>
          </a:xfrm>
          <a:custGeom>
            <a:gdLst>
              <a:gd name="connsiteX0" fmla="*/ 28149 w 184108"/>
              <a:gd name="connsiteY0" fmla="*/ 165431 h 259257"/>
              <a:gd name="connsiteX1" fmla="*/ 61 w 184108"/>
              <a:gd name="connsiteY1" fmla="*/ 67124 h 259257"/>
              <a:gd name="connsiteX2" fmla="*/ 7925 w 184108"/>
              <a:gd name="connsiteY2" fmla="*/ 24993 h 259257"/>
              <a:gd name="connsiteX3" fmla="*/ 50687 w 184108"/>
              <a:gd name="connsiteY3" fmla="*/ 1359 h 259257"/>
              <a:gd name="connsiteX4" fmla="*/ 52163 w 184108"/>
              <a:gd name="connsiteY4" fmla="*/ 1821 h 259257"/>
              <a:gd name="connsiteX5" fmla="*/ 78144 w 184108"/>
              <a:gd name="connsiteY5" fmla="*/ 11089 h 259257"/>
              <a:gd name="connsiteX6" fmla="*/ 129685 w 184108"/>
              <a:gd name="connsiteY6" fmla="*/ 53221 h 259257"/>
              <a:gd name="connsiteX7" fmla="*/ 180102 w 184108"/>
              <a:gd name="connsiteY7" fmla="*/ 157566 h 259257"/>
              <a:gd name="connsiteX8" fmla="*/ 181788 w 184108"/>
              <a:gd name="connsiteY8" fmla="*/ 215427 h 259257"/>
              <a:gd name="connsiteX9" fmla="*/ 172519 w 184108"/>
              <a:gd name="connsiteY9" fmla="*/ 241268 h 259257"/>
              <a:gd name="connsiteX10" fmla="*/ 139797 w 184108"/>
              <a:gd name="connsiteY10" fmla="*/ 258682 h 259257"/>
              <a:gd name="connsiteX11" fmla="*/ 81796 w 184108"/>
              <a:gd name="connsiteY11" fmla="*/ 232420 h 259257"/>
              <a:gd name="connsiteX12" fmla="*/ 28148 w 184108"/>
              <a:gd name="connsiteY12" fmla="*/ 165431 h 2592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108" h="259257">
                <a:moveTo>
                  <a:pt x="28149" y="165431"/>
                </a:moveTo>
                <a:cubicBezTo>
                  <a:pt x="10053" y="135812"/>
                  <a:pt x="344" y="101833"/>
                  <a:pt x="61" y="67124"/>
                </a:cubicBezTo>
                <a:cubicBezTo>
                  <a:pt x="-448" y="52673"/>
                  <a:pt x="2237" y="38287"/>
                  <a:pt x="7925" y="24993"/>
                </a:cubicBezTo>
                <a:cubicBezTo>
                  <a:pt x="13207" y="6658"/>
                  <a:pt x="32352" y="-3923"/>
                  <a:pt x="50687" y="1359"/>
                </a:cubicBezTo>
                <a:cubicBezTo>
                  <a:pt x="51182" y="1502"/>
                  <a:pt x="51675" y="1656"/>
                  <a:pt x="52163" y="1821"/>
                </a:cubicBezTo>
                <a:cubicBezTo>
                  <a:pt x="61183" y="3790"/>
                  <a:pt x="69915" y="6905"/>
                  <a:pt x="78144" y="11089"/>
                </a:cubicBezTo>
                <a:cubicBezTo>
                  <a:pt x="98366" y="20935"/>
                  <a:pt x="116014" y="35361"/>
                  <a:pt x="129685" y="53221"/>
                </a:cubicBezTo>
                <a:cubicBezTo>
                  <a:pt x="154162" y="83745"/>
                  <a:pt x="171399" y="119421"/>
                  <a:pt x="180102" y="157566"/>
                </a:cubicBezTo>
                <a:cubicBezTo>
                  <a:pt x="184798" y="176510"/>
                  <a:pt x="185373" y="196242"/>
                  <a:pt x="181788" y="215427"/>
                </a:cubicBezTo>
                <a:cubicBezTo>
                  <a:pt x="179732" y="224377"/>
                  <a:pt x="176620" y="233051"/>
                  <a:pt x="172519" y="241268"/>
                </a:cubicBezTo>
                <a:cubicBezTo>
                  <a:pt x="167163" y="254136"/>
                  <a:pt x="153462" y="261427"/>
                  <a:pt x="139797" y="258682"/>
                </a:cubicBezTo>
                <a:cubicBezTo>
                  <a:pt x="118278" y="255905"/>
                  <a:pt x="98079" y="246760"/>
                  <a:pt x="81796" y="232420"/>
                </a:cubicBezTo>
                <a:cubicBezTo>
                  <a:pt x="59221" y="214290"/>
                  <a:pt x="40907" y="191421"/>
                  <a:pt x="28148" y="165431"/>
                </a:cubicBezTo>
                <a:close/>
              </a:path>
            </a:pathLst>
          </a:custGeom>
          <a:solidFill>
            <a:srgbClr val="FF2036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1" name="任意多边形: 形状 80"/>
          <p:cNvSpPr/>
          <p:nvPr>
            <p:custDataLst>
              <p:tags r:id="rId97"/>
            </p:custDataLst>
          </p:nvPr>
        </p:nvSpPr>
        <p:spPr>
          <a:xfrm>
            <a:off x="2753549" y="1098114"/>
            <a:ext cx="100001" cy="194420"/>
          </a:xfrm>
          <a:custGeom>
            <a:gdLst>
              <a:gd name="connsiteX0" fmla="*/ 67509 w 100001"/>
              <a:gd name="connsiteY0" fmla="*/ 57911 h 194420"/>
              <a:gd name="connsiteX1" fmla="*/ 97984 w 100001"/>
              <a:gd name="connsiteY1" fmla="*/ 146808 h 194420"/>
              <a:gd name="connsiteX2" fmla="*/ 97984 w 100001"/>
              <a:gd name="connsiteY2" fmla="*/ 183462 h 194420"/>
              <a:gd name="connsiteX3" fmla="*/ 77340 w 100001"/>
              <a:gd name="connsiteY3" fmla="*/ 190765 h 194420"/>
              <a:gd name="connsiteX4" fmla="*/ 61470 w 100001"/>
              <a:gd name="connsiteY4" fmla="*/ 176721 h 194420"/>
              <a:gd name="connsiteX5" fmla="*/ 1924 w 100001"/>
              <a:gd name="connsiteY5" fmla="*/ 36283 h 194420"/>
              <a:gd name="connsiteX6" fmla="*/ 11193 w 100001"/>
              <a:gd name="connsiteY6" fmla="*/ 893 h 194420"/>
              <a:gd name="connsiteX7" fmla="*/ 40826 w 100001"/>
              <a:gd name="connsiteY7" fmla="*/ 18869 h 194420"/>
              <a:gd name="connsiteX8" fmla="*/ 67509 w 100001"/>
              <a:gd name="connsiteY8" fmla="*/ 57911 h 194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1" h="194420">
                <a:moveTo>
                  <a:pt x="67509" y="57911"/>
                </a:moveTo>
                <a:cubicBezTo>
                  <a:pt x="82588" y="85621"/>
                  <a:pt x="92890" y="115674"/>
                  <a:pt x="97984" y="146808"/>
                </a:cubicBezTo>
                <a:cubicBezTo>
                  <a:pt x="100674" y="158878"/>
                  <a:pt x="100674" y="171392"/>
                  <a:pt x="97984" y="183462"/>
                </a:cubicBezTo>
                <a:cubicBezTo>
                  <a:pt x="95316" y="194838"/>
                  <a:pt x="87030" y="197506"/>
                  <a:pt x="77340" y="190765"/>
                </a:cubicBezTo>
                <a:cubicBezTo>
                  <a:pt x="71559" y="186669"/>
                  <a:pt x="66239" y="181961"/>
                  <a:pt x="61470" y="176721"/>
                </a:cubicBezTo>
                <a:cubicBezTo>
                  <a:pt x="28801" y="136445"/>
                  <a:pt x="8161" y="87767"/>
                  <a:pt x="1924" y="36283"/>
                </a:cubicBezTo>
                <a:cubicBezTo>
                  <a:pt x="239" y="23784"/>
                  <a:pt x="-4255" y="6510"/>
                  <a:pt x="11193" y="893"/>
                </a:cubicBezTo>
                <a:cubicBezTo>
                  <a:pt x="23552" y="-3601"/>
                  <a:pt x="32399" y="9881"/>
                  <a:pt x="40826" y="18869"/>
                </a:cubicBezTo>
                <a:cubicBezTo>
                  <a:pt x="51526" y="30552"/>
                  <a:pt x="60510" y="43698"/>
                  <a:pt x="67509" y="57911"/>
                </a:cubicBezTo>
                <a:close/>
              </a:path>
            </a:pathLst>
          </a:custGeom>
          <a:solidFill>
            <a:srgbClr val="FF5C78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2" name="任意多边形: 形状 81"/>
          <p:cNvSpPr/>
          <p:nvPr>
            <p:custDataLst>
              <p:tags r:id="rId98"/>
            </p:custDataLst>
          </p:nvPr>
        </p:nvSpPr>
        <p:spPr>
          <a:xfrm>
            <a:off x="2044325" y="1478642"/>
            <a:ext cx="126790" cy="178510"/>
          </a:xfrm>
          <a:custGeom>
            <a:gdLst>
              <a:gd name="connsiteX0" fmla="*/ 106282 w 126790"/>
              <a:gd name="connsiteY0" fmla="*/ 99680 h 178510"/>
              <a:gd name="connsiteX1" fmla="*/ 124539 w 126790"/>
              <a:gd name="connsiteY1" fmla="*/ 146165 h 178510"/>
              <a:gd name="connsiteX2" fmla="*/ 126083 w 126790"/>
              <a:gd name="connsiteY2" fmla="*/ 170320 h 178510"/>
              <a:gd name="connsiteX3" fmla="*/ 114848 w 126790"/>
              <a:gd name="connsiteY3" fmla="*/ 178466 h 178510"/>
              <a:gd name="connsiteX4" fmla="*/ 92940 w 126790"/>
              <a:gd name="connsiteY4" fmla="*/ 167933 h 178510"/>
              <a:gd name="connsiteX5" fmla="*/ 2217 w 126790"/>
              <a:gd name="connsiteY5" fmla="*/ 33112 h 178510"/>
              <a:gd name="connsiteX6" fmla="*/ 953 w 126790"/>
              <a:gd name="connsiteY6" fmla="*/ 8536 h 178510"/>
              <a:gd name="connsiteX7" fmla="*/ 14057 w 126790"/>
              <a:gd name="connsiteY7" fmla="*/ 273 h 178510"/>
              <a:gd name="connsiteX8" fmla="*/ 14997 w 126790"/>
              <a:gd name="connsiteY8" fmla="*/ 531 h 178510"/>
              <a:gd name="connsiteX9" fmla="*/ 50247 w 126790"/>
              <a:gd name="connsiteY9" fmla="*/ 24405 h 178510"/>
              <a:gd name="connsiteX10" fmla="*/ 106282 w 126790"/>
              <a:gd name="connsiteY10" fmla="*/ 99680 h 178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790" h="178510">
                <a:moveTo>
                  <a:pt x="106282" y="99680"/>
                </a:moveTo>
                <a:cubicBezTo>
                  <a:pt x="114541" y="114231"/>
                  <a:pt x="120688" y="129882"/>
                  <a:pt x="124539" y="146165"/>
                </a:cubicBezTo>
                <a:cubicBezTo>
                  <a:pt x="126872" y="153997"/>
                  <a:pt x="127400" y="162255"/>
                  <a:pt x="126083" y="170320"/>
                </a:cubicBezTo>
                <a:cubicBezTo>
                  <a:pt x="124909" y="175467"/>
                  <a:pt x="120105" y="178950"/>
                  <a:pt x="114848" y="178466"/>
                </a:cubicBezTo>
                <a:cubicBezTo>
                  <a:pt x="106757" y="176910"/>
                  <a:pt x="99208" y="173280"/>
                  <a:pt x="92940" y="167933"/>
                </a:cubicBezTo>
                <a:cubicBezTo>
                  <a:pt x="49017" y="133891"/>
                  <a:pt x="17209" y="86622"/>
                  <a:pt x="2217" y="33112"/>
                </a:cubicBezTo>
                <a:cubicBezTo>
                  <a:pt x="-222" y="25149"/>
                  <a:pt x="-656" y="16707"/>
                  <a:pt x="953" y="8536"/>
                </a:cubicBezTo>
                <a:cubicBezTo>
                  <a:pt x="2290" y="2635"/>
                  <a:pt x="8157" y="-1064"/>
                  <a:pt x="14057" y="273"/>
                </a:cubicBezTo>
                <a:cubicBezTo>
                  <a:pt x="14374" y="345"/>
                  <a:pt x="14688" y="431"/>
                  <a:pt x="14997" y="531"/>
                </a:cubicBezTo>
                <a:cubicBezTo>
                  <a:pt x="28426" y="5673"/>
                  <a:pt x="40488" y="13843"/>
                  <a:pt x="50247" y="24405"/>
                </a:cubicBezTo>
                <a:cubicBezTo>
                  <a:pt x="72838" y="46332"/>
                  <a:pt x="91757" y="71748"/>
                  <a:pt x="106282" y="99680"/>
                </a:cubicBezTo>
                <a:close/>
              </a:path>
            </a:pathLst>
          </a:custGeom>
          <a:solidFill>
            <a:srgbClr val="FF5C78"/>
          </a:solidFill>
          <a:ln w="140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0" b="9315"/>
          <a:stretch>
            <a:fillRect/>
          </a:stretch>
        </p:blipFill>
        <p:spPr>
          <a:xfrm>
            <a:off x="10166529" y="5716084"/>
            <a:ext cx="2025471" cy="10530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80" y="5023029"/>
            <a:ext cx="887714" cy="506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6" t="-11048" r="48727" b="14578"/>
          <a:stretch>
            <a:fillRect/>
          </a:stretch>
        </p:blipFill>
        <p:spPr>
          <a:xfrm flipH="1">
            <a:off x="0" y="5571490"/>
            <a:ext cx="1483360" cy="12865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012" y="4707240"/>
            <a:ext cx="3119977" cy="1656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 r="3620" b="59622"/>
          <a:stretch>
            <a:fillRect/>
          </a:stretch>
        </p:blipFill>
        <p:spPr>
          <a:xfrm>
            <a:off x="1" y="5913121"/>
            <a:ext cx="12192000" cy="94487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3"/>
          <a:stretch>
            <a:fillRect/>
          </a:stretch>
        </p:blipFill>
        <p:spPr>
          <a:xfrm>
            <a:off x="232410" y="0"/>
            <a:ext cx="1035685" cy="5168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007" y="3762516"/>
            <a:ext cx="263891" cy="15049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13"/>
          <a:stretch>
            <a:fillRect/>
          </a:stretch>
        </p:blipFill>
        <p:spPr>
          <a:xfrm>
            <a:off x="10251728" y="5079"/>
            <a:ext cx="1410568" cy="49783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735" y="1677887"/>
            <a:ext cx="1064427" cy="6070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082" y="340360"/>
            <a:ext cx="655835" cy="37401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0985" y="858672"/>
            <a:ext cx="850382" cy="50625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587" y="5468971"/>
            <a:ext cx="1040826" cy="738848"/>
          </a:xfrm>
          <a:prstGeom prst="rect">
            <a:avLst/>
          </a:prstGeom>
        </p:spPr>
      </p:pic>
      <p:sp>
        <p:nvSpPr>
          <p:cNvPr id="23" name="矩形 22"/>
          <p:cNvSpPr/>
          <p:nvPr>
            <p:custDataLst>
              <p:tags r:id="rId25"/>
            </p:custDataLst>
          </p:nvPr>
        </p:nvSpPr>
        <p:spPr>
          <a:xfrm rot="1667403">
            <a:off x="9177366" y="280838"/>
            <a:ext cx="258422" cy="119042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6"/>
            </p:custDataLst>
          </p:nvPr>
        </p:nvSpPr>
        <p:spPr>
          <a:xfrm rot="18720644">
            <a:off x="621041" y="2531353"/>
            <a:ext cx="258422" cy="119042"/>
          </a:xfrm>
          <a:prstGeom prst="rect">
            <a:avLst/>
          </a:prstGeom>
          <a:solidFill>
            <a:schemeClr val="accent5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7"/>
            </p:custDataLst>
          </p:nvPr>
        </p:nvSpPr>
        <p:spPr>
          <a:xfrm rot="2375782">
            <a:off x="3471681" y="4967284"/>
            <a:ext cx="258422" cy="119042"/>
          </a:xfrm>
          <a:prstGeom prst="rect">
            <a:avLst/>
          </a:prstGeom>
          <a:solidFill>
            <a:schemeClr val="accent3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07" b="59955"/>
          <a:stretch>
            <a:fillRect/>
          </a:stretch>
        </p:blipFill>
        <p:spPr>
          <a:xfrm>
            <a:off x="11080935" y="1023415"/>
            <a:ext cx="581362" cy="71284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0"/>
            </p:custDataLst>
          </p:nvPr>
        </p:nvSpPr>
        <p:spPr>
          <a:xfrm>
            <a:off x="838800" y="2667600"/>
            <a:ext cx="10515600" cy="1256400"/>
          </a:xfrm>
        </p:spPr>
        <p:txBody>
          <a:bodyPr wrap="square" lIns="90000" tIns="46800" rIns="90000" bIns="46800" anchor="b">
            <a:normAutofit/>
          </a:bodyPr>
          <a:lstStyle>
            <a:lvl1pPr algn="ctr">
              <a:lnSpc>
                <a:spcPct val="100000"/>
              </a:lnSpc>
              <a:defRPr sz="7200" b="0"/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32"/>
            </p:custDataLst>
          </p:nvPr>
        </p:nvSpPr>
        <p:spPr>
          <a:xfrm>
            <a:off x="4111200" y="1861200"/>
            <a:ext cx="3970800" cy="572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33"/>
            </p:custDataLst>
          </p:nvPr>
        </p:nvSpPr>
        <p:spPr>
          <a:xfrm>
            <a:off x="2196507" y="4535499"/>
            <a:ext cx="288376" cy="339217"/>
          </a:xfrm>
          <a:custGeom>
            <a:gdLst>
              <a:gd name="connsiteX0" fmla="*/ 18928 w 649414"/>
              <a:gd name="connsiteY0" fmla="*/ 449504 h 763905"/>
              <a:gd name="connsiteX1" fmla="*/ 1402 w 649414"/>
              <a:gd name="connsiteY1" fmla="*/ 121539 h 763905"/>
              <a:gd name="connsiteX2" fmla="*/ 9936 w 649414"/>
              <a:gd name="connsiteY2" fmla="*/ 75819 h 763905"/>
              <a:gd name="connsiteX3" fmla="*/ 47122 w 649414"/>
              <a:gd name="connsiteY3" fmla="*/ 53111 h 763905"/>
              <a:gd name="connsiteX4" fmla="*/ 81107 w 649414"/>
              <a:gd name="connsiteY4" fmla="*/ 80239 h 763905"/>
              <a:gd name="connsiteX5" fmla="*/ 144353 w 649414"/>
              <a:gd name="connsiteY5" fmla="*/ 215265 h 763905"/>
              <a:gd name="connsiteX6" fmla="*/ 301173 w 649414"/>
              <a:gd name="connsiteY6" fmla="*/ 29489 h 763905"/>
              <a:gd name="connsiteX7" fmla="*/ 339273 w 649414"/>
              <a:gd name="connsiteY7" fmla="*/ 2972 h 763905"/>
              <a:gd name="connsiteX8" fmla="*/ 382859 w 649414"/>
              <a:gd name="connsiteY8" fmla="*/ 11049 h 763905"/>
              <a:gd name="connsiteX9" fmla="*/ 381183 w 649414"/>
              <a:gd name="connsiteY9" fmla="*/ 75209 h 763905"/>
              <a:gd name="connsiteX10" fmla="*/ 296296 w 649414"/>
              <a:gd name="connsiteY10" fmla="*/ 227609 h 763905"/>
              <a:gd name="connsiteX11" fmla="*/ 489082 w 649414"/>
              <a:gd name="connsiteY11" fmla="*/ 146075 h 763905"/>
              <a:gd name="connsiteX12" fmla="*/ 538155 w 649414"/>
              <a:gd name="connsiteY12" fmla="*/ 157963 h 763905"/>
              <a:gd name="connsiteX13" fmla="*/ 522915 w 649414"/>
              <a:gd name="connsiteY13" fmla="*/ 240106 h 763905"/>
              <a:gd name="connsiteX14" fmla="*/ 404957 w 649414"/>
              <a:gd name="connsiteY14" fmla="*/ 358064 h 763905"/>
              <a:gd name="connsiteX15" fmla="*/ 596067 w 649414"/>
              <a:gd name="connsiteY15" fmla="*/ 316001 h 763905"/>
              <a:gd name="connsiteX16" fmla="*/ 649254 w 649414"/>
              <a:gd name="connsiteY16" fmla="*/ 353339 h 763905"/>
              <a:gd name="connsiteX17" fmla="*/ 631424 w 649414"/>
              <a:gd name="connsiteY17" fmla="*/ 394792 h 763905"/>
              <a:gd name="connsiteX18" fmla="*/ 455554 w 649414"/>
              <a:gd name="connsiteY18" fmla="*/ 527075 h 763905"/>
              <a:gd name="connsiteX19" fmla="*/ 527182 w 649414"/>
              <a:gd name="connsiteY19" fmla="*/ 509397 h 763905"/>
              <a:gd name="connsiteX20" fmla="*/ 617098 w 649414"/>
              <a:gd name="connsiteY20" fmla="*/ 502234 h 763905"/>
              <a:gd name="connsiteX21" fmla="*/ 647578 w 649414"/>
              <a:gd name="connsiteY21" fmla="*/ 534543 h 763905"/>
              <a:gd name="connsiteX22" fmla="*/ 603534 w 649414"/>
              <a:gd name="connsiteY22" fmla="*/ 608609 h 763905"/>
              <a:gd name="connsiteX23" fmla="*/ 224668 w 649414"/>
              <a:gd name="connsiteY23" fmla="*/ 763905 h 763905"/>
              <a:gd name="connsiteX24" fmla="*/ 18928 w 649414"/>
              <a:gd name="connsiteY24" fmla="*/ 449504 h 76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49414" h="763905">
                <a:moveTo>
                  <a:pt x="18928" y="449504"/>
                </a:moveTo>
                <a:cubicBezTo>
                  <a:pt x="2895" y="340966"/>
                  <a:pt x="-2972" y="231168"/>
                  <a:pt x="1402" y="121539"/>
                </a:cubicBezTo>
                <a:cubicBezTo>
                  <a:pt x="884" y="105860"/>
                  <a:pt x="3794" y="90257"/>
                  <a:pt x="9936" y="75819"/>
                </a:cubicBezTo>
                <a:cubicBezTo>
                  <a:pt x="16489" y="61330"/>
                  <a:pt x="31242" y="52323"/>
                  <a:pt x="47122" y="53111"/>
                </a:cubicBezTo>
                <a:cubicBezTo>
                  <a:pt x="61676" y="57136"/>
                  <a:pt x="73959" y="66937"/>
                  <a:pt x="81107" y="80239"/>
                </a:cubicBezTo>
                <a:cubicBezTo>
                  <a:pt x="109697" y="121329"/>
                  <a:pt x="131094" y="166991"/>
                  <a:pt x="144353" y="215265"/>
                </a:cubicBezTo>
                <a:cubicBezTo>
                  <a:pt x="189220" y="147447"/>
                  <a:pt x="241843" y="85099"/>
                  <a:pt x="301173" y="29489"/>
                </a:cubicBezTo>
                <a:cubicBezTo>
                  <a:pt x="311902" y="18111"/>
                  <a:pt x="324871" y="9082"/>
                  <a:pt x="339273" y="2972"/>
                </a:cubicBezTo>
                <a:cubicBezTo>
                  <a:pt x="354147" y="-2982"/>
                  <a:pt x="371109" y="162"/>
                  <a:pt x="382859" y="11049"/>
                </a:cubicBezTo>
                <a:cubicBezTo>
                  <a:pt x="398099" y="27813"/>
                  <a:pt x="390631" y="54635"/>
                  <a:pt x="381183" y="75209"/>
                </a:cubicBezTo>
                <a:cubicBezTo>
                  <a:pt x="356372" y="127874"/>
                  <a:pt x="328010" y="178791"/>
                  <a:pt x="296296" y="227609"/>
                </a:cubicBezTo>
                <a:cubicBezTo>
                  <a:pt x="356235" y="191157"/>
                  <a:pt x="421188" y="163687"/>
                  <a:pt x="489082" y="146075"/>
                </a:cubicBezTo>
                <a:cubicBezTo>
                  <a:pt x="506394" y="141200"/>
                  <a:pt x="524987" y="145705"/>
                  <a:pt x="538155" y="157963"/>
                </a:cubicBezTo>
                <a:cubicBezTo>
                  <a:pt x="563758" y="182956"/>
                  <a:pt x="543641" y="217094"/>
                  <a:pt x="522915" y="240106"/>
                </a:cubicBezTo>
                <a:cubicBezTo>
                  <a:pt x="487558" y="279273"/>
                  <a:pt x="446715" y="313868"/>
                  <a:pt x="404957" y="358064"/>
                </a:cubicBezTo>
                <a:cubicBezTo>
                  <a:pt x="462945" y="325068"/>
                  <a:pt x="529574" y="310404"/>
                  <a:pt x="596067" y="316001"/>
                </a:cubicBezTo>
                <a:cubicBezTo>
                  <a:pt x="619232" y="318135"/>
                  <a:pt x="646511" y="325298"/>
                  <a:pt x="649254" y="353339"/>
                </a:cubicBezTo>
                <a:cubicBezTo>
                  <a:pt x="650397" y="369232"/>
                  <a:pt x="643737" y="384688"/>
                  <a:pt x="631424" y="394792"/>
                </a:cubicBezTo>
                <a:cubicBezTo>
                  <a:pt x="575173" y="441949"/>
                  <a:pt x="516468" y="486110"/>
                  <a:pt x="455554" y="527075"/>
                </a:cubicBezTo>
                <a:cubicBezTo>
                  <a:pt x="480273" y="525414"/>
                  <a:pt x="504520" y="519425"/>
                  <a:pt x="527182" y="509397"/>
                </a:cubicBezTo>
                <a:cubicBezTo>
                  <a:pt x="555985" y="498881"/>
                  <a:pt x="586923" y="489737"/>
                  <a:pt x="617098" y="502234"/>
                </a:cubicBezTo>
                <a:cubicBezTo>
                  <a:pt x="631606" y="507858"/>
                  <a:pt x="642808" y="519730"/>
                  <a:pt x="647578" y="534543"/>
                </a:cubicBezTo>
                <a:cubicBezTo>
                  <a:pt x="656874" y="567004"/>
                  <a:pt x="629137" y="591388"/>
                  <a:pt x="603534" y="608609"/>
                </a:cubicBezTo>
                <a:cubicBezTo>
                  <a:pt x="489158" y="685678"/>
                  <a:pt x="360228" y="738530"/>
                  <a:pt x="224668" y="763905"/>
                </a:cubicBezTo>
                <a:cubicBezTo>
                  <a:pt x="157764" y="671246"/>
                  <a:pt x="40721" y="595960"/>
                  <a:pt x="18928" y="449504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34"/>
            </p:custDataLst>
          </p:nvPr>
        </p:nvSpPr>
        <p:spPr>
          <a:xfrm>
            <a:off x="2335658" y="4694297"/>
            <a:ext cx="40672" cy="29303"/>
          </a:xfrm>
          <a:custGeom>
            <a:gdLst>
              <a:gd name="connsiteX0" fmla="*/ 0 w 91592"/>
              <a:gd name="connsiteY0" fmla="*/ 65989 h 65989"/>
              <a:gd name="connsiteX1" fmla="*/ 91592 w 91592"/>
              <a:gd name="connsiteY1" fmla="*/ 0 h 65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592" h="65989">
                <a:moveTo>
                  <a:pt x="0" y="65989"/>
                </a:moveTo>
                <a:lnTo>
                  <a:pt x="91592" y="0"/>
                </a:lnTo>
              </a:path>
            </a:pathLst>
          </a:custGeom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35"/>
            </p:custDataLst>
          </p:nvPr>
        </p:nvSpPr>
        <p:spPr>
          <a:xfrm>
            <a:off x="2368142" y="4769077"/>
            <a:ext cx="37288" cy="14617"/>
          </a:xfrm>
          <a:custGeom>
            <a:gdLst>
              <a:gd name="connsiteX0" fmla="*/ 83972 w 83972"/>
              <a:gd name="connsiteY0" fmla="*/ 0 h 32918"/>
              <a:gd name="connsiteX1" fmla="*/ 0 w 83972"/>
              <a:gd name="connsiteY1" fmla="*/ 32918 h 32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972" h="32918">
                <a:moveTo>
                  <a:pt x="83972" y="0"/>
                </a:moveTo>
                <a:lnTo>
                  <a:pt x="0" y="32918"/>
                </a:lnTo>
              </a:path>
            </a:pathLst>
          </a:custGeom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0" name="任意多边形: 形状 29"/>
          <p:cNvSpPr/>
          <p:nvPr>
            <p:custDataLst>
              <p:tags r:id="rId36"/>
            </p:custDataLst>
          </p:nvPr>
        </p:nvSpPr>
        <p:spPr>
          <a:xfrm>
            <a:off x="2307912" y="4636909"/>
            <a:ext cx="20167" cy="28355"/>
          </a:xfrm>
          <a:custGeom>
            <a:gdLst>
              <a:gd name="connsiteX0" fmla="*/ 0 w 45415"/>
              <a:gd name="connsiteY0" fmla="*/ 63856 h 63855"/>
              <a:gd name="connsiteX1" fmla="*/ 45415 w 45415"/>
              <a:gd name="connsiteY1" fmla="*/ 0 h 638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15" h="63853">
                <a:moveTo>
                  <a:pt x="0" y="63856"/>
                </a:moveTo>
                <a:lnTo>
                  <a:pt x="45415" y="0"/>
                </a:lnTo>
              </a:path>
            </a:pathLst>
          </a:custGeom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1" name="任意多边形: 形状 30"/>
          <p:cNvSpPr/>
          <p:nvPr>
            <p:custDataLst>
              <p:tags r:id="rId37"/>
            </p:custDataLst>
          </p:nvPr>
        </p:nvSpPr>
        <p:spPr>
          <a:xfrm>
            <a:off x="2260608" y="4631292"/>
            <a:ext cx="13082" cy="104827"/>
          </a:xfrm>
          <a:custGeom>
            <a:gdLst>
              <a:gd name="connsiteX0" fmla="*/ 0 w 29461"/>
              <a:gd name="connsiteY0" fmla="*/ 0 h 236067"/>
              <a:gd name="connsiteX1" fmla="*/ 25756 w 29461"/>
              <a:gd name="connsiteY1" fmla="*/ 236068 h 2360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461" h="236067">
                <a:moveTo>
                  <a:pt x="0" y="0"/>
                </a:moveTo>
                <a:cubicBezTo>
                  <a:pt x="26441" y="75703"/>
                  <a:pt x="35250" y="156443"/>
                  <a:pt x="25756" y="236068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2" name="任意多边形: 形状 31"/>
          <p:cNvSpPr/>
          <p:nvPr>
            <p:custDataLst>
              <p:tags r:id="rId38"/>
            </p:custDataLst>
          </p:nvPr>
        </p:nvSpPr>
        <p:spPr>
          <a:xfrm>
            <a:off x="1695393" y="4756016"/>
            <a:ext cx="610489" cy="725805"/>
          </a:xfrm>
          <a:custGeom>
            <a:gdLst>
              <a:gd name="connsiteX0" fmla="*/ 1374800 w 1374800"/>
              <a:gd name="connsiteY0" fmla="*/ 242926 h 1634490"/>
              <a:gd name="connsiteX1" fmla="*/ 90068 w 1374800"/>
              <a:gd name="connsiteY1" fmla="*/ 1634490 h 1634490"/>
              <a:gd name="connsiteX2" fmla="*/ 0 w 1374800"/>
              <a:gd name="connsiteY2" fmla="*/ 986638 h 1634490"/>
              <a:gd name="connsiteX3" fmla="*/ 1176985 w 1374800"/>
              <a:gd name="connsiteY3" fmla="*/ 0 h 1634490"/>
              <a:gd name="connsiteX4" fmla="*/ 1374800 w 1374800"/>
              <a:gd name="connsiteY4" fmla="*/ 242926 h 1634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4800" h="1634489">
                <a:moveTo>
                  <a:pt x="1374800" y="242926"/>
                </a:moveTo>
                <a:lnTo>
                  <a:pt x="90068" y="1634490"/>
                </a:lnTo>
                <a:lnTo>
                  <a:pt x="0" y="986638"/>
                </a:lnTo>
                <a:lnTo>
                  <a:pt x="1176985" y="0"/>
                </a:lnTo>
                <a:lnTo>
                  <a:pt x="1374800" y="242926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39"/>
            </p:custDataLst>
          </p:nvPr>
        </p:nvSpPr>
        <p:spPr>
          <a:xfrm>
            <a:off x="903815" y="5103760"/>
            <a:ext cx="280522" cy="286301"/>
          </a:xfrm>
          <a:custGeom>
            <a:gdLst>
              <a:gd name="connsiteX0" fmla="*/ 580323 w 631727"/>
              <a:gd name="connsiteY0" fmla="*/ 363090 h 644740"/>
              <a:gd name="connsiteX1" fmla="*/ 623148 w 631727"/>
              <a:gd name="connsiteY1" fmla="*/ 188439 h 644740"/>
              <a:gd name="connsiteX2" fmla="*/ 485988 w 631727"/>
              <a:gd name="connsiteY2" fmla="*/ 139366 h 644740"/>
              <a:gd name="connsiteX3" fmla="*/ 350504 w 631727"/>
              <a:gd name="connsiteY3" fmla="*/ 8912 h 644740"/>
              <a:gd name="connsiteX4" fmla="*/ 218678 w 631727"/>
              <a:gd name="connsiteY4" fmla="*/ 69872 h 644740"/>
              <a:gd name="connsiteX5" fmla="*/ 116169 w 631727"/>
              <a:gd name="connsiteY5" fmla="*/ 129399 h 644740"/>
              <a:gd name="connsiteX6" fmla="*/ 115503 w 631727"/>
              <a:gd name="connsiteY6" fmla="*/ 169694 h 644740"/>
              <a:gd name="connsiteX7" fmla="*/ 31531 w 631727"/>
              <a:gd name="connsiteY7" fmla="*/ 322094 h 644740"/>
              <a:gd name="connsiteX8" fmla="*/ 17205 w 631727"/>
              <a:gd name="connsiteY8" fmla="*/ 459254 h 644740"/>
              <a:gd name="connsiteX9" fmla="*/ 310118 w 631727"/>
              <a:gd name="connsiteY9" fmla="*/ 644725 h 644740"/>
              <a:gd name="connsiteX10" fmla="*/ 580323 w 631727"/>
              <a:gd name="connsiteY10" fmla="*/ 363090 h 644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1727" h="644740">
                <a:moveTo>
                  <a:pt x="580323" y="363090"/>
                </a:moveTo>
                <a:cubicBezTo>
                  <a:pt x="620709" y="291461"/>
                  <a:pt x="645855" y="251685"/>
                  <a:pt x="623148" y="188439"/>
                </a:cubicBezTo>
                <a:cubicBezTo>
                  <a:pt x="600440" y="125193"/>
                  <a:pt x="519363" y="116963"/>
                  <a:pt x="485988" y="139366"/>
                </a:cubicBezTo>
                <a:cubicBezTo>
                  <a:pt x="450021" y="86941"/>
                  <a:pt x="409788" y="31315"/>
                  <a:pt x="350504" y="8912"/>
                </a:cubicBezTo>
                <a:cubicBezTo>
                  <a:pt x="291220" y="-13491"/>
                  <a:pt x="225231" y="6169"/>
                  <a:pt x="218678" y="69872"/>
                </a:cubicBezTo>
                <a:cubicBezTo>
                  <a:pt x="173933" y="58000"/>
                  <a:pt x="128038" y="84655"/>
                  <a:pt x="116169" y="129399"/>
                </a:cubicBezTo>
                <a:cubicBezTo>
                  <a:pt x="112673" y="142582"/>
                  <a:pt x="112445" y="156405"/>
                  <a:pt x="115503" y="169694"/>
                </a:cubicBezTo>
                <a:cubicBezTo>
                  <a:pt x="69783" y="179600"/>
                  <a:pt x="17662" y="212976"/>
                  <a:pt x="31531" y="322094"/>
                </a:cubicBezTo>
                <a:cubicBezTo>
                  <a:pt x="-6264" y="352574"/>
                  <a:pt x="-8855" y="418106"/>
                  <a:pt x="17205" y="459254"/>
                </a:cubicBezTo>
                <a:cubicBezTo>
                  <a:pt x="80146" y="558161"/>
                  <a:pt x="193075" y="646096"/>
                  <a:pt x="310118" y="644725"/>
                </a:cubicBezTo>
                <a:cubicBezTo>
                  <a:pt x="413598" y="566391"/>
                  <a:pt x="515858" y="477237"/>
                  <a:pt x="580323" y="363090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4" name="任意多边形: 形状 33"/>
          <p:cNvSpPr/>
          <p:nvPr>
            <p:custDataLst>
              <p:tags r:id="rId40"/>
            </p:custDataLst>
          </p:nvPr>
        </p:nvSpPr>
        <p:spPr>
          <a:xfrm>
            <a:off x="966136" y="5135735"/>
            <a:ext cx="106218" cy="122799"/>
          </a:xfrm>
          <a:custGeom>
            <a:gdLst>
              <a:gd name="connsiteX0" fmla="*/ 74676 w 239200"/>
              <a:gd name="connsiteY0" fmla="*/ 0 h 276539"/>
              <a:gd name="connsiteX1" fmla="*/ 147828 w 239200"/>
              <a:gd name="connsiteY1" fmla="*/ 46634 h 276539"/>
              <a:gd name="connsiteX2" fmla="*/ 227381 w 239200"/>
              <a:gd name="connsiteY2" fmla="*/ 258775 h 276539"/>
              <a:gd name="connsiteX3" fmla="*/ 0 w 239200"/>
              <a:gd name="connsiteY3" fmla="*/ 135484 h 2765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97" h="276539">
                <a:moveTo>
                  <a:pt x="74676" y="0"/>
                </a:moveTo>
                <a:cubicBezTo>
                  <a:pt x="103499" y="7132"/>
                  <a:pt x="129191" y="23515"/>
                  <a:pt x="147828" y="46634"/>
                </a:cubicBezTo>
                <a:cubicBezTo>
                  <a:pt x="202997" y="109728"/>
                  <a:pt x="265786" y="212446"/>
                  <a:pt x="227381" y="258775"/>
                </a:cubicBezTo>
                <a:cubicBezTo>
                  <a:pt x="163068" y="336194"/>
                  <a:pt x="0" y="135484"/>
                  <a:pt x="0" y="135484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5" name="任意多边形: 形状 34"/>
          <p:cNvSpPr/>
          <p:nvPr>
            <p:custDataLst>
              <p:tags r:id="rId41"/>
            </p:custDataLst>
          </p:nvPr>
        </p:nvSpPr>
        <p:spPr>
          <a:xfrm>
            <a:off x="1054652" y="5170316"/>
            <a:ext cx="82902" cy="108759"/>
          </a:xfrm>
          <a:custGeom>
            <a:gdLst>
              <a:gd name="connsiteX0" fmla="*/ 140669 w 186693"/>
              <a:gd name="connsiteY0" fmla="*/ 0 h 244922"/>
              <a:gd name="connsiteX1" fmla="*/ 10672 w 186693"/>
              <a:gd name="connsiteY1" fmla="*/ 226009 h 244922"/>
              <a:gd name="connsiteX2" fmla="*/ 186694 w 186693"/>
              <a:gd name="connsiteY2" fmla="*/ 184404 h 244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3" h="244919">
                <a:moveTo>
                  <a:pt x="140669" y="0"/>
                </a:moveTo>
                <a:cubicBezTo>
                  <a:pt x="140669" y="0"/>
                  <a:pt x="-45868" y="166116"/>
                  <a:pt x="10672" y="226009"/>
                </a:cubicBezTo>
                <a:cubicBezTo>
                  <a:pt x="67212" y="285902"/>
                  <a:pt x="186694" y="184404"/>
                  <a:pt x="186694" y="184404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6" name="任意多边形: 形状 35"/>
          <p:cNvSpPr/>
          <p:nvPr>
            <p:custDataLst>
              <p:tags r:id="rId42"/>
            </p:custDataLst>
          </p:nvPr>
        </p:nvSpPr>
        <p:spPr>
          <a:xfrm>
            <a:off x="941029" y="5179723"/>
            <a:ext cx="99112" cy="123607"/>
          </a:xfrm>
          <a:custGeom>
            <a:gdLst>
              <a:gd name="connsiteX0" fmla="*/ 58674 w 223198"/>
              <a:gd name="connsiteY0" fmla="*/ 0 h 278360"/>
              <a:gd name="connsiteX1" fmla="*/ 131826 w 223198"/>
              <a:gd name="connsiteY1" fmla="*/ 46634 h 278360"/>
              <a:gd name="connsiteX2" fmla="*/ 211379 w 223198"/>
              <a:gd name="connsiteY2" fmla="*/ 258775 h 278360"/>
              <a:gd name="connsiteX3" fmla="*/ 0 w 223198"/>
              <a:gd name="connsiteY3" fmla="*/ 159106 h 2783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98" h="278360">
                <a:moveTo>
                  <a:pt x="58674" y="0"/>
                </a:moveTo>
                <a:cubicBezTo>
                  <a:pt x="87497" y="7132"/>
                  <a:pt x="113189" y="23515"/>
                  <a:pt x="131826" y="46634"/>
                </a:cubicBezTo>
                <a:cubicBezTo>
                  <a:pt x="186995" y="109728"/>
                  <a:pt x="249784" y="212446"/>
                  <a:pt x="211379" y="258775"/>
                </a:cubicBezTo>
                <a:cubicBezTo>
                  <a:pt x="147066" y="336194"/>
                  <a:pt x="0" y="159106"/>
                  <a:pt x="0" y="159106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7" name="任意多边形: 形状 36"/>
          <p:cNvSpPr/>
          <p:nvPr>
            <p:custDataLst>
              <p:tags r:id="rId43"/>
            </p:custDataLst>
          </p:nvPr>
        </p:nvSpPr>
        <p:spPr>
          <a:xfrm>
            <a:off x="921539" y="5245610"/>
            <a:ext cx="93243" cy="91308"/>
          </a:xfrm>
          <a:custGeom>
            <a:gdLst>
              <a:gd name="connsiteX0" fmla="*/ 0 w 209979"/>
              <a:gd name="connsiteY0" fmla="*/ 15760 h 205623"/>
              <a:gd name="connsiteX1" fmla="*/ 93421 w 209979"/>
              <a:gd name="connsiteY1" fmla="*/ 18198 h 205623"/>
              <a:gd name="connsiteX2" fmla="*/ 202235 w 209979"/>
              <a:gd name="connsiteY2" fmla="*/ 188581 h 205623"/>
              <a:gd name="connsiteX3" fmla="*/ 35357 w 209979"/>
              <a:gd name="connsiteY3" fmla="*/ 142861 h 2056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79" h="205623">
                <a:moveTo>
                  <a:pt x="0" y="15760"/>
                </a:moveTo>
                <a:cubicBezTo>
                  <a:pt x="0" y="15760"/>
                  <a:pt x="31242" y="-21273"/>
                  <a:pt x="93421" y="18198"/>
                </a:cubicBezTo>
                <a:cubicBezTo>
                  <a:pt x="131826" y="42277"/>
                  <a:pt x="239573" y="144386"/>
                  <a:pt x="202235" y="188581"/>
                </a:cubicBezTo>
                <a:cubicBezTo>
                  <a:pt x="154229" y="245122"/>
                  <a:pt x="35357" y="142861"/>
                  <a:pt x="35357" y="142861"/>
                </a:cubicBezTo>
              </a:path>
            </a:pathLst>
          </a:custGeom>
          <a:solidFill>
            <a:srgbClr val="F9CDAF"/>
          </a:solidFill>
          <a:ln w="17507" cap="flat">
            <a:solidFill>
              <a:srgbClr val="E89862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8" name="任意多边形: 形状 37"/>
          <p:cNvSpPr/>
          <p:nvPr>
            <p:custDataLst>
              <p:tags r:id="rId44"/>
            </p:custDataLst>
          </p:nvPr>
        </p:nvSpPr>
        <p:spPr>
          <a:xfrm>
            <a:off x="1031374" y="5195898"/>
            <a:ext cx="375050" cy="325723"/>
          </a:xfrm>
          <a:custGeom>
            <a:gdLst>
              <a:gd name="connsiteX0" fmla="*/ 0 w 844600"/>
              <a:gd name="connsiteY0" fmla="*/ 431292 h 733517"/>
              <a:gd name="connsiteX1" fmla="*/ 430835 w 844600"/>
              <a:gd name="connsiteY1" fmla="*/ 698602 h 733517"/>
              <a:gd name="connsiteX2" fmla="*/ 712318 w 844600"/>
              <a:gd name="connsiteY2" fmla="*/ 668122 h 733517"/>
              <a:gd name="connsiteX3" fmla="*/ 844601 w 844600"/>
              <a:gd name="connsiteY3" fmla="*/ 543154 h 733517"/>
              <a:gd name="connsiteX4" fmla="*/ 752094 w 844600"/>
              <a:gd name="connsiteY4" fmla="*/ 0 h 733517"/>
              <a:gd name="connsiteX5" fmla="*/ 514502 w 844600"/>
              <a:gd name="connsiteY5" fmla="*/ 329184 h 733517"/>
              <a:gd name="connsiteX6" fmla="*/ 214579 w 844600"/>
              <a:gd name="connsiteY6" fmla="*/ 226771 h 733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4600" h="733517">
                <a:moveTo>
                  <a:pt x="0" y="431292"/>
                </a:moveTo>
                <a:lnTo>
                  <a:pt x="430835" y="698602"/>
                </a:lnTo>
                <a:cubicBezTo>
                  <a:pt x="520420" y="754761"/>
                  <a:pt x="636829" y="742158"/>
                  <a:pt x="712318" y="668122"/>
                </a:cubicBezTo>
                <a:lnTo>
                  <a:pt x="844601" y="543154"/>
                </a:lnTo>
                <a:lnTo>
                  <a:pt x="752094" y="0"/>
                </a:lnTo>
                <a:lnTo>
                  <a:pt x="514502" y="329184"/>
                </a:lnTo>
                <a:lnTo>
                  <a:pt x="214579" y="226771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9" name="任意多边形: 形状 38"/>
          <p:cNvSpPr/>
          <p:nvPr>
            <p:custDataLst>
              <p:tags r:id="rId45"/>
            </p:custDataLst>
          </p:nvPr>
        </p:nvSpPr>
        <p:spPr>
          <a:xfrm>
            <a:off x="1705206" y="5027727"/>
            <a:ext cx="283081" cy="416669"/>
          </a:xfrm>
          <a:custGeom>
            <a:gdLst>
              <a:gd name="connsiteX0" fmla="*/ 368960 w 637489"/>
              <a:gd name="connsiteY0" fmla="*/ 0 h 938326"/>
              <a:gd name="connsiteX1" fmla="*/ 637489 w 637489"/>
              <a:gd name="connsiteY1" fmla="*/ 518160 h 938326"/>
              <a:gd name="connsiteX2" fmla="*/ 84277 w 637489"/>
              <a:gd name="connsiteY2" fmla="*/ 938327 h 938326"/>
              <a:gd name="connsiteX3" fmla="*/ 0 w 637489"/>
              <a:gd name="connsiteY3" fmla="*/ 448971 h 938326"/>
              <a:gd name="connsiteX4" fmla="*/ 368960 w 637489"/>
              <a:gd name="connsiteY4" fmla="*/ 0 h 9383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489" h="938325">
                <a:moveTo>
                  <a:pt x="368960" y="0"/>
                </a:moveTo>
                <a:lnTo>
                  <a:pt x="637489" y="518160"/>
                </a:lnTo>
                <a:lnTo>
                  <a:pt x="84277" y="938327"/>
                </a:lnTo>
                <a:lnTo>
                  <a:pt x="0" y="448971"/>
                </a:lnTo>
                <a:lnTo>
                  <a:pt x="368960" y="0"/>
                </a:lnTo>
                <a:close/>
              </a:path>
            </a:pathLst>
          </a:custGeom>
          <a:solidFill>
            <a:schemeClr val="accent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39"/>
          <p:cNvSpPr/>
          <p:nvPr>
            <p:custDataLst>
              <p:tags r:id="rId46"/>
            </p:custDataLst>
          </p:nvPr>
        </p:nvSpPr>
        <p:spPr>
          <a:xfrm>
            <a:off x="1245765" y="5144871"/>
            <a:ext cx="227656" cy="318609"/>
          </a:xfrm>
          <a:custGeom>
            <a:gdLst>
              <a:gd name="connsiteX0" fmla="*/ 343814 w 512673"/>
              <a:gd name="connsiteY0" fmla="*/ 0 h 717498"/>
              <a:gd name="connsiteX1" fmla="*/ 0 w 512673"/>
              <a:gd name="connsiteY1" fmla="*/ 354025 h 717498"/>
              <a:gd name="connsiteX2" fmla="*/ 386791 w 512673"/>
              <a:gd name="connsiteY2" fmla="*/ 717499 h 717498"/>
              <a:gd name="connsiteX3" fmla="*/ 512674 w 512673"/>
              <a:gd name="connsiteY3" fmla="*/ 322631 h 717498"/>
              <a:gd name="connsiteX4" fmla="*/ 479450 w 512673"/>
              <a:gd name="connsiteY4" fmla="*/ 32614 h 717498"/>
              <a:gd name="connsiteX5" fmla="*/ 343814 w 512673"/>
              <a:gd name="connsiteY5" fmla="*/ 0 h 7174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673" h="717498">
                <a:moveTo>
                  <a:pt x="343814" y="0"/>
                </a:moveTo>
                <a:lnTo>
                  <a:pt x="0" y="354025"/>
                </a:lnTo>
                <a:lnTo>
                  <a:pt x="386791" y="717499"/>
                </a:lnTo>
                <a:lnTo>
                  <a:pt x="512674" y="322631"/>
                </a:lnTo>
                <a:lnTo>
                  <a:pt x="479450" y="32614"/>
                </a:lnTo>
                <a:lnTo>
                  <a:pt x="343814" y="0"/>
                </a:lnTo>
                <a:close/>
              </a:path>
            </a:pathLst>
          </a:custGeom>
          <a:solidFill>
            <a:schemeClr val="accent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1" name="任意多边形: 形状 40"/>
          <p:cNvSpPr/>
          <p:nvPr>
            <p:custDataLst>
              <p:tags r:id="rId47"/>
            </p:custDataLst>
          </p:nvPr>
        </p:nvSpPr>
        <p:spPr>
          <a:xfrm>
            <a:off x="1801168" y="5842794"/>
            <a:ext cx="297538" cy="333237"/>
          </a:xfrm>
          <a:custGeom>
            <a:gdLst>
              <a:gd name="connsiteX0" fmla="*/ 579120 w 670045"/>
              <a:gd name="connsiteY0" fmla="*/ 745541 h 750440"/>
              <a:gd name="connsiteX1" fmla="*/ 128778 w 670045"/>
              <a:gd name="connsiteY1" fmla="*/ 454304 h 750440"/>
              <a:gd name="connsiteX2" fmla="*/ 0 w 670045"/>
              <a:gd name="connsiteY2" fmla="*/ 152400 h 750440"/>
              <a:gd name="connsiteX3" fmla="*/ 535381 w 670045"/>
              <a:gd name="connsiteY3" fmla="*/ 0 h 750440"/>
              <a:gd name="connsiteX4" fmla="*/ 638556 w 670045"/>
              <a:gd name="connsiteY4" fmla="*/ 204368 h 750440"/>
              <a:gd name="connsiteX5" fmla="*/ 579120 w 670045"/>
              <a:gd name="connsiteY5" fmla="*/ 745541 h 7504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0045" h="750440">
                <a:moveTo>
                  <a:pt x="579120" y="745541"/>
                </a:moveTo>
                <a:cubicBezTo>
                  <a:pt x="381000" y="781964"/>
                  <a:pt x="225095" y="608381"/>
                  <a:pt x="128778" y="454304"/>
                </a:cubicBezTo>
                <a:cubicBezTo>
                  <a:pt x="58217" y="340919"/>
                  <a:pt x="0" y="152400"/>
                  <a:pt x="0" y="152400"/>
                </a:cubicBezTo>
                <a:lnTo>
                  <a:pt x="535381" y="0"/>
                </a:lnTo>
                <a:cubicBezTo>
                  <a:pt x="579973" y="62484"/>
                  <a:pt x="614766" y="131399"/>
                  <a:pt x="638556" y="204368"/>
                </a:cubicBezTo>
                <a:cubicBezTo>
                  <a:pt x="695874" y="385084"/>
                  <a:pt x="674294" y="581574"/>
                  <a:pt x="579120" y="745541"/>
                </a:cubicBezTo>
                <a:close/>
              </a:path>
            </a:pathLst>
          </a:custGeom>
          <a:solidFill>
            <a:schemeClr val="accent1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41"/>
          <p:cNvSpPr/>
          <p:nvPr>
            <p:custDataLst>
              <p:tags r:id="rId48"/>
            </p:custDataLst>
          </p:nvPr>
        </p:nvSpPr>
        <p:spPr>
          <a:xfrm>
            <a:off x="1858352" y="5933546"/>
            <a:ext cx="240528" cy="242486"/>
          </a:xfrm>
          <a:custGeom>
            <a:gdLst>
              <a:gd name="connsiteX0" fmla="*/ 450342 w 541660"/>
              <a:gd name="connsiteY0" fmla="*/ 541173 h 546071"/>
              <a:gd name="connsiteX1" fmla="*/ 0 w 541660"/>
              <a:gd name="connsiteY1" fmla="*/ 249936 h 546071"/>
              <a:gd name="connsiteX2" fmla="*/ 441960 w 541660"/>
              <a:gd name="connsiteY2" fmla="*/ 487680 h 546071"/>
              <a:gd name="connsiteX3" fmla="*/ 510388 w 541660"/>
              <a:gd name="connsiteY3" fmla="*/ 0 h 546071"/>
              <a:gd name="connsiteX4" fmla="*/ 450342 w 541660"/>
              <a:gd name="connsiteY4" fmla="*/ 541173 h 5460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660" h="546071">
                <a:moveTo>
                  <a:pt x="450342" y="541173"/>
                </a:moveTo>
                <a:cubicBezTo>
                  <a:pt x="252222" y="577596"/>
                  <a:pt x="96317" y="404013"/>
                  <a:pt x="0" y="249936"/>
                </a:cubicBezTo>
                <a:cubicBezTo>
                  <a:pt x="106680" y="357378"/>
                  <a:pt x="286817" y="495605"/>
                  <a:pt x="441960" y="487680"/>
                </a:cubicBezTo>
                <a:cubicBezTo>
                  <a:pt x="441960" y="487680"/>
                  <a:pt x="594360" y="365760"/>
                  <a:pt x="510388" y="0"/>
                </a:cubicBezTo>
                <a:cubicBezTo>
                  <a:pt x="567522" y="180792"/>
                  <a:pt x="545714" y="377297"/>
                  <a:pt x="450342" y="541173"/>
                </a:cubicBezTo>
                <a:close/>
              </a:path>
            </a:pathLst>
          </a:custGeom>
          <a:solidFill>
            <a:srgbClr val="E1DB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42"/>
          <p:cNvSpPr/>
          <p:nvPr>
            <p:custDataLst>
              <p:tags r:id="rId49"/>
            </p:custDataLst>
          </p:nvPr>
        </p:nvSpPr>
        <p:spPr>
          <a:xfrm>
            <a:off x="1099183" y="6338723"/>
            <a:ext cx="307579" cy="234140"/>
          </a:xfrm>
          <a:custGeom>
            <a:gdLst>
              <a:gd name="connsiteX0" fmla="*/ 322936 w 692658"/>
              <a:gd name="connsiteY0" fmla="*/ 22985 h 527276"/>
              <a:gd name="connsiteX1" fmla="*/ 48616 w 692658"/>
              <a:gd name="connsiteY1" fmla="*/ 37463 h 527276"/>
              <a:gd name="connsiteX2" fmla="*/ 0 w 692658"/>
              <a:gd name="connsiteY2" fmla="*/ 87755 h 527276"/>
              <a:gd name="connsiteX3" fmla="*/ 593141 w 692658"/>
              <a:gd name="connsiteY3" fmla="*/ 527277 h 527276"/>
              <a:gd name="connsiteX4" fmla="*/ 618287 w 692658"/>
              <a:gd name="connsiteY4" fmla="*/ 476528 h 527276"/>
              <a:gd name="connsiteX5" fmla="*/ 678332 w 692658"/>
              <a:gd name="connsiteY5" fmla="*/ 354608 h 527276"/>
              <a:gd name="connsiteX6" fmla="*/ 692658 w 692658"/>
              <a:gd name="connsiteY6" fmla="*/ 276121 h 527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2658" h="527276">
                <a:moveTo>
                  <a:pt x="322936" y="22985"/>
                </a:moveTo>
                <a:cubicBezTo>
                  <a:pt x="179984" y="-20906"/>
                  <a:pt x="95250" y="6069"/>
                  <a:pt x="48616" y="37463"/>
                </a:cubicBezTo>
                <a:cubicBezTo>
                  <a:pt x="28691" y="50189"/>
                  <a:pt x="12037" y="67410"/>
                  <a:pt x="0" y="87755"/>
                </a:cubicBezTo>
                <a:lnTo>
                  <a:pt x="593141" y="527277"/>
                </a:lnTo>
                <a:lnTo>
                  <a:pt x="618287" y="476528"/>
                </a:lnTo>
                <a:lnTo>
                  <a:pt x="678332" y="354608"/>
                </a:lnTo>
                <a:lnTo>
                  <a:pt x="692658" y="276121"/>
                </a:lnTo>
                <a:close/>
              </a:path>
            </a:pathLst>
          </a:custGeom>
          <a:solidFill>
            <a:schemeClr val="accent1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43"/>
          <p:cNvSpPr/>
          <p:nvPr>
            <p:custDataLst>
              <p:tags r:id="rId50"/>
            </p:custDataLst>
          </p:nvPr>
        </p:nvSpPr>
        <p:spPr>
          <a:xfrm>
            <a:off x="1099251" y="6355358"/>
            <a:ext cx="274554" cy="217504"/>
          </a:xfrm>
          <a:custGeom>
            <a:gdLst>
              <a:gd name="connsiteX0" fmla="*/ 48616 w 618286"/>
              <a:gd name="connsiteY0" fmla="*/ 0 h 489813"/>
              <a:gd name="connsiteX1" fmla="*/ 0 w 618286"/>
              <a:gd name="connsiteY1" fmla="*/ 50292 h 489813"/>
              <a:gd name="connsiteX2" fmla="*/ 593141 w 618286"/>
              <a:gd name="connsiteY2" fmla="*/ 489814 h 489813"/>
              <a:gd name="connsiteX3" fmla="*/ 618287 w 618286"/>
              <a:gd name="connsiteY3" fmla="*/ 439065 h 489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286" h="489812">
                <a:moveTo>
                  <a:pt x="48616" y="0"/>
                </a:moveTo>
                <a:cubicBezTo>
                  <a:pt x="28691" y="12726"/>
                  <a:pt x="12037" y="29947"/>
                  <a:pt x="0" y="50292"/>
                </a:cubicBezTo>
                <a:lnTo>
                  <a:pt x="593141" y="489814"/>
                </a:lnTo>
                <a:lnTo>
                  <a:pt x="618287" y="439065"/>
                </a:lnTo>
                <a:close/>
              </a:path>
            </a:pathLst>
          </a:custGeom>
          <a:solidFill>
            <a:srgbClr val="E1DB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44"/>
          <p:cNvSpPr/>
          <p:nvPr>
            <p:custDataLst>
              <p:tags r:id="rId51"/>
            </p:custDataLst>
          </p:nvPr>
        </p:nvSpPr>
        <p:spPr>
          <a:xfrm>
            <a:off x="1238660" y="5780670"/>
            <a:ext cx="389059" cy="692712"/>
          </a:xfrm>
          <a:custGeom>
            <a:gdLst>
              <a:gd name="connsiteX0" fmla="*/ 876148 w 876147"/>
              <a:gd name="connsiteY0" fmla="*/ 306019 h 1559966"/>
              <a:gd name="connsiteX1" fmla="*/ 782879 w 876147"/>
              <a:gd name="connsiteY1" fmla="*/ 532638 h 1559966"/>
              <a:gd name="connsiteX2" fmla="*/ 664921 w 876147"/>
              <a:gd name="connsiteY2" fmla="*/ 818693 h 1559966"/>
              <a:gd name="connsiteX3" fmla="*/ 359664 w 876147"/>
              <a:gd name="connsiteY3" fmla="*/ 1559966 h 1559966"/>
              <a:gd name="connsiteX4" fmla="*/ 0 w 876147"/>
              <a:gd name="connsiteY4" fmla="*/ 1291743 h 1559966"/>
              <a:gd name="connsiteX5" fmla="*/ 218999 w 876147"/>
              <a:gd name="connsiteY5" fmla="*/ 534467 h 1559966"/>
              <a:gd name="connsiteX6" fmla="*/ 279349 w 876147"/>
              <a:gd name="connsiteY6" fmla="*/ 324917 h 1559966"/>
              <a:gd name="connsiteX7" fmla="*/ 353873 w 876147"/>
              <a:gd name="connsiteY7" fmla="*/ 67361 h 1559966"/>
              <a:gd name="connsiteX8" fmla="*/ 373837 w 876147"/>
              <a:gd name="connsiteY8" fmla="*/ 0 h 1559966"/>
              <a:gd name="connsiteX9" fmla="*/ 554279 w 876147"/>
              <a:gd name="connsiteY9" fmla="*/ 109728 h 1559966"/>
              <a:gd name="connsiteX10" fmla="*/ 876148 w 876147"/>
              <a:gd name="connsiteY10" fmla="*/ 306019 h 15599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147" h="1559966">
                <a:moveTo>
                  <a:pt x="876148" y="306019"/>
                </a:moveTo>
                <a:lnTo>
                  <a:pt x="782879" y="532638"/>
                </a:lnTo>
                <a:lnTo>
                  <a:pt x="664921" y="818693"/>
                </a:lnTo>
                <a:lnTo>
                  <a:pt x="359664" y="1559966"/>
                </a:lnTo>
                <a:lnTo>
                  <a:pt x="0" y="1291743"/>
                </a:lnTo>
                <a:lnTo>
                  <a:pt x="218999" y="534467"/>
                </a:lnTo>
                <a:lnTo>
                  <a:pt x="279349" y="324917"/>
                </a:lnTo>
                <a:lnTo>
                  <a:pt x="353873" y="67361"/>
                </a:lnTo>
                <a:lnTo>
                  <a:pt x="373837" y="0"/>
                </a:lnTo>
                <a:lnTo>
                  <a:pt x="554279" y="109728"/>
                </a:lnTo>
                <a:lnTo>
                  <a:pt x="876148" y="306019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45"/>
          <p:cNvSpPr/>
          <p:nvPr>
            <p:custDataLst>
              <p:tags r:id="rId52"/>
            </p:custDataLst>
          </p:nvPr>
        </p:nvSpPr>
        <p:spPr>
          <a:xfrm>
            <a:off x="1335908" y="5924951"/>
            <a:ext cx="250395" cy="219264"/>
          </a:xfrm>
          <a:custGeom>
            <a:gdLst>
              <a:gd name="connsiteX0" fmla="*/ 563880 w 563880"/>
              <a:gd name="connsiteY0" fmla="*/ 207721 h 493775"/>
              <a:gd name="connsiteX1" fmla="*/ 445922 w 563880"/>
              <a:gd name="connsiteY1" fmla="*/ 493776 h 493775"/>
              <a:gd name="connsiteX2" fmla="*/ 0 w 563880"/>
              <a:gd name="connsiteY2" fmla="*/ 209550 h 493775"/>
              <a:gd name="connsiteX3" fmla="*/ 60350 w 563880"/>
              <a:gd name="connsiteY3" fmla="*/ 0 h 493775"/>
              <a:gd name="connsiteX4" fmla="*/ 563880 w 563880"/>
              <a:gd name="connsiteY4" fmla="*/ 207721 h 493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880" h="493775">
                <a:moveTo>
                  <a:pt x="563880" y="207721"/>
                </a:moveTo>
                <a:lnTo>
                  <a:pt x="445922" y="493776"/>
                </a:lnTo>
                <a:lnTo>
                  <a:pt x="0" y="209550"/>
                </a:lnTo>
                <a:lnTo>
                  <a:pt x="60350" y="0"/>
                </a:lnTo>
                <a:lnTo>
                  <a:pt x="563880" y="207721"/>
                </a:ln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7" name="任意多边形: 形状 46"/>
          <p:cNvSpPr/>
          <p:nvPr>
            <p:custDataLst>
              <p:tags r:id="rId53"/>
            </p:custDataLst>
          </p:nvPr>
        </p:nvSpPr>
        <p:spPr>
          <a:xfrm>
            <a:off x="1846848" y="5729305"/>
            <a:ext cx="362720" cy="332846"/>
          </a:xfrm>
          <a:custGeom>
            <a:gdLst>
              <a:gd name="connsiteX0" fmla="*/ 749198 w 816834"/>
              <a:gd name="connsiteY0" fmla="*/ 644042 h 749559"/>
              <a:gd name="connsiteX1" fmla="*/ 369875 w 816834"/>
              <a:gd name="connsiteY1" fmla="*/ 706983 h 749559"/>
              <a:gd name="connsiteX2" fmla="*/ 262128 w 816834"/>
              <a:gd name="connsiteY2" fmla="*/ 641909 h 749559"/>
              <a:gd name="connsiteX3" fmla="*/ 0 w 816834"/>
              <a:gd name="connsiteY3" fmla="*/ 484175 h 749559"/>
              <a:gd name="connsiteX4" fmla="*/ 474421 w 816834"/>
              <a:gd name="connsiteY4" fmla="*/ 0 h 749559"/>
              <a:gd name="connsiteX5" fmla="*/ 565861 w 816834"/>
              <a:gd name="connsiteY5" fmla="*/ 90068 h 749559"/>
              <a:gd name="connsiteX6" fmla="*/ 729234 w 816834"/>
              <a:gd name="connsiteY6" fmla="*/ 250546 h 749559"/>
              <a:gd name="connsiteX7" fmla="*/ 749198 w 816834"/>
              <a:gd name="connsiteY7" fmla="*/ 644042 h 749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6834" h="749559">
                <a:moveTo>
                  <a:pt x="749198" y="644042"/>
                </a:moveTo>
                <a:cubicBezTo>
                  <a:pt x="655488" y="755553"/>
                  <a:pt x="494568" y="782254"/>
                  <a:pt x="369875" y="706983"/>
                </a:cubicBezTo>
                <a:lnTo>
                  <a:pt x="262128" y="641909"/>
                </a:lnTo>
                <a:lnTo>
                  <a:pt x="0" y="484175"/>
                </a:lnTo>
                <a:lnTo>
                  <a:pt x="474421" y="0"/>
                </a:lnTo>
                <a:lnTo>
                  <a:pt x="565861" y="90068"/>
                </a:lnTo>
                <a:lnTo>
                  <a:pt x="729234" y="250546"/>
                </a:lnTo>
                <a:cubicBezTo>
                  <a:pt x="837850" y="356265"/>
                  <a:pt x="846567" y="527868"/>
                  <a:pt x="749198" y="644042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54"/>
            </p:custDataLst>
          </p:nvPr>
        </p:nvSpPr>
        <p:spPr>
          <a:xfrm>
            <a:off x="1846848" y="5729305"/>
            <a:ext cx="251274" cy="285043"/>
          </a:xfrm>
          <a:custGeom>
            <a:gdLst>
              <a:gd name="connsiteX0" fmla="*/ 565861 w 565861"/>
              <a:gd name="connsiteY0" fmla="*/ 90068 h 641908"/>
              <a:gd name="connsiteX1" fmla="*/ 262128 w 565861"/>
              <a:gd name="connsiteY1" fmla="*/ 641909 h 641908"/>
              <a:gd name="connsiteX2" fmla="*/ 0 w 565861"/>
              <a:gd name="connsiteY2" fmla="*/ 484175 h 641908"/>
              <a:gd name="connsiteX3" fmla="*/ 474421 w 565861"/>
              <a:gd name="connsiteY3" fmla="*/ 0 h 641908"/>
              <a:gd name="connsiteX4" fmla="*/ 565861 w 565861"/>
              <a:gd name="connsiteY4" fmla="*/ 90068 h 6419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861" h="641908">
                <a:moveTo>
                  <a:pt x="565861" y="90068"/>
                </a:moveTo>
                <a:lnTo>
                  <a:pt x="262128" y="641909"/>
                </a:lnTo>
                <a:lnTo>
                  <a:pt x="0" y="484175"/>
                </a:lnTo>
                <a:lnTo>
                  <a:pt x="474421" y="0"/>
                </a:lnTo>
                <a:lnTo>
                  <a:pt x="565861" y="90068"/>
                </a:ln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9" name="任意多边形: 形状 48"/>
          <p:cNvSpPr/>
          <p:nvPr>
            <p:custDataLst>
              <p:tags r:id="rId55"/>
            </p:custDataLst>
          </p:nvPr>
        </p:nvSpPr>
        <p:spPr>
          <a:xfrm>
            <a:off x="1304642" y="5534674"/>
            <a:ext cx="793074" cy="546604"/>
          </a:xfrm>
          <a:custGeom>
            <a:gdLst>
              <a:gd name="connsiteX0" fmla="*/ 1785976 w 1785975"/>
              <a:gd name="connsiteY0" fmla="*/ 464515 h 1230934"/>
              <a:gd name="connsiteX1" fmla="*/ 1336548 w 1785975"/>
              <a:gd name="connsiteY1" fmla="*/ 1058723 h 1230934"/>
              <a:gd name="connsiteX2" fmla="*/ 869290 w 1785975"/>
              <a:gd name="connsiteY2" fmla="*/ 721157 h 1230934"/>
              <a:gd name="connsiteX3" fmla="*/ 678028 w 1785975"/>
              <a:gd name="connsiteY3" fmla="*/ 1230935 h 1230934"/>
              <a:gd name="connsiteX4" fmla="*/ 0 w 1785975"/>
              <a:gd name="connsiteY4" fmla="*/ 985266 h 1230934"/>
              <a:gd name="connsiteX5" fmla="*/ 173279 w 1785975"/>
              <a:gd name="connsiteY5" fmla="*/ 439674 h 1230934"/>
              <a:gd name="connsiteX6" fmla="*/ 219608 w 1785975"/>
              <a:gd name="connsiteY6" fmla="*/ 294284 h 1230934"/>
              <a:gd name="connsiteX7" fmla="*/ 293218 w 1785975"/>
              <a:gd name="connsiteY7" fmla="*/ 191414 h 1230934"/>
              <a:gd name="connsiteX8" fmla="*/ 423824 w 1785975"/>
              <a:gd name="connsiteY8" fmla="*/ 8992 h 1230934"/>
              <a:gd name="connsiteX9" fmla="*/ 858622 w 1785975"/>
              <a:gd name="connsiteY9" fmla="*/ 4420 h 1230934"/>
              <a:gd name="connsiteX10" fmla="*/ 1288847 w 1785975"/>
              <a:gd name="connsiteY10" fmla="*/ 0 h 1230934"/>
              <a:gd name="connsiteX11" fmla="*/ 1313383 w 1785975"/>
              <a:gd name="connsiteY11" fmla="*/ 22860 h 1230934"/>
              <a:gd name="connsiteX12" fmla="*/ 1785976 w 1785975"/>
              <a:gd name="connsiteY12" fmla="*/ 464515 h 1230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975" h="1230934">
                <a:moveTo>
                  <a:pt x="1785976" y="464515"/>
                </a:moveTo>
                <a:lnTo>
                  <a:pt x="1336548" y="1058723"/>
                </a:lnTo>
                <a:lnTo>
                  <a:pt x="869290" y="721157"/>
                </a:lnTo>
                <a:lnTo>
                  <a:pt x="678028" y="1230935"/>
                </a:lnTo>
                <a:lnTo>
                  <a:pt x="0" y="985266"/>
                </a:lnTo>
                <a:lnTo>
                  <a:pt x="173279" y="439674"/>
                </a:lnTo>
                <a:lnTo>
                  <a:pt x="219608" y="294284"/>
                </a:lnTo>
                <a:lnTo>
                  <a:pt x="293218" y="191414"/>
                </a:lnTo>
                <a:lnTo>
                  <a:pt x="423824" y="8992"/>
                </a:lnTo>
                <a:lnTo>
                  <a:pt x="858622" y="4420"/>
                </a:lnTo>
                <a:lnTo>
                  <a:pt x="1288847" y="0"/>
                </a:lnTo>
                <a:lnTo>
                  <a:pt x="1313383" y="22860"/>
                </a:lnTo>
                <a:lnTo>
                  <a:pt x="1785976" y="46451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任意多边形: 形状 49"/>
          <p:cNvSpPr/>
          <p:nvPr>
            <p:custDataLst>
              <p:tags r:id="rId56"/>
            </p:custDataLst>
          </p:nvPr>
        </p:nvSpPr>
        <p:spPr>
          <a:xfrm>
            <a:off x="1381588" y="5534674"/>
            <a:ext cx="506270" cy="195240"/>
          </a:xfrm>
          <a:custGeom>
            <a:gdLst>
              <a:gd name="connsiteX0" fmla="*/ 1140104 w 1140104"/>
              <a:gd name="connsiteY0" fmla="*/ 22860 h 439674"/>
              <a:gd name="connsiteX1" fmla="*/ 0 w 1140104"/>
              <a:gd name="connsiteY1" fmla="*/ 439674 h 439674"/>
              <a:gd name="connsiteX2" fmla="*/ 46330 w 1140104"/>
              <a:gd name="connsiteY2" fmla="*/ 294284 h 439674"/>
              <a:gd name="connsiteX3" fmla="*/ 119939 w 1140104"/>
              <a:gd name="connsiteY3" fmla="*/ 191414 h 439674"/>
              <a:gd name="connsiteX4" fmla="*/ 685343 w 1140104"/>
              <a:gd name="connsiteY4" fmla="*/ 4420 h 439674"/>
              <a:gd name="connsiteX5" fmla="*/ 1115568 w 1140104"/>
              <a:gd name="connsiteY5" fmla="*/ 0 h 439674"/>
              <a:gd name="connsiteX6" fmla="*/ 1140104 w 1140104"/>
              <a:gd name="connsiteY6" fmla="*/ 22860 h 4396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0104" h="439673">
                <a:moveTo>
                  <a:pt x="1140104" y="22860"/>
                </a:moveTo>
                <a:lnTo>
                  <a:pt x="0" y="439674"/>
                </a:lnTo>
                <a:lnTo>
                  <a:pt x="46330" y="294284"/>
                </a:lnTo>
                <a:lnTo>
                  <a:pt x="119939" y="191414"/>
                </a:lnTo>
                <a:lnTo>
                  <a:pt x="685343" y="4420"/>
                </a:lnTo>
                <a:lnTo>
                  <a:pt x="1115568" y="0"/>
                </a:lnTo>
                <a:lnTo>
                  <a:pt x="1140104" y="22860"/>
                </a:lnTo>
                <a:close/>
              </a:path>
            </a:pathLst>
          </a:custGeom>
          <a:solidFill>
            <a:srgbClr val="3B201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1" name="任意多边形: 形状 50"/>
          <p:cNvSpPr/>
          <p:nvPr>
            <p:custDataLst>
              <p:tags r:id="rId57"/>
            </p:custDataLst>
          </p:nvPr>
        </p:nvSpPr>
        <p:spPr>
          <a:xfrm>
            <a:off x="1373399" y="5144194"/>
            <a:ext cx="507624" cy="520008"/>
          </a:xfrm>
          <a:custGeom>
            <a:gdLst>
              <a:gd name="connsiteX0" fmla="*/ 1143152 w 1143152"/>
              <a:gd name="connsiteY0" fmla="*/ 885749 h 1171041"/>
              <a:gd name="connsiteX1" fmla="*/ 64313 w 1143152"/>
              <a:gd name="connsiteY1" fmla="*/ 1171042 h 1171041"/>
              <a:gd name="connsiteX2" fmla="*/ 27127 w 1143152"/>
              <a:gd name="connsiteY2" fmla="*/ 1037539 h 1171041"/>
              <a:gd name="connsiteX3" fmla="*/ 6858 w 1143152"/>
              <a:gd name="connsiteY3" fmla="*/ 900379 h 1171041"/>
              <a:gd name="connsiteX4" fmla="*/ 0 w 1143152"/>
              <a:gd name="connsiteY4" fmla="*/ 747065 h 1171041"/>
              <a:gd name="connsiteX5" fmla="*/ 7620 w 1143152"/>
              <a:gd name="connsiteY5" fmla="*/ 568300 h 1171041"/>
              <a:gd name="connsiteX6" fmla="*/ 20117 w 1143152"/>
              <a:gd name="connsiteY6" fmla="*/ 452018 h 1171041"/>
              <a:gd name="connsiteX7" fmla="*/ 42977 w 1143152"/>
              <a:gd name="connsiteY7" fmla="*/ 304038 h 1171041"/>
              <a:gd name="connsiteX8" fmla="*/ 114757 w 1143152"/>
              <a:gd name="connsiteY8" fmla="*/ 0 h 1171041"/>
              <a:gd name="connsiteX9" fmla="*/ 809701 w 1143152"/>
              <a:gd name="connsiteY9" fmla="*/ 13259 h 1171041"/>
              <a:gd name="connsiteX10" fmla="*/ 849020 w 1143152"/>
              <a:gd name="connsiteY10" fmla="*/ 262128 h 1171041"/>
              <a:gd name="connsiteX11" fmla="*/ 877367 w 1143152"/>
              <a:gd name="connsiteY11" fmla="*/ 367284 h 1171041"/>
              <a:gd name="connsiteX12" fmla="*/ 912876 w 1143152"/>
              <a:gd name="connsiteY12" fmla="*/ 471221 h 1171041"/>
              <a:gd name="connsiteX13" fmla="*/ 968502 w 1143152"/>
              <a:gd name="connsiteY13" fmla="*/ 601980 h 1171041"/>
              <a:gd name="connsiteX14" fmla="*/ 1036777 w 1143152"/>
              <a:gd name="connsiteY14" fmla="*/ 730301 h 1171041"/>
              <a:gd name="connsiteX15" fmla="*/ 1109167 w 1143152"/>
              <a:gd name="connsiteY15" fmla="*/ 841401 h 1171041"/>
              <a:gd name="connsiteX16" fmla="*/ 1143152 w 1143152"/>
              <a:gd name="connsiteY16" fmla="*/ 885749 h 1171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3152" h="1171041">
                <a:moveTo>
                  <a:pt x="1143152" y="885749"/>
                </a:moveTo>
                <a:lnTo>
                  <a:pt x="64313" y="1171042"/>
                </a:lnTo>
                <a:cubicBezTo>
                  <a:pt x="48641" y="1127516"/>
                  <a:pt x="36212" y="1082893"/>
                  <a:pt x="27127" y="1037539"/>
                </a:cubicBezTo>
                <a:cubicBezTo>
                  <a:pt x="17806" y="992231"/>
                  <a:pt x="11040" y="946450"/>
                  <a:pt x="6858" y="900379"/>
                </a:cubicBezTo>
                <a:cubicBezTo>
                  <a:pt x="2134" y="849630"/>
                  <a:pt x="0" y="798119"/>
                  <a:pt x="0" y="747065"/>
                </a:cubicBezTo>
                <a:cubicBezTo>
                  <a:pt x="0" y="686105"/>
                  <a:pt x="2743" y="626669"/>
                  <a:pt x="7620" y="568300"/>
                </a:cubicBezTo>
                <a:cubicBezTo>
                  <a:pt x="11125" y="528523"/>
                  <a:pt x="15240" y="489661"/>
                  <a:pt x="20117" y="452018"/>
                </a:cubicBezTo>
                <a:cubicBezTo>
                  <a:pt x="26822" y="400050"/>
                  <a:pt x="35357" y="350215"/>
                  <a:pt x="42977" y="304038"/>
                </a:cubicBezTo>
                <a:cubicBezTo>
                  <a:pt x="61298" y="201457"/>
                  <a:pt x="85262" y="99944"/>
                  <a:pt x="114757" y="0"/>
                </a:cubicBezTo>
                <a:lnTo>
                  <a:pt x="809701" y="13259"/>
                </a:lnTo>
                <a:cubicBezTo>
                  <a:pt x="816407" y="97094"/>
                  <a:pt x="829544" y="180304"/>
                  <a:pt x="849020" y="262128"/>
                </a:cubicBezTo>
                <a:cubicBezTo>
                  <a:pt x="857402" y="298552"/>
                  <a:pt x="867156" y="333604"/>
                  <a:pt x="877367" y="367284"/>
                </a:cubicBezTo>
                <a:cubicBezTo>
                  <a:pt x="888492" y="403708"/>
                  <a:pt x="900379" y="438455"/>
                  <a:pt x="912876" y="471221"/>
                </a:cubicBezTo>
                <a:cubicBezTo>
                  <a:pt x="930859" y="518617"/>
                  <a:pt x="949605" y="562661"/>
                  <a:pt x="968502" y="601980"/>
                </a:cubicBezTo>
                <a:cubicBezTo>
                  <a:pt x="991667" y="650443"/>
                  <a:pt x="1014984" y="693420"/>
                  <a:pt x="1036777" y="730301"/>
                </a:cubicBezTo>
                <a:cubicBezTo>
                  <a:pt x="1064666" y="777850"/>
                  <a:pt x="1090117" y="815340"/>
                  <a:pt x="1109167" y="841401"/>
                </a:cubicBezTo>
                <a:cubicBezTo>
                  <a:pt x="1129894" y="870509"/>
                  <a:pt x="1143152" y="885749"/>
                  <a:pt x="1143152" y="885749"/>
                </a:cubicBezTo>
                <a:close/>
              </a:path>
            </a:pathLst>
          </a:custGeom>
          <a:solidFill>
            <a:schemeClr val="accent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2" name="任意多边形: 形状 51"/>
          <p:cNvSpPr/>
          <p:nvPr>
            <p:custDataLst>
              <p:tags r:id="rId58"/>
            </p:custDataLst>
          </p:nvPr>
        </p:nvSpPr>
        <p:spPr>
          <a:xfrm>
            <a:off x="1458669" y="5141758"/>
            <a:ext cx="227453" cy="113286"/>
          </a:xfrm>
          <a:custGeom>
            <a:gdLst>
              <a:gd name="connsiteX0" fmla="*/ 511759 w 512216"/>
              <a:gd name="connsiteY0" fmla="*/ 40996 h 255117"/>
              <a:gd name="connsiteX1" fmla="*/ 400812 w 512216"/>
              <a:gd name="connsiteY1" fmla="*/ 158496 h 255117"/>
              <a:gd name="connsiteX2" fmla="*/ 230429 w 512216"/>
              <a:gd name="connsiteY2" fmla="*/ 255118 h 255117"/>
              <a:gd name="connsiteX3" fmla="*/ 104546 w 512216"/>
              <a:gd name="connsiteY3" fmla="*/ 169774 h 255117"/>
              <a:gd name="connsiteX4" fmla="*/ 0 w 512216"/>
              <a:gd name="connsiteY4" fmla="*/ 0 h 255117"/>
              <a:gd name="connsiteX5" fmla="*/ 512216 w 512216"/>
              <a:gd name="connsiteY5" fmla="*/ 41605 h 255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216" h="255117">
                <a:moveTo>
                  <a:pt x="511759" y="40996"/>
                </a:moveTo>
                <a:cubicBezTo>
                  <a:pt x="477515" y="82662"/>
                  <a:pt x="440451" y="121920"/>
                  <a:pt x="400812" y="158496"/>
                </a:cubicBezTo>
                <a:cubicBezTo>
                  <a:pt x="346558" y="208178"/>
                  <a:pt x="282092" y="254813"/>
                  <a:pt x="230429" y="255118"/>
                </a:cubicBezTo>
                <a:cubicBezTo>
                  <a:pt x="187300" y="255118"/>
                  <a:pt x="142951" y="217018"/>
                  <a:pt x="104546" y="169774"/>
                </a:cubicBezTo>
                <a:cubicBezTo>
                  <a:pt x="63906" y="116967"/>
                  <a:pt x="28869" y="60061"/>
                  <a:pt x="0" y="0"/>
                </a:cubicBezTo>
                <a:lnTo>
                  <a:pt x="512216" y="41605"/>
                </a:ln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3" name="任意多边形: 形状 52"/>
          <p:cNvSpPr/>
          <p:nvPr>
            <p:custDataLst>
              <p:tags r:id="rId59"/>
            </p:custDataLst>
          </p:nvPr>
        </p:nvSpPr>
        <p:spPr>
          <a:xfrm>
            <a:off x="1458669" y="5141758"/>
            <a:ext cx="227453" cy="77767"/>
          </a:xfrm>
          <a:custGeom>
            <a:gdLst>
              <a:gd name="connsiteX0" fmla="*/ 511759 w 512216"/>
              <a:gd name="connsiteY0" fmla="*/ 40996 h 175129"/>
              <a:gd name="connsiteX1" fmla="*/ 400812 w 512216"/>
              <a:gd name="connsiteY1" fmla="*/ 158496 h 175129"/>
              <a:gd name="connsiteX2" fmla="*/ 104546 w 512216"/>
              <a:gd name="connsiteY2" fmla="*/ 169774 h 175129"/>
              <a:gd name="connsiteX3" fmla="*/ 0 w 512216"/>
              <a:gd name="connsiteY3" fmla="*/ 0 h 175129"/>
              <a:gd name="connsiteX4" fmla="*/ 512216 w 512216"/>
              <a:gd name="connsiteY4" fmla="*/ 41605 h 1751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216" h="175129">
                <a:moveTo>
                  <a:pt x="511759" y="40996"/>
                </a:moveTo>
                <a:cubicBezTo>
                  <a:pt x="477515" y="82662"/>
                  <a:pt x="440451" y="121920"/>
                  <a:pt x="400812" y="158496"/>
                </a:cubicBezTo>
                <a:cubicBezTo>
                  <a:pt x="303047" y="175854"/>
                  <a:pt x="203350" y="179649"/>
                  <a:pt x="104546" y="169774"/>
                </a:cubicBezTo>
                <a:cubicBezTo>
                  <a:pt x="63906" y="116967"/>
                  <a:pt x="28869" y="60061"/>
                  <a:pt x="0" y="0"/>
                </a:cubicBezTo>
                <a:lnTo>
                  <a:pt x="512216" y="41605"/>
                </a:ln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任意多边形: 形状 53"/>
          <p:cNvSpPr/>
          <p:nvPr>
            <p:custDataLst>
              <p:tags r:id="rId60"/>
            </p:custDataLst>
          </p:nvPr>
        </p:nvSpPr>
        <p:spPr>
          <a:xfrm>
            <a:off x="1376444" y="5468489"/>
            <a:ext cx="489487" cy="136431"/>
          </a:xfrm>
          <a:custGeom>
            <a:gdLst>
              <a:gd name="connsiteX0" fmla="*/ 1102309 w 1102309"/>
              <a:gd name="connsiteY0" fmla="*/ 111100 h 307238"/>
              <a:gd name="connsiteX1" fmla="*/ 20269 w 1102309"/>
              <a:gd name="connsiteY1" fmla="*/ 307238 h 307238"/>
              <a:gd name="connsiteX2" fmla="*/ 0 w 1102309"/>
              <a:gd name="connsiteY2" fmla="*/ 170078 h 307238"/>
              <a:gd name="connsiteX3" fmla="*/ 1029919 w 1102309"/>
              <a:gd name="connsiteY3" fmla="*/ 0 h 307238"/>
              <a:gd name="connsiteX4" fmla="*/ 1102309 w 1102309"/>
              <a:gd name="connsiteY4" fmla="*/ 111100 h 3072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309" h="307238">
                <a:moveTo>
                  <a:pt x="1102309" y="111100"/>
                </a:moveTo>
                <a:lnTo>
                  <a:pt x="20269" y="307238"/>
                </a:lnTo>
                <a:cubicBezTo>
                  <a:pt x="10948" y="261930"/>
                  <a:pt x="4182" y="216149"/>
                  <a:pt x="0" y="170078"/>
                </a:cubicBezTo>
                <a:lnTo>
                  <a:pt x="1029919" y="0"/>
                </a:lnTo>
                <a:cubicBezTo>
                  <a:pt x="1057808" y="47549"/>
                  <a:pt x="1083259" y="85039"/>
                  <a:pt x="1102309" y="11110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5" name="任意多边形: 形状 54"/>
          <p:cNvSpPr/>
          <p:nvPr>
            <p:custDataLst>
              <p:tags r:id="rId61"/>
            </p:custDataLst>
          </p:nvPr>
        </p:nvSpPr>
        <p:spPr>
          <a:xfrm>
            <a:off x="1373399" y="5353443"/>
            <a:ext cx="430407" cy="122490"/>
          </a:xfrm>
          <a:custGeom>
            <a:gdLst>
              <a:gd name="connsiteX0" fmla="*/ 969264 w 969263"/>
              <a:gd name="connsiteY0" fmla="*/ 130759 h 275844"/>
              <a:gd name="connsiteX1" fmla="*/ 0 w 969263"/>
              <a:gd name="connsiteY1" fmla="*/ 275844 h 275844"/>
              <a:gd name="connsiteX2" fmla="*/ 7620 w 969263"/>
              <a:gd name="connsiteY2" fmla="*/ 97079 h 275844"/>
              <a:gd name="connsiteX3" fmla="*/ 912876 w 969263"/>
              <a:gd name="connsiteY3" fmla="*/ 0 h 275844"/>
              <a:gd name="connsiteX4" fmla="*/ 969264 w 969263"/>
              <a:gd name="connsiteY4" fmla="*/ 130759 h 275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263" h="275844">
                <a:moveTo>
                  <a:pt x="969264" y="130759"/>
                </a:moveTo>
                <a:lnTo>
                  <a:pt x="0" y="275844"/>
                </a:lnTo>
                <a:cubicBezTo>
                  <a:pt x="0" y="214884"/>
                  <a:pt x="2743" y="155448"/>
                  <a:pt x="7620" y="97079"/>
                </a:cubicBezTo>
                <a:lnTo>
                  <a:pt x="912876" y="0"/>
                </a:lnTo>
                <a:cubicBezTo>
                  <a:pt x="930859" y="47396"/>
                  <a:pt x="949605" y="90831"/>
                  <a:pt x="969264" y="13075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55"/>
          <p:cNvSpPr/>
          <p:nvPr>
            <p:custDataLst>
              <p:tags r:id="rId62"/>
            </p:custDataLst>
          </p:nvPr>
        </p:nvSpPr>
        <p:spPr>
          <a:xfrm>
            <a:off x="1382332" y="5260458"/>
            <a:ext cx="380870" cy="84322"/>
          </a:xfrm>
          <a:custGeom>
            <a:gdLst>
              <a:gd name="connsiteX0" fmla="*/ 857707 w 857707"/>
              <a:gd name="connsiteY0" fmla="*/ 105461 h 189890"/>
              <a:gd name="connsiteX1" fmla="*/ 0 w 857707"/>
              <a:gd name="connsiteY1" fmla="*/ 189891 h 189890"/>
              <a:gd name="connsiteX2" fmla="*/ 22860 w 857707"/>
              <a:gd name="connsiteY2" fmla="*/ 41910 h 189890"/>
              <a:gd name="connsiteX3" fmla="*/ 828904 w 857707"/>
              <a:gd name="connsiteY3" fmla="*/ 0 h 189890"/>
              <a:gd name="connsiteX4" fmla="*/ 857707 w 857707"/>
              <a:gd name="connsiteY4" fmla="*/ 105461 h 1898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707" h="189890">
                <a:moveTo>
                  <a:pt x="857707" y="105461"/>
                </a:moveTo>
                <a:lnTo>
                  <a:pt x="0" y="189891"/>
                </a:lnTo>
                <a:cubicBezTo>
                  <a:pt x="6706" y="137922"/>
                  <a:pt x="15240" y="88087"/>
                  <a:pt x="22860" y="41910"/>
                </a:cubicBezTo>
                <a:lnTo>
                  <a:pt x="828904" y="0"/>
                </a:lnTo>
                <a:cubicBezTo>
                  <a:pt x="837286" y="37491"/>
                  <a:pt x="847039" y="71781"/>
                  <a:pt x="857707" y="10546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5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6"/>
          <p:cNvSpPr/>
          <p:nvPr>
            <p:custDataLst>
              <p:tags r:id="rId63"/>
            </p:custDataLst>
          </p:nvPr>
        </p:nvSpPr>
        <p:spPr>
          <a:xfrm>
            <a:off x="1187808" y="4126978"/>
            <a:ext cx="244437" cy="467027"/>
          </a:xfrm>
          <a:custGeom>
            <a:gdLst>
              <a:gd name="connsiteX0" fmla="*/ 522795 w 550465"/>
              <a:gd name="connsiteY0" fmla="*/ 520003 h 1051729"/>
              <a:gd name="connsiteX1" fmla="*/ 472351 w 550465"/>
              <a:gd name="connsiteY1" fmla="*/ 367603 h 1051729"/>
              <a:gd name="connsiteX2" fmla="*/ 294653 w 550465"/>
              <a:gd name="connsiteY2" fmla="*/ 39181 h 1051729"/>
              <a:gd name="connsiteX3" fmla="*/ 276060 w 550465"/>
              <a:gd name="connsiteY3" fmla="*/ 15407 h 1051729"/>
              <a:gd name="connsiteX4" fmla="*/ 220434 w 550465"/>
              <a:gd name="connsiteY4" fmla="*/ 13426 h 1051729"/>
              <a:gd name="connsiteX5" fmla="*/ 191783 w 550465"/>
              <a:gd name="connsiteY5" fmla="*/ 53202 h 1051729"/>
              <a:gd name="connsiteX6" fmla="*/ 21857 w 550465"/>
              <a:gd name="connsiteY6" fmla="*/ 480989 h 1051729"/>
              <a:gd name="connsiteX7" fmla="*/ 368 w 550465"/>
              <a:gd name="connsiteY7" fmla="*/ 653201 h 1051729"/>
              <a:gd name="connsiteX8" fmla="*/ 24600 w 550465"/>
              <a:gd name="connsiteY8" fmla="*/ 847663 h 1051729"/>
              <a:gd name="connsiteX9" fmla="*/ 97295 w 550465"/>
              <a:gd name="connsiteY9" fmla="*/ 983299 h 1051729"/>
              <a:gd name="connsiteX10" fmla="*/ 243294 w 550465"/>
              <a:gd name="connsiteY10" fmla="*/ 1051727 h 1051729"/>
              <a:gd name="connsiteX11" fmla="*/ 390969 w 550465"/>
              <a:gd name="connsiteY11" fmla="*/ 1004026 h 1051729"/>
              <a:gd name="connsiteX12" fmla="*/ 451929 w 550465"/>
              <a:gd name="connsiteY12" fmla="*/ 947790 h 1051729"/>
              <a:gd name="connsiteX13" fmla="*/ 494906 w 550465"/>
              <a:gd name="connsiteY13" fmla="*/ 895212 h 1051729"/>
              <a:gd name="connsiteX14" fmla="*/ 550380 w 550465"/>
              <a:gd name="connsiteY14" fmla="*/ 712332 h 1051729"/>
              <a:gd name="connsiteX15" fmla="*/ 522795 w 550465"/>
              <a:gd name="connsiteY15" fmla="*/ 520003 h 1051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0465" h="1051729">
                <a:moveTo>
                  <a:pt x="522795" y="520003"/>
                </a:moveTo>
                <a:cubicBezTo>
                  <a:pt x="509806" y="468017"/>
                  <a:pt x="492943" y="417074"/>
                  <a:pt x="472351" y="367603"/>
                </a:cubicBezTo>
                <a:cubicBezTo>
                  <a:pt x="423717" y="252718"/>
                  <a:pt x="364214" y="142743"/>
                  <a:pt x="294653" y="39181"/>
                </a:cubicBezTo>
                <a:cubicBezTo>
                  <a:pt x="289238" y="30674"/>
                  <a:pt x="283012" y="22711"/>
                  <a:pt x="276060" y="15407"/>
                </a:cubicBezTo>
                <a:cubicBezTo>
                  <a:pt x="257467" y="-4557"/>
                  <a:pt x="240093" y="-5015"/>
                  <a:pt x="220434" y="13426"/>
                </a:cubicBezTo>
                <a:cubicBezTo>
                  <a:pt x="208818" y="25068"/>
                  <a:pt x="199145" y="38497"/>
                  <a:pt x="191783" y="53202"/>
                </a:cubicBezTo>
                <a:cubicBezTo>
                  <a:pt x="115214" y="187054"/>
                  <a:pt x="58003" y="331081"/>
                  <a:pt x="21857" y="480989"/>
                </a:cubicBezTo>
                <a:cubicBezTo>
                  <a:pt x="8764" y="537496"/>
                  <a:pt x="1563" y="595208"/>
                  <a:pt x="368" y="653201"/>
                </a:cubicBezTo>
                <a:cubicBezTo>
                  <a:pt x="-1895" y="718896"/>
                  <a:pt x="6284" y="784533"/>
                  <a:pt x="24600" y="847663"/>
                </a:cubicBezTo>
                <a:cubicBezTo>
                  <a:pt x="38532" y="897683"/>
                  <a:pt x="63357" y="944002"/>
                  <a:pt x="97295" y="983299"/>
                </a:cubicBezTo>
                <a:cubicBezTo>
                  <a:pt x="133205" y="1026890"/>
                  <a:pt x="186817" y="1052018"/>
                  <a:pt x="243294" y="1051727"/>
                </a:cubicBezTo>
                <a:cubicBezTo>
                  <a:pt x="297396" y="1051727"/>
                  <a:pt x="349059" y="1042278"/>
                  <a:pt x="390969" y="1004026"/>
                </a:cubicBezTo>
                <a:cubicBezTo>
                  <a:pt x="411544" y="985433"/>
                  <a:pt x="431813" y="966535"/>
                  <a:pt x="451929" y="947790"/>
                </a:cubicBezTo>
                <a:cubicBezTo>
                  <a:pt x="468340" y="932078"/>
                  <a:pt x="482772" y="914421"/>
                  <a:pt x="494906" y="895212"/>
                </a:cubicBezTo>
                <a:cubicBezTo>
                  <a:pt x="530362" y="840744"/>
                  <a:pt x="549601" y="777319"/>
                  <a:pt x="550380" y="712332"/>
                </a:cubicBezTo>
                <a:cubicBezTo>
                  <a:pt x="551470" y="647164"/>
                  <a:pt x="542158" y="582239"/>
                  <a:pt x="522795" y="520003"/>
                </a:cubicBezTo>
                <a:close/>
              </a:path>
            </a:pathLst>
          </a:custGeom>
          <a:solidFill>
            <a:schemeClr val="accent6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57"/>
          <p:cNvSpPr/>
          <p:nvPr>
            <p:custDataLst>
              <p:tags r:id="rId64"/>
            </p:custDataLst>
          </p:nvPr>
        </p:nvSpPr>
        <p:spPr>
          <a:xfrm>
            <a:off x="1271952" y="4260708"/>
            <a:ext cx="97839" cy="257811"/>
          </a:xfrm>
          <a:custGeom>
            <a:gdLst>
              <a:gd name="connsiteX0" fmla="*/ 122233 w 220330"/>
              <a:gd name="connsiteY0" fmla="*/ 51206 h 580582"/>
              <a:gd name="connsiteX1" fmla="*/ 94648 w 220330"/>
              <a:gd name="connsiteY1" fmla="*/ 0 h 580582"/>
              <a:gd name="connsiteX2" fmla="*/ 76360 w 220330"/>
              <a:gd name="connsiteY2" fmla="*/ 31699 h 580582"/>
              <a:gd name="connsiteX3" fmla="*/ 9000 w 220330"/>
              <a:gd name="connsiteY3" fmla="*/ 267767 h 580582"/>
              <a:gd name="connsiteX4" fmla="*/ 18601 w 220330"/>
              <a:gd name="connsiteY4" fmla="*/ 488747 h 580582"/>
              <a:gd name="connsiteX5" fmla="*/ 49081 w 220330"/>
              <a:gd name="connsiteY5" fmla="*/ 548945 h 580582"/>
              <a:gd name="connsiteX6" fmla="*/ 138235 w 220330"/>
              <a:gd name="connsiteY6" fmla="*/ 561746 h 580582"/>
              <a:gd name="connsiteX7" fmla="*/ 213520 w 220330"/>
              <a:gd name="connsiteY7" fmla="*/ 447142 h 580582"/>
              <a:gd name="connsiteX8" fmla="*/ 214435 w 220330"/>
              <a:gd name="connsiteY8" fmla="*/ 330860 h 580582"/>
              <a:gd name="connsiteX9" fmla="*/ 122233 w 220330"/>
              <a:gd name="connsiteY9" fmla="*/ 51206 h 5805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30" h="580582">
                <a:moveTo>
                  <a:pt x="122233" y="51206"/>
                </a:moveTo>
                <a:cubicBezTo>
                  <a:pt x="116903" y="32321"/>
                  <a:pt x="107486" y="14839"/>
                  <a:pt x="94648" y="0"/>
                </a:cubicBezTo>
                <a:cubicBezTo>
                  <a:pt x="86027" y="8894"/>
                  <a:pt x="79745" y="19785"/>
                  <a:pt x="76360" y="31699"/>
                </a:cubicBezTo>
                <a:cubicBezTo>
                  <a:pt x="45905" y="107882"/>
                  <a:pt x="23333" y="186984"/>
                  <a:pt x="9000" y="267767"/>
                </a:cubicBezTo>
                <a:cubicBezTo>
                  <a:pt x="-5664" y="341123"/>
                  <a:pt x="-2369" y="416939"/>
                  <a:pt x="18601" y="488747"/>
                </a:cubicBezTo>
                <a:cubicBezTo>
                  <a:pt x="25131" y="510453"/>
                  <a:pt x="35450" y="530834"/>
                  <a:pt x="49081" y="548945"/>
                </a:cubicBezTo>
                <a:cubicBezTo>
                  <a:pt x="78342" y="586740"/>
                  <a:pt x="100287" y="590245"/>
                  <a:pt x="138235" y="561746"/>
                </a:cubicBezTo>
                <a:cubicBezTo>
                  <a:pt x="176231" y="533780"/>
                  <a:pt x="202942" y="493119"/>
                  <a:pt x="213520" y="447142"/>
                </a:cubicBezTo>
                <a:cubicBezTo>
                  <a:pt x="222280" y="408909"/>
                  <a:pt x="222593" y="369226"/>
                  <a:pt x="214435" y="330860"/>
                </a:cubicBezTo>
                <a:cubicBezTo>
                  <a:pt x="194009" y="234554"/>
                  <a:pt x="163090" y="140776"/>
                  <a:pt x="122233" y="51206"/>
                </a:cubicBezTo>
                <a:close/>
              </a:path>
            </a:pathLst>
          </a:custGeom>
          <a:solidFill>
            <a:srgbClr val="FF91A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9" name="任意多边形: 形状 58"/>
          <p:cNvSpPr/>
          <p:nvPr>
            <p:custDataLst>
              <p:tags r:id="rId65"/>
            </p:custDataLst>
          </p:nvPr>
        </p:nvSpPr>
        <p:spPr>
          <a:xfrm>
            <a:off x="1330998" y="4391049"/>
            <a:ext cx="12176" cy="82713"/>
          </a:xfrm>
          <a:custGeom>
            <a:gdLst>
              <a:gd name="connsiteX0" fmla="*/ 5570 w 27420"/>
              <a:gd name="connsiteY0" fmla="*/ 0 h 186266"/>
              <a:gd name="connsiteX1" fmla="*/ 15629 w 27420"/>
              <a:gd name="connsiteY1" fmla="*/ 18440 h 186266"/>
              <a:gd name="connsiteX2" fmla="*/ 27211 w 27420"/>
              <a:gd name="connsiteY2" fmla="*/ 156972 h 186266"/>
              <a:gd name="connsiteX3" fmla="*/ 21572 w 27420"/>
              <a:gd name="connsiteY3" fmla="*/ 181813 h 186266"/>
              <a:gd name="connsiteX4" fmla="*/ 12276 w 27420"/>
              <a:gd name="connsiteY4" fmla="*/ 186233 h 186266"/>
              <a:gd name="connsiteX5" fmla="*/ 3742 w 27420"/>
              <a:gd name="connsiteY5" fmla="*/ 180289 h 186266"/>
              <a:gd name="connsiteX6" fmla="*/ 2218 w 27420"/>
              <a:gd name="connsiteY6" fmla="*/ 172974 h 186266"/>
              <a:gd name="connsiteX7" fmla="*/ 389 w 27420"/>
              <a:gd name="connsiteY7" fmla="*/ 26213 h 186266"/>
              <a:gd name="connsiteX8" fmla="*/ 5570 w 27420"/>
              <a:gd name="connsiteY8" fmla="*/ 0 h 186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20" h="186266">
                <a:moveTo>
                  <a:pt x="5570" y="0"/>
                </a:moveTo>
                <a:cubicBezTo>
                  <a:pt x="11755" y="4115"/>
                  <a:pt x="15518" y="11012"/>
                  <a:pt x="15629" y="18440"/>
                </a:cubicBezTo>
                <a:cubicBezTo>
                  <a:pt x="24122" y="64113"/>
                  <a:pt x="28002" y="110524"/>
                  <a:pt x="27211" y="156972"/>
                </a:cubicBezTo>
                <a:cubicBezTo>
                  <a:pt x="28106" y="165647"/>
                  <a:pt x="26125" y="174375"/>
                  <a:pt x="21572" y="181813"/>
                </a:cubicBezTo>
                <a:cubicBezTo>
                  <a:pt x="19137" y="184399"/>
                  <a:pt x="15819" y="185977"/>
                  <a:pt x="12276" y="186233"/>
                </a:cubicBezTo>
                <a:cubicBezTo>
                  <a:pt x="8364" y="186591"/>
                  <a:pt x="4763" y="184082"/>
                  <a:pt x="3742" y="180289"/>
                </a:cubicBezTo>
                <a:cubicBezTo>
                  <a:pt x="3015" y="177901"/>
                  <a:pt x="2506" y="175454"/>
                  <a:pt x="2218" y="172974"/>
                </a:cubicBezTo>
                <a:lnTo>
                  <a:pt x="389" y="26213"/>
                </a:lnTo>
                <a:cubicBezTo>
                  <a:pt x="-872" y="17142"/>
                  <a:pt x="953" y="7910"/>
                  <a:pt x="5570" y="0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0" name="任意多边形: 形状 59"/>
          <p:cNvSpPr/>
          <p:nvPr>
            <p:custDataLst>
              <p:tags r:id="rId66"/>
            </p:custDataLst>
          </p:nvPr>
        </p:nvSpPr>
        <p:spPr>
          <a:xfrm>
            <a:off x="1302988" y="4412565"/>
            <a:ext cx="18379" cy="63619"/>
          </a:xfrm>
          <a:custGeom>
            <a:gdLst>
              <a:gd name="connsiteX0" fmla="*/ 27652 w 41388"/>
              <a:gd name="connsiteY0" fmla="*/ 57161 h 143269"/>
              <a:gd name="connsiteX1" fmla="*/ 39844 w 41388"/>
              <a:gd name="connsiteY1" fmla="*/ 104710 h 143269"/>
              <a:gd name="connsiteX2" fmla="*/ 41215 w 41388"/>
              <a:gd name="connsiteY2" fmla="*/ 130923 h 143269"/>
              <a:gd name="connsiteX3" fmla="*/ 31380 w 41388"/>
              <a:gd name="connsiteY3" fmla="*/ 143201 h 143269"/>
              <a:gd name="connsiteX4" fmla="*/ 29938 w 41388"/>
              <a:gd name="connsiteY4" fmla="*/ 143267 h 143269"/>
              <a:gd name="connsiteX5" fmla="*/ 18813 w 41388"/>
              <a:gd name="connsiteY5" fmla="*/ 134885 h 143269"/>
              <a:gd name="connsiteX6" fmla="*/ 16679 w 41388"/>
              <a:gd name="connsiteY6" fmla="*/ 127722 h 143269"/>
              <a:gd name="connsiteX7" fmla="*/ 525 w 41388"/>
              <a:gd name="connsiteY7" fmla="*/ 19366 h 143269"/>
              <a:gd name="connsiteX8" fmla="*/ 525 w 41388"/>
              <a:gd name="connsiteY8" fmla="*/ 4126 h 143269"/>
              <a:gd name="connsiteX9" fmla="*/ 5401 w 41388"/>
              <a:gd name="connsiteY9" fmla="*/ 11 h 143269"/>
              <a:gd name="connsiteX10" fmla="*/ 11497 w 41388"/>
              <a:gd name="connsiteY10" fmla="*/ 3059 h 143269"/>
              <a:gd name="connsiteX11" fmla="*/ 29633 w 41388"/>
              <a:gd name="connsiteY11" fmla="*/ 56399 h 14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88" h="143269">
                <a:moveTo>
                  <a:pt x="27652" y="57161"/>
                </a:moveTo>
                <a:cubicBezTo>
                  <a:pt x="31767" y="72401"/>
                  <a:pt x="36491" y="88708"/>
                  <a:pt x="39844" y="104710"/>
                </a:cubicBezTo>
                <a:cubicBezTo>
                  <a:pt x="41215" y="113375"/>
                  <a:pt x="41676" y="122161"/>
                  <a:pt x="41215" y="130923"/>
                </a:cubicBezTo>
                <a:cubicBezTo>
                  <a:pt x="41891" y="137029"/>
                  <a:pt x="37486" y="142528"/>
                  <a:pt x="31380" y="143201"/>
                </a:cubicBezTo>
                <a:cubicBezTo>
                  <a:pt x="30901" y="143255"/>
                  <a:pt x="30419" y="143276"/>
                  <a:pt x="29938" y="143267"/>
                </a:cubicBezTo>
                <a:cubicBezTo>
                  <a:pt x="24741" y="143371"/>
                  <a:pt x="20146" y="139910"/>
                  <a:pt x="18813" y="134885"/>
                </a:cubicBezTo>
                <a:cubicBezTo>
                  <a:pt x="17962" y="132541"/>
                  <a:pt x="17249" y="130150"/>
                  <a:pt x="16679" y="127722"/>
                </a:cubicBezTo>
                <a:cubicBezTo>
                  <a:pt x="11193" y="91603"/>
                  <a:pt x="5706" y="55485"/>
                  <a:pt x="525" y="19366"/>
                </a:cubicBezTo>
                <a:cubicBezTo>
                  <a:pt x="-175" y="14309"/>
                  <a:pt x="-175" y="9182"/>
                  <a:pt x="525" y="4126"/>
                </a:cubicBezTo>
                <a:cubicBezTo>
                  <a:pt x="1302" y="1985"/>
                  <a:pt x="3160" y="416"/>
                  <a:pt x="5401" y="11"/>
                </a:cubicBezTo>
                <a:cubicBezTo>
                  <a:pt x="7831" y="-126"/>
                  <a:pt x="10150" y="1034"/>
                  <a:pt x="11497" y="3059"/>
                </a:cubicBezTo>
                <a:cubicBezTo>
                  <a:pt x="17746" y="20737"/>
                  <a:pt x="23537" y="38568"/>
                  <a:pt x="29633" y="56399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1" name="任意多边形: 形状 60"/>
          <p:cNvSpPr/>
          <p:nvPr>
            <p:custDataLst>
              <p:tags r:id="rId67"/>
            </p:custDataLst>
          </p:nvPr>
        </p:nvSpPr>
        <p:spPr>
          <a:xfrm>
            <a:off x="1803761" y="4188255"/>
            <a:ext cx="251199" cy="462007"/>
          </a:xfrm>
          <a:custGeom>
            <a:gdLst>
              <a:gd name="connsiteX0" fmla="*/ 464923 w 565691"/>
              <a:gd name="connsiteY0" fmla="*/ 42310 h 1040426"/>
              <a:gd name="connsiteX1" fmla="*/ 444654 w 565691"/>
              <a:gd name="connsiteY1" fmla="*/ 10763 h 1040426"/>
              <a:gd name="connsiteX2" fmla="*/ 403201 w 565691"/>
              <a:gd name="connsiteY2" fmla="*/ 6039 h 1040426"/>
              <a:gd name="connsiteX3" fmla="*/ 372721 w 565691"/>
              <a:gd name="connsiteY3" fmla="*/ 33471 h 1040426"/>
              <a:gd name="connsiteX4" fmla="*/ 179935 w 565691"/>
              <a:gd name="connsiteY4" fmla="*/ 266490 h 1040426"/>
              <a:gd name="connsiteX5" fmla="*/ 48109 w 565691"/>
              <a:gd name="connsiteY5" fmla="*/ 501339 h 1040426"/>
              <a:gd name="connsiteX6" fmla="*/ 103 w 565691"/>
              <a:gd name="connsiteY6" fmla="*/ 701745 h 1040426"/>
              <a:gd name="connsiteX7" fmla="*/ 68531 w 565691"/>
              <a:gd name="connsiteY7" fmla="*/ 909618 h 1040426"/>
              <a:gd name="connsiteX8" fmla="*/ 94286 w 565691"/>
              <a:gd name="connsiteY8" fmla="*/ 942232 h 1040426"/>
              <a:gd name="connsiteX9" fmla="*/ 228093 w 565691"/>
              <a:gd name="connsiteY9" fmla="*/ 1033672 h 1040426"/>
              <a:gd name="connsiteX10" fmla="*/ 405487 w 565691"/>
              <a:gd name="connsiteY10" fmla="*/ 993438 h 1040426"/>
              <a:gd name="connsiteX11" fmla="*/ 496165 w 565691"/>
              <a:gd name="connsiteY11" fmla="*/ 878529 h 1040426"/>
              <a:gd name="connsiteX12" fmla="*/ 565659 w 565691"/>
              <a:gd name="connsiteY12" fmla="*/ 582720 h 1040426"/>
              <a:gd name="connsiteX13" fmla="*/ 513234 w 565691"/>
              <a:gd name="connsiteY13" fmla="*/ 201720 h 1040426"/>
              <a:gd name="connsiteX14" fmla="*/ 493269 w 565691"/>
              <a:gd name="connsiteY14" fmla="*/ 124758 h 1040426"/>
              <a:gd name="connsiteX15" fmla="*/ 464923 w 565691"/>
              <a:gd name="connsiteY15" fmla="*/ 42310 h 1040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5691" h="1040426">
                <a:moveTo>
                  <a:pt x="464923" y="42310"/>
                </a:moveTo>
                <a:cubicBezTo>
                  <a:pt x="460564" y="30438"/>
                  <a:pt x="453645" y="19668"/>
                  <a:pt x="444654" y="10763"/>
                </a:cubicBezTo>
                <a:cubicBezTo>
                  <a:pt x="434245" y="-1504"/>
                  <a:pt x="416094" y="-3572"/>
                  <a:pt x="403201" y="6039"/>
                </a:cubicBezTo>
                <a:cubicBezTo>
                  <a:pt x="392106" y="14095"/>
                  <a:pt x="381895" y="23289"/>
                  <a:pt x="372721" y="33471"/>
                </a:cubicBezTo>
                <a:cubicBezTo>
                  <a:pt x="303044" y="106495"/>
                  <a:pt x="238609" y="184362"/>
                  <a:pt x="179935" y="266490"/>
                </a:cubicBezTo>
                <a:cubicBezTo>
                  <a:pt x="128226" y="340151"/>
                  <a:pt x="84060" y="418831"/>
                  <a:pt x="48109" y="501339"/>
                </a:cubicBezTo>
                <a:cubicBezTo>
                  <a:pt x="18939" y="564286"/>
                  <a:pt x="2617" y="632416"/>
                  <a:pt x="103" y="701745"/>
                </a:cubicBezTo>
                <a:cubicBezTo>
                  <a:pt x="-1787" y="776860"/>
                  <a:pt x="22399" y="850312"/>
                  <a:pt x="68531" y="909618"/>
                </a:cubicBezTo>
                <a:cubicBezTo>
                  <a:pt x="77674" y="920039"/>
                  <a:pt x="86270" y="930925"/>
                  <a:pt x="94286" y="942232"/>
                </a:cubicBezTo>
                <a:cubicBezTo>
                  <a:pt x="124766" y="993286"/>
                  <a:pt x="172162" y="1019651"/>
                  <a:pt x="228093" y="1033672"/>
                </a:cubicBezTo>
                <a:cubicBezTo>
                  <a:pt x="290242" y="1050503"/>
                  <a:pt x="356688" y="1035432"/>
                  <a:pt x="405487" y="993438"/>
                </a:cubicBezTo>
                <a:cubicBezTo>
                  <a:pt x="443465" y="961943"/>
                  <a:pt x="474357" y="922787"/>
                  <a:pt x="496165" y="878529"/>
                </a:cubicBezTo>
                <a:cubicBezTo>
                  <a:pt x="541778" y="786587"/>
                  <a:pt x="565568" y="685357"/>
                  <a:pt x="565659" y="582720"/>
                </a:cubicBezTo>
                <a:cubicBezTo>
                  <a:pt x="566559" y="453863"/>
                  <a:pt x="548895" y="325548"/>
                  <a:pt x="513234" y="201720"/>
                </a:cubicBezTo>
                <a:cubicBezTo>
                  <a:pt x="506528" y="176117"/>
                  <a:pt x="499670" y="150514"/>
                  <a:pt x="493269" y="124758"/>
                </a:cubicBezTo>
                <a:cubicBezTo>
                  <a:pt x="485588" y="96698"/>
                  <a:pt x="476124" y="69158"/>
                  <a:pt x="464923" y="42310"/>
                </a:cubicBezTo>
                <a:close/>
              </a:path>
            </a:pathLst>
          </a:custGeom>
          <a:solidFill>
            <a:schemeClr val="accent6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2" name="任意多边形: 形状 61"/>
          <p:cNvSpPr/>
          <p:nvPr>
            <p:custDataLst>
              <p:tags r:id="rId68"/>
            </p:custDataLst>
          </p:nvPr>
        </p:nvSpPr>
        <p:spPr>
          <a:xfrm>
            <a:off x="1866730" y="4318044"/>
            <a:ext cx="103946" cy="253051"/>
          </a:xfrm>
          <a:custGeom>
            <a:gdLst>
              <a:gd name="connsiteX0" fmla="*/ 201809 w 234083"/>
              <a:gd name="connsiteY0" fmla="*/ 4841 h 569862"/>
              <a:gd name="connsiteX1" fmla="*/ 193504 w 234083"/>
              <a:gd name="connsiteY1" fmla="*/ 266 h 569862"/>
              <a:gd name="connsiteX2" fmla="*/ 190227 w 234083"/>
              <a:gd name="connsiteY2" fmla="*/ 2403 h 569862"/>
              <a:gd name="connsiteX3" fmla="*/ 180778 w 234083"/>
              <a:gd name="connsiteY3" fmla="*/ 14290 h 569862"/>
              <a:gd name="connsiteX4" fmla="*/ 60839 w 234083"/>
              <a:gd name="connsiteY4" fmla="*/ 211496 h 569862"/>
              <a:gd name="connsiteX5" fmla="*/ 12224 w 234083"/>
              <a:gd name="connsiteY5" fmla="*/ 326406 h 569862"/>
              <a:gd name="connsiteX6" fmla="*/ 794 w 234083"/>
              <a:gd name="connsiteY6" fmla="*/ 423484 h 569862"/>
              <a:gd name="connsiteX7" fmla="*/ 69374 w 234083"/>
              <a:gd name="connsiteY7" fmla="*/ 558206 h 569862"/>
              <a:gd name="connsiteX8" fmla="*/ 115094 w 234083"/>
              <a:gd name="connsiteY8" fmla="*/ 566131 h 569862"/>
              <a:gd name="connsiteX9" fmla="*/ 140849 w 234083"/>
              <a:gd name="connsiteY9" fmla="*/ 550891 h 569862"/>
              <a:gd name="connsiteX10" fmla="*/ 182912 w 234083"/>
              <a:gd name="connsiteY10" fmla="*/ 498008 h 569862"/>
              <a:gd name="connsiteX11" fmla="*/ 223145 w 234083"/>
              <a:gd name="connsiteY11" fmla="*/ 384165 h 569862"/>
              <a:gd name="connsiteX12" fmla="*/ 228175 w 234083"/>
              <a:gd name="connsiteY12" fmla="*/ 165776 h 569862"/>
              <a:gd name="connsiteX13" fmla="*/ 211563 w 234083"/>
              <a:gd name="connsiteY13" fmla="*/ 41417 h 569862"/>
              <a:gd name="connsiteX14" fmla="*/ 201809 w 234083"/>
              <a:gd name="connsiteY14" fmla="*/ 4841 h 5698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4083" h="569862">
                <a:moveTo>
                  <a:pt x="201809" y="4841"/>
                </a:moveTo>
                <a:cubicBezTo>
                  <a:pt x="200773" y="1284"/>
                  <a:pt x="197054" y="-764"/>
                  <a:pt x="193504" y="266"/>
                </a:cubicBezTo>
                <a:cubicBezTo>
                  <a:pt x="192223" y="638"/>
                  <a:pt x="191080" y="1382"/>
                  <a:pt x="190227" y="2403"/>
                </a:cubicBezTo>
                <a:cubicBezTo>
                  <a:pt x="186859" y="6192"/>
                  <a:pt x="183704" y="10160"/>
                  <a:pt x="180778" y="14290"/>
                </a:cubicBezTo>
                <a:cubicBezTo>
                  <a:pt x="136628" y="77398"/>
                  <a:pt x="96562" y="143268"/>
                  <a:pt x="60839" y="211496"/>
                </a:cubicBezTo>
                <a:cubicBezTo>
                  <a:pt x="41271" y="248290"/>
                  <a:pt x="25010" y="286743"/>
                  <a:pt x="12224" y="326406"/>
                </a:cubicBezTo>
                <a:cubicBezTo>
                  <a:pt x="2059" y="357696"/>
                  <a:pt x="-1828" y="390688"/>
                  <a:pt x="794" y="423484"/>
                </a:cubicBezTo>
                <a:cubicBezTo>
                  <a:pt x="4954" y="475690"/>
                  <a:pt x="29613" y="524128"/>
                  <a:pt x="69374" y="558206"/>
                </a:cubicBezTo>
                <a:cubicBezTo>
                  <a:pt x="81505" y="570047"/>
                  <a:pt x="99686" y="573197"/>
                  <a:pt x="115094" y="566131"/>
                </a:cubicBezTo>
                <a:cubicBezTo>
                  <a:pt x="124482" y="562539"/>
                  <a:pt x="133184" y="557386"/>
                  <a:pt x="140849" y="550891"/>
                </a:cubicBezTo>
                <a:cubicBezTo>
                  <a:pt x="158055" y="536048"/>
                  <a:pt x="172320" y="518111"/>
                  <a:pt x="182912" y="498008"/>
                </a:cubicBezTo>
                <a:cubicBezTo>
                  <a:pt x="201687" y="462174"/>
                  <a:pt x="215236" y="423838"/>
                  <a:pt x="223145" y="384165"/>
                </a:cubicBezTo>
                <a:cubicBezTo>
                  <a:pt x="235779" y="312034"/>
                  <a:pt x="237486" y="238411"/>
                  <a:pt x="228175" y="165776"/>
                </a:cubicBezTo>
                <a:cubicBezTo>
                  <a:pt x="224822" y="124061"/>
                  <a:pt x="219274" y="82552"/>
                  <a:pt x="211563" y="41417"/>
                </a:cubicBezTo>
                <a:cubicBezTo>
                  <a:pt x="206991" y="24349"/>
                  <a:pt x="204553" y="14595"/>
                  <a:pt x="201809" y="4841"/>
                </a:cubicBezTo>
                <a:close/>
              </a:path>
            </a:pathLst>
          </a:custGeom>
          <a:solidFill>
            <a:srgbClr val="FF91A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任意多边形: 形状 62"/>
          <p:cNvSpPr/>
          <p:nvPr>
            <p:custDataLst>
              <p:tags r:id="rId69"/>
            </p:custDataLst>
          </p:nvPr>
        </p:nvSpPr>
        <p:spPr>
          <a:xfrm>
            <a:off x="1889722" y="4442471"/>
            <a:ext cx="23341" cy="80970"/>
          </a:xfrm>
          <a:custGeom>
            <a:gdLst>
              <a:gd name="connsiteX0" fmla="*/ 11348 w 52564"/>
              <a:gd name="connsiteY0" fmla="*/ 182294 h 182342"/>
              <a:gd name="connsiteX1" fmla="*/ 2661 w 52564"/>
              <a:gd name="connsiteY1" fmla="*/ 176350 h 182342"/>
              <a:gd name="connsiteX2" fmla="*/ 70 w 52564"/>
              <a:gd name="connsiteY2" fmla="*/ 158062 h 182342"/>
              <a:gd name="connsiteX3" fmla="*/ 40913 w 52564"/>
              <a:gd name="connsiteY3" fmla="*/ 5662 h 182342"/>
              <a:gd name="connsiteX4" fmla="*/ 49143 w 52564"/>
              <a:gd name="connsiteY4" fmla="*/ 633 h 182342"/>
              <a:gd name="connsiteX5" fmla="*/ 52496 w 52564"/>
              <a:gd name="connsiteY5" fmla="*/ 10539 h 182342"/>
              <a:gd name="connsiteX6" fmla="*/ 49143 w 52564"/>
              <a:gd name="connsiteY6" fmla="*/ 36600 h 182342"/>
              <a:gd name="connsiteX7" fmla="*/ 23235 w 52564"/>
              <a:gd name="connsiteY7" fmla="*/ 165530 h 182342"/>
              <a:gd name="connsiteX8" fmla="*/ 17596 w 52564"/>
              <a:gd name="connsiteY8" fmla="*/ 178941 h 182342"/>
              <a:gd name="connsiteX9" fmla="*/ 11348 w 52564"/>
              <a:gd name="connsiteY9" fmla="*/ 182294 h 1823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564" h="182342">
                <a:moveTo>
                  <a:pt x="11348" y="182294"/>
                </a:moveTo>
                <a:cubicBezTo>
                  <a:pt x="7385" y="182730"/>
                  <a:pt x="3697" y="180205"/>
                  <a:pt x="2661" y="176350"/>
                </a:cubicBezTo>
                <a:cubicBezTo>
                  <a:pt x="604" y="170483"/>
                  <a:pt x="-265" y="164270"/>
                  <a:pt x="70" y="158062"/>
                </a:cubicBezTo>
                <a:cubicBezTo>
                  <a:pt x="7675" y="105838"/>
                  <a:pt x="21376" y="54688"/>
                  <a:pt x="40913" y="5662"/>
                </a:cubicBezTo>
                <a:cubicBezTo>
                  <a:pt x="42285" y="2157"/>
                  <a:pt x="45638" y="-1500"/>
                  <a:pt x="49143" y="633"/>
                </a:cubicBezTo>
                <a:cubicBezTo>
                  <a:pt x="51658" y="3287"/>
                  <a:pt x="52877" y="6906"/>
                  <a:pt x="52496" y="10539"/>
                </a:cubicBezTo>
                <a:cubicBezTo>
                  <a:pt x="51993" y="19293"/>
                  <a:pt x="50865" y="28001"/>
                  <a:pt x="49143" y="36600"/>
                </a:cubicBezTo>
                <a:cubicBezTo>
                  <a:pt x="40609" y="79576"/>
                  <a:pt x="32074" y="122553"/>
                  <a:pt x="23235" y="165530"/>
                </a:cubicBezTo>
                <a:cubicBezTo>
                  <a:pt x="22122" y="170287"/>
                  <a:pt x="20217" y="174820"/>
                  <a:pt x="17596" y="178941"/>
                </a:cubicBezTo>
                <a:cubicBezTo>
                  <a:pt x="16682" y="180922"/>
                  <a:pt x="13481" y="181380"/>
                  <a:pt x="11348" y="182294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4" name="任意多边形: 形状 63"/>
          <p:cNvSpPr/>
          <p:nvPr>
            <p:custDataLst>
              <p:tags r:id="rId70"/>
            </p:custDataLst>
          </p:nvPr>
        </p:nvSpPr>
        <p:spPr>
          <a:xfrm>
            <a:off x="1909712" y="4467385"/>
            <a:ext cx="27883" cy="62057"/>
          </a:xfrm>
          <a:custGeom>
            <a:gdLst>
              <a:gd name="connsiteX0" fmla="*/ 12813 w 62792"/>
              <a:gd name="connsiteY0" fmla="*/ 139751 h 139750"/>
              <a:gd name="connsiteX1" fmla="*/ 926 w 62792"/>
              <a:gd name="connsiteY1" fmla="*/ 131674 h 139750"/>
              <a:gd name="connsiteX2" fmla="*/ 926 w 62792"/>
              <a:gd name="connsiteY2" fmla="*/ 116434 h 139750"/>
              <a:gd name="connsiteX3" fmla="*/ 51370 w 62792"/>
              <a:gd name="connsiteY3" fmla="*/ 3353 h 139750"/>
              <a:gd name="connsiteX4" fmla="*/ 57161 w 62792"/>
              <a:gd name="connsiteY4" fmla="*/ 0 h 139750"/>
              <a:gd name="connsiteX5" fmla="*/ 62785 w 62792"/>
              <a:gd name="connsiteY5" fmla="*/ 6253 h 139750"/>
              <a:gd name="connsiteX6" fmla="*/ 62495 w 62792"/>
              <a:gd name="connsiteY6" fmla="*/ 7772 h 139750"/>
              <a:gd name="connsiteX7" fmla="*/ 53656 w 62792"/>
              <a:gd name="connsiteY7" fmla="*/ 40386 h 139750"/>
              <a:gd name="connsiteX8" fmla="*/ 25767 w 62792"/>
              <a:gd name="connsiteY8" fmla="*/ 122377 h 139750"/>
              <a:gd name="connsiteX9" fmla="*/ 12813 w 62792"/>
              <a:gd name="connsiteY9" fmla="*/ 139751 h 139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792" h="139750">
                <a:moveTo>
                  <a:pt x="12813" y="139751"/>
                </a:moveTo>
                <a:cubicBezTo>
                  <a:pt x="7631" y="138532"/>
                  <a:pt x="2145" y="137008"/>
                  <a:pt x="926" y="131674"/>
                </a:cubicBezTo>
                <a:cubicBezTo>
                  <a:pt x="-309" y="126669"/>
                  <a:pt x="-309" y="121438"/>
                  <a:pt x="926" y="116434"/>
                </a:cubicBezTo>
                <a:cubicBezTo>
                  <a:pt x="12005" y="76436"/>
                  <a:pt x="29013" y="38321"/>
                  <a:pt x="51370" y="3353"/>
                </a:cubicBezTo>
                <a:cubicBezTo>
                  <a:pt x="52650" y="1366"/>
                  <a:pt x="54799" y="117"/>
                  <a:pt x="57161" y="0"/>
                </a:cubicBezTo>
                <a:cubicBezTo>
                  <a:pt x="60438" y="175"/>
                  <a:pt x="62953" y="2976"/>
                  <a:pt x="62785" y="6253"/>
                </a:cubicBezTo>
                <a:cubicBezTo>
                  <a:pt x="62754" y="6770"/>
                  <a:pt x="62648" y="7280"/>
                  <a:pt x="62495" y="7772"/>
                </a:cubicBezTo>
                <a:cubicBezTo>
                  <a:pt x="59905" y="18745"/>
                  <a:pt x="57161" y="29718"/>
                  <a:pt x="53656" y="40386"/>
                </a:cubicBezTo>
                <a:cubicBezTo>
                  <a:pt x="44665" y="67818"/>
                  <a:pt x="35063" y="95098"/>
                  <a:pt x="25767" y="122377"/>
                </a:cubicBezTo>
                <a:cubicBezTo>
                  <a:pt x="24151" y="129766"/>
                  <a:pt x="19427" y="136099"/>
                  <a:pt x="12813" y="139751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71"/>
            </p:custDataLst>
          </p:nvPr>
        </p:nvSpPr>
        <p:spPr>
          <a:xfrm>
            <a:off x="1135280" y="4328621"/>
            <a:ext cx="871267" cy="938908"/>
          </a:xfrm>
          <a:custGeom>
            <a:gdLst>
              <a:gd name="connsiteX0" fmla="*/ 1914694 w 1962065"/>
              <a:gd name="connsiteY0" fmla="*/ 1003018 h 2114390"/>
              <a:gd name="connsiteX1" fmla="*/ 1954013 w 1962065"/>
              <a:gd name="connsiteY1" fmla="*/ 1505938 h 2114390"/>
              <a:gd name="connsiteX2" fmla="*/ 1734100 w 1962065"/>
              <a:gd name="connsiteY2" fmla="*/ 1937840 h 2114390"/>
              <a:gd name="connsiteX3" fmla="*/ 1566460 w 1962065"/>
              <a:gd name="connsiteY3" fmla="*/ 2044520 h 2114390"/>
              <a:gd name="connsiteX4" fmla="*/ 1205577 w 1962065"/>
              <a:gd name="connsiteY4" fmla="*/ 2113252 h 2114390"/>
              <a:gd name="connsiteX5" fmla="*/ 937200 w 1962065"/>
              <a:gd name="connsiteY5" fmla="*/ 2071190 h 2114390"/>
              <a:gd name="connsiteX6" fmla="*/ 900015 w 1962065"/>
              <a:gd name="connsiteY6" fmla="*/ 2069056 h 2114390"/>
              <a:gd name="connsiteX7" fmla="*/ 488535 w 1962065"/>
              <a:gd name="connsiteY7" fmla="*/ 2029737 h 2114390"/>
              <a:gd name="connsiteX8" fmla="*/ 176724 w 1962065"/>
              <a:gd name="connsiteY8" fmla="*/ 1835579 h 2114390"/>
              <a:gd name="connsiteX9" fmla="*/ 59986 w 1962065"/>
              <a:gd name="connsiteY9" fmla="*/ 1655595 h 2114390"/>
              <a:gd name="connsiteX10" fmla="*/ 24324 w 1962065"/>
              <a:gd name="connsiteY10" fmla="*/ 1559888 h 2114390"/>
              <a:gd name="connsiteX11" fmla="*/ 2379 w 1962065"/>
              <a:gd name="connsiteY11" fmla="*/ 1331288 h 2114390"/>
              <a:gd name="connsiteX12" fmla="*/ 129785 w 1962065"/>
              <a:gd name="connsiteY12" fmla="*/ 840560 h 2114390"/>
              <a:gd name="connsiteX13" fmla="*/ 423460 w 1962065"/>
              <a:gd name="connsiteY13" fmla="*/ 359738 h 2114390"/>
              <a:gd name="connsiteX14" fmla="*/ 621580 w 1962065"/>
              <a:gd name="connsiteY14" fmla="*/ 156436 h 2114390"/>
              <a:gd name="connsiteX15" fmla="*/ 817871 w 1962065"/>
              <a:gd name="connsiteY15" fmla="*/ 37259 h 2114390"/>
              <a:gd name="connsiteX16" fmla="*/ 1065826 w 1962065"/>
              <a:gd name="connsiteY16" fmla="*/ 2360 h 2114390"/>
              <a:gd name="connsiteX17" fmla="*/ 1122214 w 1962065"/>
              <a:gd name="connsiteY17" fmla="*/ 7694 h 2114390"/>
              <a:gd name="connsiteX18" fmla="*/ 1459780 w 1962065"/>
              <a:gd name="connsiteY18" fmla="*/ 145311 h 2114390"/>
              <a:gd name="connsiteX19" fmla="*/ 1583071 w 1962065"/>
              <a:gd name="connsiteY19" fmla="*/ 278356 h 2114390"/>
              <a:gd name="connsiteX20" fmla="*/ 1793536 w 1962065"/>
              <a:gd name="connsiteY20" fmla="*/ 648841 h 2114390"/>
              <a:gd name="connsiteX21" fmla="*/ 1894272 w 1962065"/>
              <a:gd name="connsiteY21" fmla="*/ 926209 h 2114390"/>
              <a:gd name="connsiteX22" fmla="*/ 1914694 w 1962065"/>
              <a:gd name="connsiteY22" fmla="*/ 1003018 h 21143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62065" h="2114390">
                <a:moveTo>
                  <a:pt x="1914694" y="1003018"/>
                </a:moveTo>
                <a:cubicBezTo>
                  <a:pt x="1959134" y="1166726"/>
                  <a:pt x="1972469" y="1337308"/>
                  <a:pt x="1954013" y="1505938"/>
                </a:cubicBezTo>
                <a:cubicBezTo>
                  <a:pt x="1937097" y="1678760"/>
                  <a:pt x="1858916" y="1820035"/>
                  <a:pt x="1734100" y="1937840"/>
                </a:cubicBezTo>
                <a:cubicBezTo>
                  <a:pt x="1684174" y="1981990"/>
                  <a:pt x="1627603" y="2017987"/>
                  <a:pt x="1566460" y="2044520"/>
                </a:cubicBezTo>
                <a:cubicBezTo>
                  <a:pt x="1453547" y="2096442"/>
                  <a:pt x="1329676" y="2120034"/>
                  <a:pt x="1205577" y="2113252"/>
                </a:cubicBezTo>
                <a:cubicBezTo>
                  <a:pt x="1114716" y="2110402"/>
                  <a:pt x="1024571" y="2096275"/>
                  <a:pt x="937200" y="2071190"/>
                </a:cubicBezTo>
                <a:cubicBezTo>
                  <a:pt x="925053" y="2068126"/>
                  <a:pt x="912432" y="2067395"/>
                  <a:pt x="900015" y="2069056"/>
                </a:cubicBezTo>
                <a:cubicBezTo>
                  <a:pt x="761603" y="2082970"/>
                  <a:pt x="621807" y="2069605"/>
                  <a:pt x="488535" y="2029737"/>
                </a:cubicBezTo>
                <a:cubicBezTo>
                  <a:pt x="370004" y="1992094"/>
                  <a:pt x="262801" y="1925343"/>
                  <a:pt x="176724" y="1835579"/>
                </a:cubicBezTo>
                <a:cubicBezTo>
                  <a:pt x="127246" y="1783139"/>
                  <a:pt x="87692" y="1722163"/>
                  <a:pt x="59986" y="1655595"/>
                </a:cubicBezTo>
                <a:cubicBezTo>
                  <a:pt x="46006" y="1624505"/>
                  <a:pt x="34093" y="1592547"/>
                  <a:pt x="24324" y="1559888"/>
                </a:cubicBezTo>
                <a:cubicBezTo>
                  <a:pt x="3130" y="1485669"/>
                  <a:pt x="-4307" y="1408189"/>
                  <a:pt x="2379" y="1331288"/>
                </a:cubicBezTo>
                <a:cubicBezTo>
                  <a:pt x="13944" y="1161209"/>
                  <a:pt x="57153" y="994789"/>
                  <a:pt x="129785" y="840560"/>
                </a:cubicBezTo>
                <a:cubicBezTo>
                  <a:pt x="209669" y="669959"/>
                  <a:pt x="308157" y="508706"/>
                  <a:pt x="423460" y="359738"/>
                </a:cubicBezTo>
                <a:cubicBezTo>
                  <a:pt x="482562" y="285540"/>
                  <a:pt x="548932" y="217434"/>
                  <a:pt x="621580" y="156436"/>
                </a:cubicBezTo>
                <a:cubicBezTo>
                  <a:pt x="679890" y="106019"/>
                  <a:pt x="746240" y="65735"/>
                  <a:pt x="817871" y="37259"/>
                </a:cubicBezTo>
                <a:cubicBezTo>
                  <a:pt x="896663" y="6424"/>
                  <a:pt x="981584" y="-5529"/>
                  <a:pt x="1065826" y="2360"/>
                </a:cubicBezTo>
                <a:cubicBezTo>
                  <a:pt x="1084571" y="4036"/>
                  <a:pt x="1103469" y="6779"/>
                  <a:pt x="1122214" y="7694"/>
                </a:cubicBezTo>
                <a:cubicBezTo>
                  <a:pt x="1246984" y="14430"/>
                  <a:pt x="1365871" y="62896"/>
                  <a:pt x="1459780" y="145311"/>
                </a:cubicBezTo>
                <a:cubicBezTo>
                  <a:pt x="1505500" y="185135"/>
                  <a:pt x="1546831" y="229737"/>
                  <a:pt x="1583071" y="278356"/>
                </a:cubicBezTo>
                <a:cubicBezTo>
                  <a:pt x="1668919" y="392254"/>
                  <a:pt x="1739663" y="516783"/>
                  <a:pt x="1793536" y="648841"/>
                </a:cubicBezTo>
                <a:cubicBezTo>
                  <a:pt x="1831788" y="740281"/>
                  <a:pt x="1863640" y="832787"/>
                  <a:pt x="1894272" y="926209"/>
                </a:cubicBezTo>
                <a:cubicBezTo>
                  <a:pt x="1902502" y="951354"/>
                  <a:pt x="1907988" y="977720"/>
                  <a:pt x="1914694" y="100301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6" name="任意多边形: 形状 65"/>
          <p:cNvSpPr/>
          <p:nvPr>
            <p:custDataLst>
              <p:tags r:id="rId72"/>
            </p:custDataLst>
          </p:nvPr>
        </p:nvSpPr>
        <p:spPr>
          <a:xfrm>
            <a:off x="1519860" y="4058972"/>
            <a:ext cx="196720" cy="448223"/>
          </a:xfrm>
          <a:custGeom>
            <a:gdLst>
              <a:gd name="connsiteX0" fmla="*/ 20390 w 443007"/>
              <a:gd name="connsiteY0" fmla="*/ 847039 h 1009384"/>
              <a:gd name="connsiteX1" fmla="*/ 22829 w 443007"/>
              <a:gd name="connsiteY1" fmla="*/ 831799 h 1009384"/>
              <a:gd name="connsiteX2" fmla="*/ 80436 w 443007"/>
              <a:gd name="connsiteY2" fmla="*/ 659435 h 1009384"/>
              <a:gd name="connsiteX3" fmla="*/ 99029 w 443007"/>
              <a:gd name="connsiteY3" fmla="*/ 645262 h 1009384"/>
              <a:gd name="connsiteX4" fmla="*/ 352927 w 443007"/>
              <a:gd name="connsiteY4" fmla="*/ 574396 h 1009384"/>
              <a:gd name="connsiteX5" fmla="*/ 368167 w 443007"/>
              <a:gd name="connsiteY5" fmla="*/ 563880 h 1009384"/>
              <a:gd name="connsiteX6" fmla="*/ 379597 w 443007"/>
              <a:gd name="connsiteY6" fmla="*/ 555498 h 1009384"/>
              <a:gd name="connsiteX7" fmla="*/ 389350 w 443007"/>
              <a:gd name="connsiteY7" fmla="*/ 574091 h 1009384"/>
              <a:gd name="connsiteX8" fmla="*/ 410534 w 443007"/>
              <a:gd name="connsiteY8" fmla="*/ 716432 h 1009384"/>
              <a:gd name="connsiteX9" fmla="*/ 393465 w 443007"/>
              <a:gd name="connsiteY9" fmla="*/ 758647 h 1009384"/>
              <a:gd name="connsiteX10" fmla="*/ 174771 w 443007"/>
              <a:gd name="connsiteY10" fmla="*/ 854812 h 1009384"/>
              <a:gd name="connsiteX11" fmla="*/ 42945 w 443007"/>
              <a:gd name="connsiteY11" fmla="*/ 852830 h 1009384"/>
              <a:gd name="connsiteX12" fmla="*/ 20390 w 443007"/>
              <a:gd name="connsiteY12" fmla="*/ 847039 h 1009384"/>
              <a:gd name="connsiteX13" fmla="*/ 401390 w 443007"/>
              <a:gd name="connsiteY13" fmla="*/ 792023 h 1009384"/>
              <a:gd name="connsiteX14" fmla="*/ 32125 w 443007"/>
              <a:gd name="connsiteY14" fmla="*/ 885444 h 1009384"/>
              <a:gd name="connsiteX15" fmla="*/ 14599 w 443007"/>
              <a:gd name="connsiteY15" fmla="*/ 882396 h 1009384"/>
              <a:gd name="connsiteX16" fmla="*/ 3474 w 443007"/>
              <a:gd name="connsiteY16" fmla="*/ 890168 h 1009384"/>
              <a:gd name="connsiteX17" fmla="*/ 6369 w 443007"/>
              <a:gd name="connsiteY17" fmla="*/ 914400 h 1009384"/>
              <a:gd name="connsiteX18" fmla="*/ 428213 w 443007"/>
              <a:gd name="connsiteY18" fmla="*/ 956158 h 1009384"/>
              <a:gd name="connsiteX19" fmla="*/ 442081 w 443007"/>
              <a:gd name="connsiteY19" fmla="*/ 925678 h 1009384"/>
              <a:gd name="connsiteX20" fmla="*/ 431565 w 443007"/>
              <a:gd name="connsiteY20" fmla="*/ 858469 h 1009384"/>
              <a:gd name="connsiteX21" fmla="*/ 419373 w 443007"/>
              <a:gd name="connsiteY21" fmla="*/ 785012 h 1009384"/>
              <a:gd name="connsiteX22" fmla="*/ 402000 w 443007"/>
              <a:gd name="connsiteY22" fmla="*/ 792480 h 1009384"/>
              <a:gd name="connsiteX23" fmla="*/ 319399 w 443007"/>
              <a:gd name="connsiteY23" fmla="*/ 352806 h 1009384"/>
              <a:gd name="connsiteX24" fmla="*/ 191688 w 443007"/>
              <a:gd name="connsiteY24" fmla="*/ 388772 h 1009384"/>
              <a:gd name="connsiteX25" fmla="*/ 163341 w 443007"/>
              <a:gd name="connsiteY25" fmla="*/ 408432 h 1009384"/>
              <a:gd name="connsiteX26" fmla="*/ 107868 w 443007"/>
              <a:gd name="connsiteY26" fmla="*/ 577444 h 1009384"/>
              <a:gd name="connsiteX27" fmla="*/ 138348 w 443007"/>
              <a:gd name="connsiteY27" fmla="*/ 615696 h 1009384"/>
              <a:gd name="connsiteX28" fmla="*/ 145815 w 443007"/>
              <a:gd name="connsiteY28" fmla="*/ 615696 h 1009384"/>
              <a:gd name="connsiteX29" fmla="*/ 359175 w 443007"/>
              <a:gd name="connsiteY29" fmla="*/ 534772 h 1009384"/>
              <a:gd name="connsiteX30" fmla="*/ 377311 w 443007"/>
              <a:gd name="connsiteY30" fmla="*/ 487223 h 1009384"/>
              <a:gd name="connsiteX31" fmla="*/ 373806 w 443007"/>
              <a:gd name="connsiteY31" fmla="*/ 461010 h 1009384"/>
              <a:gd name="connsiteX32" fmla="*/ 353994 w 443007"/>
              <a:gd name="connsiteY32" fmla="*/ 328117 h 1009384"/>
              <a:gd name="connsiteX33" fmla="*/ 299130 w 443007"/>
              <a:gd name="connsiteY33" fmla="*/ 0 h 1009384"/>
              <a:gd name="connsiteX34" fmla="*/ 188183 w 443007"/>
              <a:gd name="connsiteY34" fmla="*/ 332994 h 1009384"/>
              <a:gd name="connsiteX35" fmla="*/ 207080 w 443007"/>
              <a:gd name="connsiteY35" fmla="*/ 359359 h 1009384"/>
              <a:gd name="connsiteX36" fmla="*/ 240608 w 443007"/>
              <a:gd name="connsiteY36" fmla="*/ 356006 h 1009384"/>
              <a:gd name="connsiteX37" fmla="*/ 333420 w 443007"/>
              <a:gd name="connsiteY37" fmla="*/ 300685 h 1009384"/>
              <a:gd name="connsiteX38" fmla="*/ 345459 w 443007"/>
              <a:gd name="connsiteY38" fmla="*/ 267614 h 1009384"/>
              <a:gd name="connsiteX39" fmla="*/ 343326 w 443007"/>
              <a:gd name="connsiteY39" fmla="*/ 248869 h 1009384"/>
              <a:gd name="connsiteX40" fmla="*/ 312846 w 443007"/>
              <a:gd name="connsiteY40" fmla="*/ 35509 h 1009384"/>
              <a:gd name="connsiteX41" fmla="*/ 304159 w 443007"/>
              <a:gd name="connsiteY41" fmla="*/ 0 h 10093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43007" h="1009384">
                <a:moveTo>
                  <a:pt x="20390" y="847039"/>
                </a:moveTo>
                <a:cubicBezTo>
                  <a:pt x="20808" y="841903"/>
                  <a:pt x="21623" y="836809"/>
                  <a:pt x="22829" y="831799"/>
                </a:cubicBezTo>
                <a:cubicBezTo>
                  <a:pt x="41879" y="774344"/>
                  <a:pt x="61386" y="716890"/>
                  <a:pt x="80436" y="659435"/>
                </a:cubicBezTo>
                <a:cubicBezTo>
                  <a:pt x="83484" y="650138"/>
                  <a:pt x="87751" y="644195"/>
                  <a:pt x="99029" y="645262"/>
                </a:cubicBezTo>
                <a:cubicBezTo>
                  <a:pt x="192755" y="654558"/>
                  <a:pt x="275050" y="622402"/>
                  <a:pt x="352927" y="574396"/>
                </a:cubicBezTo>
                <a:cubicBezTo>
                  <a:pt x="358261" y="571043"/>
                  <a:pt x="363443" y="567538"/>
                  <a:pt x="368167" y="563880"/>
                </a:cubicBezTo>
                <a:cubicBezTo>
                  <a:pt x="372891" y="560222"/>
                  <a:pt x="376092" y="558089"/>
                  <a:pt x="379597" y="555498"/>
                </a:cubicBezTo>
                <a:cubicBezTo>
                  <a:pt x="391027" y="558241"/>
                  <a:pt x="388284" y="567690"/>
                  <a:pt x="389350" y="574091"/>
                </a:cubicBezTo>
                <a:cubicBezTo>
                  <a:pt x="396666" y="621487"/>
                  <a:pt x="402609" y="669036"/>
                  <a:pt x="410534" y="716432"/>
                </a:cubicBezTo>
                <a:cubicBezTo>
                  <a:pt x="413948" y="732665"/>
                  <a:pt x="407197" y="749346"/>
                  <a:pt x="393465" y="758647"/>
                </a:cubicBezTo>
                <a:cubicBezTo>
                  <a:pt x="331454" y="811263"/>
                  <a:pt x="255467" y="844679"/>
                  <a:pt x="174771" y="854812"/>
                </a:cubicBezTo>
                <a:cubicBezTo>
                  <a:pt x="130994" y="861011"/>
                  <a:pt x="86517" y="860344"/>
                  <a:pt x="42945" y="852830"/>
                </a:cubicBezTo>
                <a:cubicBezTo>
                  <a:pt x="36087" y="850849"/>
                  <a:pt x="28925" y="848868"/>
                  <a:pt x="20390" y="847039"/>
                </a:cubicBezTo>
                <a:close/>
                <a:moveTo>
                  <a:pt x="401390" y="792023"/>
                </a:moveTo>
                <a:cubicBezTo>
                  <a:pt x="291967" y="877672"/>
                  <a:pt x="168218" y="905713"/>
                  <a:pt x="32125" y="885444"/>
                </a:cubicBezTo>
                <a:lnTo>
                  <a:pt x="14599" y="882396"/>
                </a:lnTo>
                <a:cubicBezTo>
                  <a:pt x="8503" y="881329"/>
                  <a:pt x="5760" y="885292"/>
                  <a:pt x="3474" y="890168"/>
                </a:cubicBezTo>
                <a:cubicBezTo>
                  <a:pt x="-2106" y="897744"/>
                  <a:pt x="-838" y="908351"/>
                  <a:pt x="6369" y="914400"/>
                </a:cubicBezTo>
                <a:cubicBezTo>
                  <a:pt x="120848" y="1023241"/>
                  <a:pt x="294619" y="1040442"/>
                  <a:pt x="428213" y="956158"/>
                </a:cubicBezTo>
                <a:cubicBezTo>
                  <a:pt x="439566" y="950659"/>
                  <a:pt x="445403" y="937851"/>
                  <a:pt x="442081" y="925678"/>
                </a:cubicBezTo>
                <a:cubicBezTo>
                  <a:pt x="437814" y="903427"/>
                  <a:pt x="435223" y="880872"/>
                  <a:pt x="431565" y="858469"/>
                </a:cubicBezTo>
                <a:cubicBezTo>
                  <a:pt x="427908" y="836066"/>
                  <a:pt x="423488" y="809092"/>
                  <a:pt x="419373" y="785012"/>
                </a:cubicBezTo>
                <a:cubicBezTo>
                  <a:pt x="410839" y="782726"/>
                  <a:pt x="406724" y="788365"/>
                  <a:pt x="402000" y="792480"/>
                </a:cubicBezTo>
                <a:close/>
                <a:moveTo>
                  <a:pt x="319399" y="352806"/>
                </a:moveTo>
                <a:cubicBezTo>
                  <a:pt x="283326" y="381340"/>
                  <a:pt x="237347" y="394288"/>
                  <a:pt x="191688" y="388772"/>
                </a:cubicBezTo>
                <a:cubicBezTo>
                  <a:pt x="170809" y="386334"/>
                  <a:pt x="170352" y="387096"/>
                  <a:pt x="163341" y="408432"/>
                </a:cubicBezTo>
                <a:cubicBezTo>
                  <a:pt x="144642" y="464820"/>
                  <a:pt x="126156" y="521158"/>
                  <a:pt x="107868" y="577444"/>
                </a:cubicBezTo>
                <a:cubicBezTo>
                  <a:pt x="93847" y="620116"/>
                  <a:pt x="90342" y="614477"/>
                  <a:pt x="138348" y="615696"/>
                </a:cubicBezTo>
                <a:cubicBezTo>
                  <a:pt x="140832" y="615920"/>
                  <a:pt x="143331" y="615920"/>
                  <a:pt x="145815" y="615696"/>
                </a:cubicBezTo>
                <a:cubicBezTo>
                  <a:pt x="222747" y="607663"/>
                  <a:pt x="296265" y="579777"/>
                  <a:pt x="359175" y="534772"/>
                </a:cubicBezTo>
                <a:cubicBezTo>
                  <a:pt x="376762" y="526134"/>
                  <a:pt x="384672" y="505375"/>
                  <a:pt x="377311" y="487223"/>
                </a:cubicBezTo>
                <a:cubicBezTo>
                  <a:pt x="375452" y="478592"/>
                  <a:pt x="374278" y="469826"/>
                  <a:pt x="373806" y="461010"/>
                </a:cubicBezTo>
                <a:cubicBezTo>
                  <a:pt x="367557" y="418643"/>
                  <a:pt x="361157" y="376276"/>
                  <a:pt x="353994" y="328117"/>
                </a:cubicBezTo>
                <a:close/>
                <a:moveTo>
                  <a:pt x="299130" y="0"/>
                </a:moveTo>
                <a:cubicBezTo>
                  <a:pt x="262096" y="111100"/>
                  <a:pt x="225368" y="222047"/>
                  <a:pt x="188183" y="332994"/>
                </a:cubicBezTo>
                <a:cubicBezTo>
                  <a:pt x="181629" y="352501"/>
                  <a:pt x="177819" y="357378"/>
                  <a:pt x="207080" y="359359"/>
                </a:cubicBezTo>
                <a:cubicBezTo>
                  <a:pt x="218358" y="359784"/>
                  <a:pt x="229635" y="358657"/>
                  <a:pt x="240608" y="356006"/>
                </a:cubicBezTo>
                <a:cubicBezTo>
                  <a:pt x="276026" y="346396"/>
                  <a:pt x="308121" y="327262"/>
                  <a:pt x="333420" y="300685"/>
                </a:cubicBezTo>
                <a:cubicBezTo>
                  <a:pt x="343707" y="293080"/>
                  <a:pt x="348446" y="280056"/>
                  <a:pt x="345459" y="267614"/>
                </a:cubicBezTo>
                <a:cubicBezTo>
                  <a:pt x="343935" y="261518"/>
                  <a:pt x="344240" y="255118"/>
                  <a:pt x="343326" y="248869"/>
                </a:cubicBezTo>
                <a:cubicBezTo>
                  <a:pt x="333161" y="177749"/>
                  <a:pt x="323011" y="106629"/>
                  <a:pt x="312846" y="35509"/>
                </a:cubicBezTo>
                <a:cubicBezTo>
                  <a:pt x="310255" y="23927"/>
                  <a:pt x="307207" y="12040"/>
                  <a:pt x="304159" y="0"/>
                </a:cubicBezTo>
                <a:close/>
              </a:path>
            </a:pathLst>
          </a:custGeom>
          <a:solidFill>
            <a:srgbClr val="FF91A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7" name="任意多边形: 形状 66"/>
          <p:cNvSpPr/>
          <p:nvPr>
            <p:custDataLst>
              <p:tags r:id="rId73"/>
            </p:custDataLst>
          </p:nvPr>
        </p:nvSpPr>
        <p:spPr>
          <a:xfrm>
            <a:off x="1135651" y="4840033"/>
            <a:ext cx="196880" cy="179820"/>
          </a:xfrm>
          <a:custGeom>
            <a:gdLst>
              <a:gd name="connsiteX0" fmla="*/ 14496 w 443367"/>
              <a:gd name="connsiteY0" fmla="*/ 112395 h 404949"/>
              <a:gd name="connsiteX1" fmla="*/ 300398 w 443367"/>
              <a:gd name="connsiteY1" fmla="*/ 20955 h 404949"/>
              <a:gd name="connsiteX2" fmla="*/ 428872 w 443367"/>
              <a:gd name="connsiteY2" fmla="*/ 292380 h 404949"/>
              <a:gd name="connsiteX3" fmla="*/ 142969 w 443367"/>
              <a:gd name="connsiteY3" fmla="*/ 383820 h 404949"/>
              <a:gd name="connsiteX4" fmla="*/ 14496 w 443367"/>
              <a:gd name="connsiteY4" fmla="*/ 112395 h 4049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367" h="404949">
                <a:moveTo>
                  <a:pt x="14496" y="112395"/>
                </a:moveTo>
                <a:cubicBezTo>
                  <a:pt x="57930" y="12421"/>
                  <a:pt x="185946" y="-28422"/>
                  <a:pt x="300398" y="20955"/>
                </a:cubicBezTo>
                <a:cubicBezTo>
                  <a:pt x="414851" y="70333"/>
                  <a:pt x="472306" y="191795"/>
                  <a:pt x="428872" y="292380"/>
                </a:cubicBezTo>
                <a:cubicBezTo>
                  <a:pt x="385438" y="392963"/>
                  <a:pt x="257422" y="433350"/>
                  <a:pt x="142969" y="383820"/>
                </a:cubicBezTo>
                <a:cubicBezTo>
                  <a:pt x="28517" y="334290"/>
                  <a:pt x="-28938" y="212522"/>
                  <a:pt x="14496" y="112395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8" name="任意多边形: 形状 67"/>
          <p:cNvSpPr/>
          <p:nvPr>
            <p:custDataLst>
              <p:tags r:id="rId74"/>
            </p:custDataLst>
          </p:nvPr>
        </p:nvSpPr>
        <p:spPr>
          <a:xfrm rot="17609400">
            <a:off x="1179289" y="4883412"/>
            <a:ext cx="102865" cy="139409"/>
          </a:xfrm>
          <a:custGeom>
            <a:gdLst>
              <a:gd name="connsiteX0" fmla="*/ 231648 w 231648"/>
              <a:gd name="connsiteY0" fmla="*/ 156972 h 313944"/>
              <a:gd name="connsiteX1" fmla="*/ 115824 w 231648"/>
              <a:gd name="connsiteY1" fmla="*/ 313944 h 313944"/>
              <a:gd name="connsiteX2" fmla="*/ 0 w 231648"/>
              <a:gd name="connsiteY2" fmla="*/ 156972 h 313944"/>
              <a:gd name="connsiteX3" fmla="*/ 115824 w 231648"/>
              <a:gd name="connsiteY3" fmla="*/ 0 h 313944"/>
              <a:gd name="connsiteX4" fmla="*/ 231648 w 231648"/>
              <a:gd name="connsiteY4" fmla="*/ 156972 h 3139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6" h="313944">
                <a:moveTo>
                  <a:pt x="231648" y="156972"/>
                </a:moveTo>
                <a:cubicBezTo>
                  <a:pt x="231648" y="243665"/>
                  <a:pt x="179792" y="313944"/>
                  <a:pt x="115824" y="313944"/>
                </a:cubicBezTo>
                <a:cubicBezTo>
                  <a:pt x="51856" y="313944"/>
                  <a:pt x="0" y="243665"/>
                  <a:pt x="0" y="156972"/>
                </a:cubicBezTo>
                <a:cubicBezTo>
                  <a:pt x="0" y="70279"/>
                  <a:pt x="51856" y="0"/>
                  <a:pt x="115824" y="0"/>
                </a:cubicBezTo>
                <a:cubicBezTo>
                  <a:pt x="179792" y="0"/>
                  <a:pt x="231648" y="70279"/>
                  <a:pt x="231648" y="156972"/>
                </a:cubicBez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9" name="任意多边形: 形状 68"/>
          <p:cNvSpPr/>
          <p:nvPr>
            <p:custDataLst>
              <p:tags r:id="rId75"/>
            </p:custDataLst>
          </p:nvPr>
        </p:nvSpPr>
        <p:spPr>
          <a:xfrm rot="21087000">
            <a:off x="1776312" y="4949699"/>
            <a:ext cx="200586" cy="175411"/>
          </a:xfrm>
          <a:custGeom>
            <a:gdLst>
              <a:gd name="connsiteX0" fmla="*/ 451713 w 451713"/>
              <a:gd name="connsiteY0" fmla="*/ 197510 h 395020"/>
              <a:gd name="connsiteX1" fmla="*/ 225857 w 451713"/>
              <a:gd name="connsiteY1" fmla="*/ 395021 h 395020"/>
              <a:gd name="connsiteX2" fmla="*/ 0 w 451713"/>
              <a:gd name="connsiteY2" fmla="*/ 197510 h 395020"/>
              <a:gd name="connsiteX3" fmla="*/ 225857 w 451713"/>
              <a:gd name="connsiteY3" fmla="*/ 0 h 395020"/>
              <a:gd name="connsiteX4" fmla="*/ 451713 w 451713"/>
              <a:gd name="connsiteY4" fmla="*/ 197510 h 395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712" h="395020">
                <a:moveTo>
                  <a:pt x="451713" y="197510"/>
                </a:moveTo>
                <a:cubicBezTo>
                  <a:pt x="451713" y="306592"/>
                  <a:pt x="350594" y="395021"/>
                  <a:pt x="225857" y="395021"/>
                </a:cubicBezTo>
                <a:cubicBezTo>
                  <a:pt x="101119" y="395021"/>
                  <a:pt x="0" y="306592"/>
                  <a:pt x="0" y="197510"/>
                </a:cubicBezTo>
                <a:cubicBezTo>
                  <a:pt x="0" y="88428"/>
                  <a:pt x="101119" y="0"/>
                  <a:pt x="225857" y="0"/>
                </a:cubicBezTo>
                <a:cubicBezTo>
                  <a:pt x="350594" y="0"/>
                  <a:pt x="451713" y="88428"/>
                  <a:pt x="451713" y="197510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0" name="任意多边形: 形状 69"/>
          <p:cNvSpPr/>
          <p:nvPr>
            <p:custDataLst>
              <p:tags r:id="rId76"/>
            </p:custDataLst>
          </p:nvPr>
        </p:nvSpPr>
        <p:spPr>
          <a:xfrm>
            <a:off x="1816500" y="5006969"/>
            <a:ext cx="138792" cy="103978"/>
          </a:xfrm>
          <a:custGeom>
            <a:gdLst>
              <a:gd name="connsiteX0" fmla="*/ 139057 w 312555"/>
              <a:gd name="connsiteY0" fmla="*/ 2397 h 234155"/>
              <a:gd name="connsiteX1" fmla="*/ 311574 w 312555"/>
              <a:gd name="connsiteY1" fmla="*/ 93837 h 234155"/>
              <a:gd name="connsiteX2" fmla="*/ 173499 w 312555"/>
              <a:gd name="connsiteY2" fmla="*/ 231759 h 234155"/>
              <a:gd name="connsiteX3" fmla="*/ 982 w 312555"/>
              <a:gd name="connsiteY3" fmla="*/ 140319 h 234155"/>
              <a:gd name="connsiteX4" fmla="*/ 139057 w 312555"/>
              <a:gd name="connsiteY4" fmla="*/ 2397 h 2341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555" h="234155">
                <a:moveTo>
                  <a:pt x="139057" y="2397"/>
                </a:moveTo>
                <a:cubicBezTo>
                  <a:pt x="224858" y="-10557"/>
                  <a:pt x="301972" y="30286"/>
                  <a:pt x="311574" y="93837"/>
                </a:cubicBezTo>
                <a:cubicBezTo>
                  <a:pt x="321175" y="157388"/>
                  <a:pt x="259300" y="218805"/>
                  <a:pt x="173499" y="231759"/>
                </a:cubicBezTo>
                <a:cubicBezTo>
                  <a:pt x="87698" y="244713"/>
                  <a:pt x="10583" y="203870"/>
                  <a:pt x="982" y="140319"/>
                </a:cubicBezTo>
                <a:cubicBezTo>
                  <a:pt x="-8619" y="76768"/>
                  <a:pt x="53255" y="15198"/>
                  <a:pt x="139057" y="2397"/>
                </a:cubicBez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1" name="任意多边形: 形状 70"/>
          <p:cNvSpPr/>
          <p:nvPr>
            <p:custDataLst>
              <p:tags r:id="rId77"/>
            </p:custDataLst>
          </p:nvPr>
        </p:nvSpPr>
        <p:spPr>
          <a:xfrm>
            <a:off x="1250044" y="4564832"/>
            <a:ext cx="641311" cy="623674"/>
          </a:xfrm>
          <a:custGeom>
            <a:gdLst>
              <a:gd name="connsiteX0" fmla="*/ 7891 w 1444210"/>
              <a:gd name="connsiteY0" fmla="*/ 754540 h 1404493"/>
              <a:gd name="connsiteX1" fmla="*/ 954753 w 1444210"/>
              <a:gd name="connsiteY1" fmla="*/ 10524 h 1404493"/>
              <a:gd name="connsiteX2" fmla="*/ 1431307 w 1444210"/>
              <a:gd name="connsiteY2" fmla="*/ 969577 h 1404493"/>
              <a:gd name="connsiteX3" fmla="*/ 610329 w 1444210"/>
              <a:gd name="connsiteY3" fmla="*/ 1384257 h 1404493"/>
              <a:gd name="connsiteX4" fmla="*/ 7891 w 1444210"/>
              <a:gd name="connsiteY4" fmla="*/ 754540 h 14044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4210" h="1404493">
                <a:moveTo>
                  <a:pt x="7891" y="754540"/>
                </a:moveTo>
                <a:cubicBezTo>
                  <a:pt x="66870" y="364092"/>
                  <a:pt x="483684" y="-73754"/>
                  <a:pt x="954753" y="10524"/>
                </a:cubicBezTo>
                <a:cubicBezTo>
                  <a:pt x="1346116" y="80018"/>
                  <a:pt x="1490896" y="579128"/>
                  <a:pt x="1431307" y="969577"/>
                </a:cubicBezTo>
                <a:cubicBezTo>
                  <a:pt x="1371719" y="1360026"/>
                  <a:pt x="1002149" y="1451618"/>
                  <a:pt x="610329" y="1384257"/>
                </a:cubicBezTo>
                <a:cubicBezTo>
                  <a:pt x="225976" y="1318573"/>
                  <a:pt x="-50935" y="1145142"/>
                  <a:pt x="7891" y="754540"/>
                </a:cubicBezTo>
                <a:close/>
              </a:path>
            </a:pathLst>
          </a:custGeom>
          <a:solidFill>
            <a:srgbClr val="F9CDA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2" name="任意多边形: 形状 71"/>
          <p:cNvSpPr/>
          <p:nvPr>
            <p:custDataLst>
              <p:tags r:id="rId78"/>
            </p:custDataLst>
          </p:nvPr>
        </p:nvSpPr>
        <p:spPr>
          <a:xfrm>
            <a:off x="1259030" y="4588428"/>
            <a:ext cx="632801" cy="369730"/>
          </a:xfrm>
          <a:custGeom>
            <a:gdLst>
              <a:gd name="connsiteX0" fmla="*/ 0 w 1425047"/>
              <a:gd name="connsiteY0" fmla="*/ 595485 h 832619"/>
              <a:gd name="connsiteX1" fmla="*/ 276606 w 1425047"/>
              <a:gd name="connsiteY1" fmla="*/ 260205 h 832619"/>
              <a:gd name="connsiteX2" fmla="*/ 466039 w 1425047"/>
              <a:gd name="connsiteY2" fmla="*/ 275445 h 832619"/>
              <a:gd name="connsiteX3" fmla="*/ 659587 w 1425047"/>
              <a:gd name="connsiteY3" fmla="*/ 248775 h 832619"/>
              <a:gd name="connsiteX4" fmla="*/ 805129 w 1425047"/>
              <a:gd name="connsiteY4" fmla="*/ 315831 h 832619"/>
              <a:gd name="connsiteX5" fmla="*/ 993191 w 1425047"/>
              <a:gd name="connsiteY5" fmla="*/ 282608 h 832619"/>
              <a:gd name="connsiteX6" fmla="*/ 1115111 w 1425047"/>
              <a:gd name="connsiteY6" fmla="*/ 331528 h 832619"/>
              <a:gd name="connsiteX7" fmla="*/ 1254557 w 1425047"/>
              <a:gd name="connsiteY7" fmla="*/ 337777 h 832619"/>
              <a:gd name="connsiteX8" fmla="*/ 1415491 w 1425047"/>
              <a:gd name="connsiteY8" fmla="*/ 832619 h 832619"/>
              <a:gd name="connsiteX9" fmla="*/ 1424635 w 1425047"/>
              <a:gd name="connsiteY9" fmla="*/ 511208 h 832619"/>
              <a:gd name="connsiteX10" fmla="*/ 1347216 w 1425047"/>
              <a:gd name="connsiteY10" fmla="*/ 205493 h 832619"/>
              <a:gd name="connsiteX11" fmla="*/ 1100328 w 1425047"/>
              <a:gd name="connsiteY11" fmla="*/ 58427 h 832619"/>
              <a:gd name="connsiteX12" fmla="*/ 463906 w 1425047"/>
              <a:gd name="connsiteY12" fmla="*/ 45626 h 832619"/>
              <a:gd name="connsiteX13" fmla="*/ 0 w 1425047"/>
              <a:gd name="connsiteY13" fmla="*/ 595485 h 8326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5047" h="832619">
                <a:moveTo>
                  <a:pt x="0" y="595485"/>
                </a:moveTo>
                <a:cubicBezTo>
                  <a:pt x="72113" y="468566"/>
                  <a:pt x="165703" y="355120"/>
                  <a:pt x="276606" y="260205"/>
                </a:cubicBezTo>
                <a:cubicBezTo>
                  <a:pt x="326136" y="304096"/>
                  <a:pt x="402488" y="294190"/>
                  <a:pt x="466039" y="275445"/>
                </a:cubicBezTo>
                <a:cubicBezTo>
                  <a:pt x="529590" y="256700"/>
                  <a:pt x="596341" y="229725"/>
                  <a:pt x="659587" y="248775"/>
                </a:cubicBezTo>
                <a:cubicBezTo>
                  <a:pt x="711098" y="264015"/>
                  <a:pt x="751942" y="308668"/>
                  <a:pt x="805129" y="315831"/>
                </a:cubicBezTo>
                <a:cubicBezTo>
                  <a:pt x="868832" y="324518"/>
                  <a:pt x="929183" y="277883"/>
                  <a:pt x="993191" y="282608"/>
                </a:cubicBezTo>
                <a:cubicBezTo>
                  <a:pt x="1037387" y="285808"/>
                  <a:pt x="1075487" y="313088"/>
                  <a:pt x="1115111" y="331528"/>
                </a:cubicBezTo>
                <a:cubicBezTo>
                  <a:pt x="1158377" y="354160"/>
                  <a:pt x="1209446" y="356446"/>
                  <a:pt x="1254557" y="337777"/>
                </a:cubicBezTo>
                <a:cubicBezTo>
                  <a:pt x="1308202" y="502673"/>
                  <a:pt x="1361846" y="667616"/>
                  <a:pt x="1415491" y="832619"/>
                </a:cubicBezTo>
                <a:cubicBezTo>
                  <a:pt x="1403604" y="725940"/>
                  <a:pt x="1421435" y="618345"/>
                  <a:pt x="1424635" y="511208"/>
                </a:cubicBezTo>
                <a:cubicBezTo>
                  <a:pt x="1427836" y="404071"/>
                  <a:pt x="1413358" y="290075"/>
                  <a:pt x="1347216" y="205493"/>
                </a:cubicBezTo>
                <a:cubicBezTo>
                  <a:pt x="1287171" y="129293"/>
                  <a:pt x="1193140" y="87688"/>
                  <a:pt x="1100328" y="58427"/>
                </a:cubicBezTo>
                <a:cubicBezTo>
                  <a:pt x="894588" y="-6647"/>
                  <a:pt x="667512" y="-26155"/>
                  <a:pt x="463906" y="45626"/>
                </a:cubicBezTo>
                <a:cubicBezTo>
                  <a:pt x="260299" y="117406"/>
                  <a:pt x="86258" y="291295"/>
                  <a:pt x="0" y="595485"/>
                </a:cubicBezTo>
                <a:close/>
              </a:path>
            </a:pathLst>
          </a:custGeom>
          <a:solidFill>
            <a:srgbClr val="F7C6A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3" name="任意多边形: 形状 72"/>
          <p:cNvSpPr/>
          <p:nvPr>
            <p:custDataLst>
              <p:tags r:id="rId79"/>
            </p:custDataLst>
          </p:nvPr>
        </p:nvSpPr>
        <p:spPr>
          <a:xfrm>
            <a:off x="1310470" y="4846350"/>
            <a:ext cx="171733" cy="149588"/>
          </a:xfrm>
          <a:custGeom>
            <a:gdLst>
              <a:gd name="connsiteX0" fmla="*/ 135 w 386737"/>
              <a:gd name="connsiteY0" fmla="*/ 164464 h 336868"/>
              <a:gd name="connsiteX1" fmla="*/ 200237 w 386737"/>
              <a:gd name="connsiteY1" fmla="*/ 177 h 336868"/>
              <a:gd name="connsiteX2" fmla="*/ 386622 w 386737"/>
              <a:gd name="connsiteY2" fmla="*/ 180009 h 336868"/>
              <a:gd name="connsiteX3" fmla="*/ 184387 w 386737"/>
              <a:gd name="connsiteY3" fmla="*/ 336066 h 336868"/>
              <a:gd name="connsiteX4" fmla="*/ 135 w 386737"/>
              <a:gd name="connsiteY4" fmla="*/ 164464 h 336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37" h="336868">
                <a:moveTo>
                  <a:pt x="135" y="164464"/>
                </a:moveTo>
                <a:cubicBezTo>
                  <a:pt x="3945" y="69519"/>
                  <a:pt x="93557" y="-4091"/>
                  <a:pt x="200237" y="177"/>
                </a:cubicBezTo>
                <a:cubicBezTo>
                  <a:pt x="306917" y="4444"/>
                  <a:pt x="390279" y="84911"/>
                  <a:pt x="386622" y="180009"/>
                </a:cubicBezTo>
                <a:cubicBezTo>
                  <a:pt x="382964" y="275106"/>
                  <a:pt x="309355" y="345210"/>
                  <a:pt x="184387" y="336066"/>
                </a:cubicBezTo>
                <a:cubicBezTo>
                  <a:pt x="73287" y="327379"/>
                  <a:pt x="-3675" y="259409"/>
                  <a:pt x="135" y="164464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4" name="任意多边形: 形状 73"/>
          <p:cNvSpPr/>
          <p:nvPr>
            <p:custDataLst>
              <p:tags r:id="rId80"/>
            </p:custDataLst>
          </p:nvPr>
        </p:nvSpPr>
        <p:spPr>
          <a:xfrm>
            <a:off x="1310665" y="4833995"/>
            <a:ext cx="171791" cy="100477"/>
          </a:xfrm>
          <a:custGeom>
            <a:gdLst>
              <a:gd name="connsiteX0" fmla="*/ 384049 w 386867"/>
              <a:gd name="connsiteY0" fmla="*/ 226272 h 226271"/>
              <a:gd name="connsiteX1" fmla="*/ 190504 w 386867"/>
              <a:gd name="connsiteY1" fmla="*/ 33029 h 226271"/>
              <a:gd name="connsiteX2" fmla="*/ 1 w 386867"/>
              <a:gd name="connsiteY2" fmla="*/ 193963 h 226271"/>
              <a:gd name="connsiteX3" fmla="*/ 52427 w 386867"/>
              <a:gd name="connsiteY3" fmla="*/ 61070 h 226271"/>
              <a:gd name="connsiteX4" fmla="*/ 325790 w 386867"/>
              <a:gd name="connsiteY4" fmla="*/ 52353 h 226271"/>
              <a:gd name="connsiteX5" fmla="*/ 384049 w 386867"/>
              <a:gd name="connsiteY5" fmla="*/ 226272 h 2262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67" h="226268">
                <a:moveTo>
                  <a:pt x="384049" y="226272"/>
                </a:moveTo>
                <a:cubicBezTo>
                  <a:pt x="383967" y="119470"/>
                  <a:pt x="297314" y="32937"/>
                  <a:pt x="190504" y="33029"/>
                </a:cubicBezTo>
                <a:cubicBezTo>
                  <a:pt x="96277" y="33105"/>
                  <a:pt x="15816" y="101075"/>
                  <a:pt x="1" y="193963"/>
                </a:cubicBezTo>
                <a:cubicBezTo>
                  <a:pt x="-156" y="144586"/>
                  <a:pt x="18604" y="97037"/>
                  <a:pt x="52427" y="61070"/>
                </a:cubicBezTo>
                <a:cubicBezTo>
                  <a:pt x="125505" y="-16821"/>
                  <a:pt x="247895" y="-20723"/>
                  <a:pt x="325790" y="52353"/>
                </a:cubicBezTo>
                <a:cubicBezTo>
                  <a:pt x="373215" y="96839"/>
                  <a:pt x="395106" y="162188"/>
                  <a:pt x="384049" y="226272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5" name="任意多边形: 形状 74"/>
          <p:cNvSpPr/>
          <p:nvPr>
            <p:custDataLst>
              <p:tags r:id="rId81"/>
            </p:custDataLst>
          </p:nvPr>
        </p:nvSpPr>
        <p:spPr>
          <a:xfrm>
            <a:off x="1378458" y="4888040"/>
            <a:ext cx="88793" cy="88789"/>
          </a:xfrm>
          <a:custGeom>
            <a:gdLst>
              <a:gd name="connsiteX0" fmla="*/ 108089 w 199958"/>
              <a:gd name="connsiteY0" fmla="*/ 323 h 199951"/>
              <a:gd name="connsiteX1" fmla="*/ 199624 w 199958"/>
              <a:gd name="connsiteY1" fmla="*/ 108085 h 199951"/>
              <a:gd name="connsiteX2" fmla="*/ 91869 w 199958"/>
              <a:gd name="connsiteY2" fmla="*/ 199616 h 199951"/>
              <a:gd name="connsiteX3" fmla="*/ 335 w 199958"/>
              <a:gd name="connsiteY3" fmla="*/ 91854 h 199951"/>
              <a:gd name="connsiteX4" fmla="*/ 342 w 199958"/>
              <a:gd name="connsiteY4" fmla="*/ 91763 h 199951"/>
              <a:gd name="connsiteX5" fmla="*/ 108089 w 199958"/>
              <a:gd name="connsiteY5" fmla="*/ 323 h 1999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958" h="199951">
                <a:moveTo>
                  <a:pt x="108089" y="323"/>
                </a:moveTo>
                <a:cubicBezTo>
                  <a:pt x="163121" y="4803"/>
                  <a:pt x="204103" y="53038"/>
                  <a:pt x="199624" y="108085"/>
                </a:cubicBezTo>
                <a:cubicBezTo>
                  <a:pt x="195146" y="163117"/>
                  <a:pt x="146902" y="204097"/>
                  <a:pt x="91869" y="199616"/>
                </a:cubicBezTo>
                <a:cubicBezTo>
                  <a:pt x="36838" y="195136"/>
                  <a:pt x="-4144" y="146886"/>
                  <a:pt x="335" y="91854"/>
                </a:cubicBezTo>
                <a:cubicBezTo>
                  <a:pt x="338" y="91824"/>
                  <a:pt x="339" y="91793"/>
                  <a:pt x="342" y="91763"/>
                </a:cubicBezTo>
                <a:cubicBezTo>
                  <a:pt x="4951" y="36807"/>
                  <a:pt x="53122" y="-4066"/>
                  <a:pt x="108089" y="323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6" name="任意多边形: 形状 75"/>
          <p:cNvSpPr/>
          <p:nvPr>
            <p:custDataLst>
              <p:tags r:id="rId82"/>
            </p:custDataLst>
          </p:nvPr>
        </p:nvSpPr>
        <p:spPr>
          <a:xfrm>
            <a:off x="1387103" y="4892947"/>
            <a:ext cx="20980" cy="20979"/>
          </a:xfrm>
          <a:custGeom>
            <a:gdLst>
              <a:gd name="connsiteX0" fmla="*/ 25680 w 47246"/>
              <a:gd name="connsiteY0" fmla="*/ 91 h 47244"/>
              <a:gd name="connsiteX1" fmla="*/ 47155 w 47246"/>
              <a:gd name="connsiteY1" fmla="*/ 25679 h 47244"/>
              <a:gd name="connsiteX2" fmla="*/ 21565 w 47246"/>
              <a:gd name="connsiteY2" fmla="*/ 47152 h 47244"/>
              <a:gd name="connsiteX3" fmla="*/ 77 w 47246"/>
              <a:gd name="connsiteY3" fmla="*/ 21732 h 47244"/>
              <a:gd name="connsiteX4" fmla="*/ 25514 w 47246"/>
              <a:gd name="connsiteY4" fmla="*/ 76 h 47244"/>
              <a:gd name="connsiteX5" fmla="*/ 25680 w 47246"/>
              <a:gd name="connsiteY5" fmla="*/ 91 h 47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6" h="47244">
                <a:moveTo>
                  <a:pt x="25680" y="91"/>
                </a:moveTo>
                <a:cubicBezTo>
                  <a:pt x="38677" y="1234"/>
                  <a:pt x="48292" y="12679"/>
                  <a:pt x="47155" y="25679"/>
                </a:cubicBezTo>
                <a:cubicBezTo>
                  <a:pt x="46020" y="38679"/>
                  <a:pt x="34562" y="48295"/>
                  <a:pt x="21565" y="47152"/>
                </a:cubicBezTo>
                <a:cubicBezTo>
                  <a:pt x="8634" y="46025"/>
                  <a:pt x="-962" y="34671"/>
                  <a:pt x="77" y="21732"/>
                </a:cubicBezTo>
                <a:cubicBezTo>
                  <a:pt x="1121" y="8732"/>
                  <a:pt x="12510" y="-960"/>
                  <a:pt x="25514" y="76"/>
                </a:cubicBezTo>
                <a:cubicBezTo>
                  <a:pt x="25570" y="76"/>
                  <a:pt x="25625" y="91"/>
                  <a:pt x="25680" y="91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7" name="任意多边形: 形状 76"/>
          <p:cNvSpPr/>
          <p:nvPr>
            <p:custDataLst>
              <p:tags r:id="rId83"/>
            </p:custDataLst>
          </p:nvPr>
        </p:nvSpPr>
        <p:spPr>
          <a:xfrm>
            <a:off x="1644558" y="4899519"/>
            <a:ext cx="170308" cy="151923"/>
          </a:xfrm>
          <a:custGeom>
            <a:gdLst>
              <a:gd name="connsiteX0" fmla="*/ 375235 w 383527"/>
              <a:gd name="connsiteY0" fmla="*/ 237515 h 342125"/>
              <a:gd name="connsiteX1" fmla="*/ 248743 w 383527"/>
              <a:gd name="connsiteY1" fmla="*/ 11811 h 342125"/>
              <a:gd name="connsiteX2" fmla="*/ 9779 w 383527"/>
              <a:gd name="connsiteY2" fmla="*/ 111480 h 342125"/>
              <a:gd name="connsiteX3" fmla="*/ 141301 w 383527"/>
              <a:gd name="connsiteY3" fmla="*/ 330327 h 342125"/>
              <a:gd name="connsiteX4" fmla="*/ 375235 w 383527"/>
              <a:gd name="connsiteY4" fmla="*/ 237515 h 3421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527" h="342125">
                <a:moveTo>
                  <a:pt x="375235" y="237515"/>
                </a:moveTo>
                <a:cubicBezTo>
                  <a:pt x="405715" y="147599"/>
                  <a:pt x="349632" y="46558"/>
                  <a:pt x="248743" y="11811"/>
                </a:cubicBezTo>
                <a:cubicBezTo>
                  <a:pt x="147854" y="-22937"/>
                  <a:pt x="40869" y="21564"/>
                  <a:pt x="9779" y="111480"/>
                </a:cubicBezTo>
                <a:cubicBezTo>
                  <a:pt x="-21310" y="201396"/>
                  <a:pt x="21514" y="294360"/>
                  <a:pt x="141301" y="330327"/>
                </a:cubicBezTo>
                <a:cubicBezTo>
                  <a:pt x="247828" y="362635"/>
                  <a:pt x="344297" y="327583"/>
                  <a:pt x="375235" y="237515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8" name="任意多边形: 形状 77"/>
          <p:cNvSpPr/>
          <p:nvPr>
            <p:custDataLst>
              <p:tags r:id="rId84"/>
            </p:custDataLst>
          </p:nvPr>
        </p:nvSpPr>
        <p:spPr>
          <a:xfrm>
            <a:off x="1646397" y="4888102"/>
            <a:ext cx="170217" cy="117563"/>
          </a:xfrm>
          <a:custGeom>
            <a:gdLst>
              <a:gd name="connsiteX0" fmla="*/ 610 w 383324"/>
              <a:gd name="connsiteY0" fmla="*/ 155325 h 264747"/>
              <a:gd name="connsiteX1" fmla="*/ 252451 w 383324"/>
              <a:gd name="connsiteY1" fmla="*/ 48645 h 264747"/>
              <a:gd name="connsiteX2" fmla="*/ 369722 w 383324"/>
              <a:gd name="connsiteY2" fmla="*/ 264748 h 264747"/>
              <a:gd name="connsiteX3" fmla="*/ 260878 w 383324"/>
              <a:gd name="connsiteY3" fmla="*/ 13608 h 264747"/>
              <a:gd name="connsiteX4" fmla="*/ 9723 w 383324"/>
              <a:gd name="connsiteY4" fmla="*/ 122452 h 264747"/>
              <a:gd name="connsiteX5" fmla="*/ 0 w 383324"/>
              <a:gd name="connsiteY5" fmla="*/ 155325 h 2647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324" h="264747">
                <a:moveTo>
                  <a:pt x="610" y="155325"/>
                </a:moveTo>
                <a:cubicBezTo>
                  <a:pt x="40691" y="56326"/>
                  <a:pt x="153452" y="8564"/>
                  <a:pt x="252451" y="48645"/>
                </a:cubicBezTo>
                <a:cubicBezTo>
                  <a:pt x="338191" y="83361"/>
                  <a:pt x="387340" y="173933"/>
                  <a:pt x="369722" y="264748"/>
                </a:cubicBezTo>
                <a:cubicBezTo>
                  <a:pt x="409011" y="165337"/>
                  <a:pt x="360289" y="52897"/>
                  <a:pt x="260878" y="13608"/>
                </a:cubicBezTo>
                <a:cubicBezTo>
                  <a:pt x="161468" y="-25696"/>
                  <a:pt x="49027" y="23042"/>
                  <a:pt x="9723" y="122452"/>
                </a:cubicBezTo>
                <a:cubicBezTo>
                  <a:pt x="5517" y="133105"/>
                  <a:pt x="2271" y="144108"/>
                  <a:pt x="0" y="155325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9" name="任意多边形: 形状 78"/>
          <p:cNvSpPr/>
          <p:nvPr>
            <p:custDataLst>
              <p:tags r:id="rId85"/>
            </p:custDataLst>
          </p:nvPr>
        </p:nvSpPr>
        <p:spPr>
          <a:xfrm>
            <a:off x="1678271" y="4950068"/>
            <a:ext cx="41643" cy="21896"/>
          </a:xfrm>
          <a:custGeom>
            <a:gdLst>
              <a:gd name="connsiteX0" fmla="*/ 93726 w 93778"/>
              <a:gd name="connsiteY0" fmla="*/ 49309 h 49309"/>
              <a:gd name="connsiteX1" fmla="*/ 48905 w 93778"/>
              <a:gd name="connsiteY1" fmla="*/ 54 h 49309"/>
              <a:gd name="connsiteX2" fmla="*/ 0 w 93778"/>
              <a:gd name="connsiteY2" fmla="*/ 40927 h 49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78" h="49309">
                <a:moveTo>
                  <a:pt x="93726" y="49309"/>
                </a:moveTo>
                <a:cubicBezTo>
                  <a:pt x="94945" y="23325"/>
                  <a:pt x="74889" y="1273"/>
                  <a:pt x="48905" y="54"/>
                </a:cubicBezTo>
                <a:cubicBezTo>
                  <a:pt x="24460" y="-1105"/>
                  <a:pt x="3201" y="16665"/>
                  <a:pt x="0" y="40927"/>
                </a:cubicBezTo>
              </a:path>
            </a:pathLst>
          </a:custGeom>
          <a:solidFill>
            <a:srgbClr val="061521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0" name="任意多边形: 形状 79"/>
          <p:cNvSpPr/>
          <p:nvPr>
            <p:custDataLst>
              <p:tags r:id="rId86"/>
            </p:custDataLst>
          </p:nvPr>
        </p:nvSpPr>
        <p:spPr>
          <a:xfrm>
            <a:off x="1654776" y="4925723"/>
            <a:ext cx="88658" cy="88665"/>
          </a:xfrm>
          <a:custGeom>
            <a:gdLst>
              <a:gd name="connsiteX0" fmla="*/ 107926 w 199655"/>
              <a:gd name="connsiteY0" fmla="*/ 349 h 199670"/>
              <a:gd name="connsiteX1" fmla="*/ 199320 w 199655"/>
              <a:gd name="connsiteY1" fmla="*/ 107943 h 199670"/>
              <a:gd name="connsiteX2" fmla="*/ 91725 w 199655"/>
              <a:gd name="connsiteY2" fmla="*/ 199337 h 199670"/>
              <a:gd name="connsiteX3" fmla="*/ 331 w 199655"/>
              <a:gd name="connsiteY3" fmla="*/ 91789 h 199670"/>
              <a:gd name="connsiteX4" fmla="*/ 107575 w 199655"/>
              <a:gd name="connsiteY4" fmla="*/ 318 h 199670"/>
              <a:gd name="connsiteX5" fmla="*/ 107926 w 199655"/>
              <a:gd name="connsiteY5" fmla="*/ 349 h 1996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655" h="199670">
                <a:moveTo>
                  <a:pt x="107926" y="349"/>
                </a:moveTo>
                <a:cubicBezTo>
                  <a:pt x="162881" y="4814"/>
                  <a:pt x="203800" y="52987"/>
                  <a:pt x="199320" y="107943"/>
                </a:cubicBezTo>
                <a:cubicBezTo>
                  <a:pt x="194855" y="162883"/>
                  <a:pt x="146681" y="203802"/>
                  <a:pt x="91725" y="199337"/>
                </a:cubicBezTo>
                <a:cubicBezTo>
                  <a:pt x="36800" y="194857"/>
                  <a:pt x="-4119" y="146729"/>
                  <a:pt x="331" y="91789"/>
                </a:cubicBezTo>
                <a:cubicBezTo>
                  <a:pt x="4690" y="36909"/>
                  <a:pt x="52711" y="-4041"/>
                  <a:pt x="107575" y="318"/>
                </a:cubicBezTo>
                <a:cubicBezTo>
                  <a:pt x="107697" y="333"/>
                  <a:pt x="107804" y="333"/>
                  <a:pt x="107926" y="349"/>
                </a:cubicBezTo>
                <a:close/>
              </a:path>
            </a:pathLst>
          </a:custGeom>
          <a:solidFill>
            <a:srgbClr val="6D2607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1" name="任意多边形: 形状 80"/>
          <p:cNvSpPr/>
          <p:nvPr>
            <p:custDataLst>
              <p:tags r:id="rId87"/>
            </p:custDataLst>
          </p:nvPr>
        </p:nvSpPr>
        <p:spPr>
          <a:xfrm>
            <a:off x="1663890" y="4930107"/>
            <a:ext cx="20980" cy="20980"/>
          </a:xfrm>
          <a:custGeom>
            <a:gdLst>
              <a:gd name="connsiteX0" fmla="*/ 25529 w 47247"/>
              <a:gd name="connsiteY0" fmla="*/ 78 h 47247"/>
              <a:gd name="connsiteX1" fmla="*/ 47170 w 47247"/>
              <a:gd name="connsiteY1" fmla="*/ 25529 h 47247"/>
              <a:gd name="connsiteX2" fmla="*/ 21719 w 47247"/>
              <a:gd name="connsiteY2" fmla="*/ 47170 h 47247"/>
              <a:gd name="connsiteX3" fmla="*/ 78 w 47247"/>
              <a:gd name="connsiteY3" fmla="*/ 21719 h 47247"/>
              <a:gd name="connsiteX4" fmla="*/ 25529 w 47247"/>
              <a:gd name="connsiteY4" fmla="*/ 78 h 47247"/>
              <a:gd name="connsiteX5" fmla="*/ 25529 w 47247"/>
              <a:gd name="connsiteY5" fmla="*/ 78 h 47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7" h="47247">
                <a:moveTo>
                  <a:pt x="25529" y="78"/>
                </a:moveTo>
                <a:cubicBezTo>
                  <a:pt x="38529" y="1130"/>
                  <a:pt x="48221" y="12529"/>
                  <a:pt x="47170" y="25529"/>
                </a:cubicBezTo>
                <a:cubicBezTo>
                  <a:pt x="46118" y="38529"/>
                  <a:pt x="34719" y="48221"/>
                  <a:pt x="21719" y="47170"/>
                </a:cubicBezTo>
                <a:cubicBezTo>
                  <a:pt x="8719" y="46118"/>
                  <a:pt x="-973" y="34719"/>
                  <a:pt x="78" y="21719"/>
                </a:cubicBezTo>
                <a:cubicBezTo>
                  <a:pt x="1130" y="8719"/>
                  <a:pt x="12529" y="-973"/>
                  <a:pt x="25529" y="78"/>
                </a:cubicBezTo>
                <a:cubicBezTo>
                  <a:pt x="25529" y="78"/>
                  <a:pt x="25529" y="78"/>
                  <a:pt x="25529" y="78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2" name="任意多边形: 形状 81"/>
          <p:cNvSpPr/>
          <p:nvPr>
            <p:custDataLst>
              <p:tags r:id="rId88"/>
            </p:custDataLst>
          </p:nvPr>
        </p:nvSpPr>
        <p:spPr>
          <a:xfrm>
            <a:off x="1519576" y="4967294"/>
            <a:ext cx="14956" cy="37221"/>
          </a:xfrm>
          <a:custGeom>
            <a:gdLst>
              <a:gd name="connsiteX0" fmla="*/ 33680 w 33680"/>
              <a:gd name="connsiteY0" fmla="*/ 0 h 83820"/>
              <a:gd name="connsiteX1" fmla="*/ 28346 w 33680"/>
              <a:gd name="connsiteY1" fmla="*/ 83820 h 83820"/>
              <a:gd name="connsiteX2" fmla="*/ 0 w 33680"/>
              <a:gd name="connsiteY2" fmla="*/ 42367 h 83820"/>
              <a:gd name="connsiteX3" fmla="*/ 33680 w 33680"/>
              <a:gd name="connsiteY3" fmla="*/ 0 h 838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80" h="83820">
                <a:moveTo>
                  <a:pt x="33680" y="0"/>
                </a:moveTo>
                <a:cubicBezTo>
                  <a:pt x="26958" y="27402"/>
                  <a:pt x="25152" y="55778"/>
                  <a:pt x="28346" y="83820"/>
                </a:cubicBezTo>
                <a:cubicBezTo>
                  <a:pt x="11476" y="76886"/>
                  <a:pt x="335" y="60594"/>
                  <a:pt x="0" y="42367"/>
                </a:cubicBezTo>
                <a:cubicBezTo>
                  <a:pt x="361" y="22250"/>
                  <a:pt x="14169" y="4892"/>
                  <a:pt x="33680" y="0"/>
                </a:cubicBezTo>
                <a:close/>
              </a:path>
            </a:pathLst>
          </a:custGeom>
          <a:solidFill>
            <a:srgbClr val="C9697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3" name="任意多边形: 形状 82"/>
          <p:cNvSpPr/>
          <p:nvPr>
            <p:custDataLst>
              <p:tags r:id="rId89"/>
            </p:custDataLst>
          </p:nvPr>
        </p:nvSpPr>
        <p:spPr>
          <a:xfrm>
            <a:off x="1486638" y="5014530"/>
            <a:ext cx="170603" cy="111396"/>
          </a:xfrm>
          <a:custGeom>
            <a:gdLst>
              <a:gd name="connsiteX0" fmla="*/ 344685 w 384193"/>
              <a:gd name="connsiteY0" fmla="*/ 187909 h 250860"/>
              <a:gd name="connsiteX1" fmla="*/ 321520 w 384193"/>
              <a:gd name="connsiteY1" fmla="*/ 210769 h 250860"/>
              <a:gd name="connsiteX2" fmla="*/ 85605 w 384193"/>
              <a:gd name="connsiteY2" fmla="*/ 218694 h 250860"/>
              <a:gd name="connsiteX3" fmla="*/ 44762 w 384193"/>
              <a:gd name="connsiteY3" fmla="*/ 182271 h 250860"/>
              <a:gd name="connsiteX4" fmla="*/ 8033 w 384193"/>
              <a:gd name="connsiteY4" fmla="*/ 5334 h 250860"/>
              <a:gd name="connsiteX5" fmla="*/ 24645 w 384193"/>
              <a:gd name="connsiteY5" fmla="*/ 8077 h 250860"/>
              <a:gd name="connsiteX6" fmla="*/ 350171 w 384193"/>
              <a:gd name="connsiteY6" fmla="*/ 0 h 250860"/>
              <a:gd name="connsiteX7" fmla="*/ 369374 w 384193"/>
              <a:gd name="connsiteY7" fmla="*/ 9144 h 250860"/>
              <a:gd name="connsiteX8" fmla="*/ 344685 w 384193"/>
              <a:gd name="connsiteY8" fmla="*/ 187909 h 2508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4193" h="250860">
                <a:moveTo>
                  <a:pt x="344685" y="187909"/>
                </a:moveTo>
                <a:cubicBezTo>
                  <a:pt x="337812" y="196352"/>
                  <a:pt x="330054" y="204018"/>
                  <a:pt x="321520" y="210769"/>
                </a:cubicBezTo>
                <a:cubicBezTo>
                  <a:pt x="258426" y="261061"/>
                  <a:pt x="156014" y="264414"/>
                  <a:pt x="85605" y="218694"/>
                </a:cubicBezTo>
                <a:cubicBezTo>
                  <a:pt x="70209" y="208712"/>
                  <a:pt x="56434" y="196428"/>
                  <a:pt x="44762" y="182271"/>
                </a:cubicBezTo>
                <a:cubicBezTo>
                  <a:pt x="3390" y="133289"/>
                  <a:pt x="-10429" y="66736"/>
                  <a:pt x="8033" y="5334"/>
                </a:cubicBezTo>
                <a:lnTo>
                  <a:pt x="24645" y="8077"/>
                </a:lnTo>
                <a:cubicBezTo>
                  <a:pt x="132783" y="24552"/>
                  <a:pt x="242988" y="21824"/>
                  <a:pt x="350171" y="0"/>
                </a:cubicBezTo>
                <a:lnTo>
                  <a:pt x="369374" y="9144"/>
                </a:lnTo>
                <a:cubicBezTo>
                  <a:pt x="395891" y="68565"/>
                  <a:pt x="386321" y="137892"/>
                  <a:pt x="344685" y="187909"/>
                </a:cubicBezTo>
                <a:close/>
              </a:path>
            </a:pathLst>
          </a:custGeom>
          <a:solidFill>
            <a:srgbClr val="B64A1B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90"/>
            </p:custDataLst>
          </p:nvPr>
        </p:nvSpPr>
        <p:spPr>
          <a:xfrm>
            <a:off x="1506514" y="5070776"/>
            <a:ext cx="133183" cy="55151"/>
          </a:xfrm>
          <a:custGeom>
            <a:gdLst>
              <a:gd name="connsiteX0" fmla="*/ 299923 w 299923"/>
              <a:gd name="connsiteY0" fmla="*/ 61247 h 124198"/>
              <a:gd name="connsiteX1" fmla="*/ 276758 w 299923"/>
              <a:gd name="connsiteY1" fmla="*/ 84107 h 124198"/>
              <a:gd name="connsiteX2" fmla="*/ 40843 w 299923"/>
              <a:gd name="connsiteY2" fmla="*/ 92032 h 124198"/>
              <a:gd name="connsiteX3" fmla="*/ 0 w 299923"/>
              <a:gd name="connsiteY3" fmla="*/ 55608 h 124198"/>
              <a:gd name="connsiteX4" fmla="*/ 162306 w 299923"/>
              <a:gd name="connsiteY4" fmla="*/ 1049 h 124198"/>
              <a:gd name="connsiteX5" fmla="*/ 299923 w 299923"/>
              <a:gd name="connsiteY5" fmla="*/ 61247 h 1241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923" h="124198">
                <a:moveTo>
                  <a:pt x="299923" y="61247"/>
                </a:moveTo>
                <a:cubicBezTo>
                  <a:pt x="293050" y="69690"/>
                  <a:pt x="285293" y="77356"/>
                  <a:pt x="276758" y="84107"/>
                </a:cubicBezTo>
                <a:cubicBezTo>
                  <a:pt x="213665" y="134399"/>
                  <a:pt x="111252" y="137752"/>
                  <a:pt x="40843" y="92032"/>
                </a:cubicBezTo>
                <a:cubicBezTo>
                  <a:pt x="25448" y="82050"/>
                  <a:pt x="11672" y="69766"/>
                  <a:pt x="0" y="55608"/>
                </a:cubicBezTo>
                <a:cubicBezTo>
                  <a:pt x="29108" y="18118"/>
                  <a:pt x="91440" y="-5352"/>
                  <a:pt x="162306" y="1049"/>
                </a:cubicBezTo>
                <a:cubicBezTo>
                  <a:pt x="214091" y="3213"/>
                  <a:pt x="263180" y="24686"/>
                  <a:pt x="299923" y="61247"/>
                </a:cubicBezTo>
                <a:close/>
              </a:path>
            </a:pathLst>
          </a:custGeom>
          <a:solidFill>
            <a:srgbClr val="F06622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5" name="任意多边形: 形状 84"/>
          <p:cNvSpPr/>
          <p:nvPr>
            <p:custDataLst>
              <p:tags r:id="rId91"/>
            </p:custDataLst>
          </p:nvPr>
        </p:nvSpPr>
        <p:spPr>
          <a:xfrm>
            <a:off x="1497649" y="5013380"/>
            <a:ext cx="153823" cy="38160"/>
          </a:xfrm>
          <a:custGeom>
            <a:gdLst>
              <a:gd name="connsiteX0" fmla="*/ 0 w 346405"/>
              <a:gd name="connsiteY0" fmla="*/ 10821 h 85934"/>
              <a:gd name="connsiteX1" fmla="*/ 37033 w 346405"/>
              <a:gd name="connsiteY1" fmla="*/ 59436 h 85934"/>
              <a:gd name="connsiteX2" fmla="*/ 129388 w 346405"/>
              <a:gd name="connsiteY2" fmla="*/ 84430 h 85934"/>
              <a:gd name="connsiteX3" fmla="*/ 257251 w 346405"/>
              <a:gd name="connsiteY3" fmla="*/ 71781 h 85934"/>
              <a:gd name="connsiteX4" fmla="*/ 346405 w 346405"/>
              <a:gd name="connsiteY4" fmla="*/ 12802 h 85934"/>
              <a:gd name="connsiteX5" fmla="*/ 338785 w 346405"/>
              <a:gd name="connsiteY5" fmla="*/ 0 h 85934"/>
              <a:gd name="connsiteX6" fmla="*/ 0 w 346405"/>
              <a:gd name="connsiteY6" fmla="*/ 10821 h 85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6405" h="85934">
                <a:moveTo>
                  <a:pt x="0" y="10821"/>
                </a:moveTo>
                <a:cubicBezTo>
                  <a:pt x="6818" y="30571"/>
                  <a:pt x="19800" y="47610"/>
                  <a:pt x="37033" y="59436"/>
                </a:cubicBezTo>
                <a:cubicBezTo>
                  <a:pt x="65002" y="75941"/>
                  <a:pt x="96913" y="84582"/>
                  <a:pt x="129388" y="84430"/>
                </a:cubicBezTo>
                <a:cubicBezTo>
                  <a:pt x="172425" y="88529"/>
                  <a:pt x="215844" y="84232"/>
                  <a:pt x="257251" y="71781"/>
                </a:cubicBezTo>
                <a:cubicBezTo>
                  <a:pt x="291724" y="60472"/>
                  <a:pt x="322509" y="40096"/>
                  <a:pt x="346405" y="12802"/>
                </a:cubicBezTo>
                <a:cubicBezTo>
                  <a:pt x="342595" y="6248"/>
                  <a:pt x="342595" y="6553"/>
                  <a:pt x="338785" y="0"/>
                </a:cubicBezTo>
                <a:cubicBezTo>
                  <a:pt x="227457" y="24247"/>
                  <a:pt x="112642" y="27920"/>
                  <a:pt x="0" y="10821"/>
                </a:cubicBezTo>
                <a:close/>
              </a:path>
            </a:pathLst>
          </a:custGeom>
          <a:solidFill>
            <a:srgbClr val="FFFFFF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6" name="任意多边形: 形状 85"/>
          <p:cNvSpPr/>
          <p:nvPr>
            <p:custDataLst>
              <p:tags r:id="rId92"/>
            </p:custDataLst>
          </p:nvPr>
        </p:nvSpPr>
        <p:spPr>
          <a:xfrm>
            <a:off x="1328869" y="4727797"/>
            <a:ext cx="142522" cy="69364"/>
          </a:xfrm>
          <a:custGeom>
            <a:gdLst>
              <a:gd name="connsiteX0" fmla="*/ 320954 w 320954"/>
              <a:gd name="connsiteY0" fmla="*/ 76501 h 156206"/>
              <a:gd name="connsiteX1" fmla="*/ 210617 w 320954"/>
              <a:gd name="connsiteY1" fmla="*/ 301 h 156206"/>
              <a:gd name="connsiteX2" fmla="*/ 80620 w 320954"/>
              <a:gd name="connsiteY2" fmla="*/ 43430 h 156206"/>
              <a:gd name="connsiteX3" fmla="*/ 0 w 320954"/>
              <a:gd name="connsiteY3" fmla="*/ 156206 h 156206"/>
              <a:gd name="connsiteX4" fmla="*/ 320954 w 320954"/>
              <a:gd name="connsiteY4" fmla="*/ 76501 h 1562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954" h="156206">
                <a:moveTo>
                  <a:pt x="320954" y="76501"/>
                </a:moveTo>
                <a:cubicBezTo>
                  <a:pt x="300574" y="33097"/>
                  <a:pt x="258432" y="3986"/>
                  <a:pt x="210617" y="301"/>
                </a:cubicBezTo>
                <a:cubicBezTo>
                  <a:pt x="163374" y="-2389"/>
                  <a:pt x="116885" y="13035"/>
                  <a:pt x="80620" y="43430"/>
                </a:cubicBezTo>
                <a:cubicBezTo>
                  <a:pt x="44162" y="73148"/>
                  <a:pt x="16325" y="112086"/>
                  <a:pt x="0" y="156206"/>
                </a:cubicBezTo>
                <a:cubicBezTo>
                  <a:pt x="83210" y="72691"/>
                  <a:pt x="219304" y="46326"/>
                  <a:pt x="320954" y="76501"/>
                </a:cubicBezTo>
                <a:close/>
              </a:path>
            </a:pathLst>
          </a:custGeom>
          <a:solidFill>
            <a:srgbClr val="B75A2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7" name="任意多边形: 形状 86"/>
          <p:cNvSpPr/>
          <p:nvPr>
            <p:custDataLst>
              <p:tags r:id="rId93"/>
            </p:custDataLst>
          </p:nvPr>
        </p:nvSpPr>
        <p:spPr>
          <a:xfrm>
            <a:off x="1699656" y="4782708"/>
            <a:ext cx="142725" cy="84292"/>
          </a:xfrm>
          <a:custGeom>
            <a:gdLst>
              <a:gd name="connsiteX0" fmla="*/ 0 w 321411"/>
              <a:gd name="connsiteY0" fmla="*/ 52817 h 189824"/>
              <a:gd name="connsiteX1" fmla="*/ 192176 w 321411"/>
              <a:gd name="connsiteY1" fmla="*/ 9993 h 189824"/>
              <a:gd name="connsiteX2" fmla="*/ 321412 w 321411"/>
              <a:gd name="connsiteY2" fmla="*/ 189825 h 189824"/>
              <a:gd name="connsiteX3" fmla="*/ 0 w 321411"/>
              <a:gd name="connsiteY3" fmla="*/ 52817 h 1898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411" h="189824">
                <a:moveTo>
                  <a:pt x="0" y="52817"/>
                </a:moveTo>
                <a:cubicBezTo>
                  <a:pt x="51084" y="3851"/>
                  <a:pt x="125136" y="-12654"/>
                  <a:pt x="192176" y="9993"/>
                </a:cubicBezTo>
                <a:cubicBezTo>
                  <a:pt x="257556" y="33005"/>
                  <a:pt x="307086" y="95185"/>
                  <a:pt x="321412" y="189825"/>
                </a:cubicBezTo>
                <a:cubicBezTo>
                  <a:pt x="238994" y="100016"/>
                  <a:pt x="121859" y="50089"/>
                  <a:pt x="0" y="52817"/>
                </a:cubicBezTo>
                <a:close/>
              </a:path>
            </a:pathLst>
          </a:custGeom>
          <a:solidFill>
            <a:srgbClr val="B75A24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8" name="任意多边形: 形状 87"/>
          <p:cNvSpPr/>
          <p:nvPr>
            <p:custDataLst>
              <p:tags r:id="rId94"/>
            </p:custDataLst>
          </p:nvPr>
        </p:nvSpPr>
        <p:spPr>
          <a:xfrm>
            <a:off x="1249217" y="4436623"/>
            <a:ext cx="700404" cy="603826"/>
          </a:xfrm>
          <a:custGeom>
            <a:gdLst>
              <a:gd name="connsiteX0" fmla="*/ 1542136 w 1577287"/>
              <a:gd name="connsiteY0" fmla="*/ 649766 h 1359797"/>
              <a:gd name="connsiteX1" fmla="*/ 1414120 w 1577287"/>
              <a:gd name="connsiteY1" fmla="*/ 1359797 h 1359797"/>
              <a:gd name="connsiteX2" fmla="*/ 1283513 w 1577287"/>
              <a:gd name="connsiteY2" fmla="*/ 613037 h 1359797"/>
              <a:gd name="connsiteX3" fmla="*/ 1123645 w 1577287"/>
              <a:gd name="connsiteY3" fmla="*/ 605722 h 1359797"/>
              <a:gd name="connsiteX4" fmla="*/ 963473 w 1577287"/>
              <a:gd name="connsiteY4" fmla="*/ 563660 h 1359797"/>
              <a:gd name="connsiteX5" fmla="*/ 876452 w 1577287"/>
              <a:gd name="connsiteY5" fmla="*/ 599626 h 1359797"/>
              <a:gd name="connsiteX6" fmla="*/ 664464 w 1577287"/>
              <a:gd name="connsiteY6" fmla="*/ 520835 h 1359797"/>
              <a:gd name="connsiteX7" fmla="*/ 306324 w 1577287"/>
              <a:gd name="connsiteY7" fmla="*/ 554973 h 1359797"/>
              <a:gd name="connsiteX8" fmla="*/ 0 w 1577287"/>
              <a:gd name="connsiteY8" fmla="*/ 1111233 h 1359797"/>
              <a:gd name="connsiteX9" fmla="*/ 137160 w 1577287"/>
              <a:gd name="connsiteY9" fmla="*/ 563355 h 1359797"/>
              <a:gd name="connsiteX10" fmla="*/ 80620 w 1577287"/>
              <a:gd name="connsiteY10" fmla="*/ 513673 h 1359797"/>
              <a:gd name="connsiteX11" fmla="*/ 65380 w 1577287"/>
              <a:gd name="connsiteY11" fmla="*/ 424061 h 1359797"/>
              <a:gd name="connsiteX12" fmla="*/ 141580 w 1577287"/>
              <a:gd name="connsiteY12" fmla="*/ 273338 h 1359797"/>
              <a:gd name="connsiteX13" fmla="*/ 353873 w 1577287"/>
              <a:gd name="connsiteY13" fmla="*/ 85886 h 1359797"/>
              <a:gd name="connsiteX14" fmla="*/ 673913 w 1577287"/>
              <a:gd name="connsiteY14" fmla="*/ 77961 h 1359797"/>
              <a:gd name="connsiteX15" fmla="*/ 917753 w 1577287"/>
              <a:gd name="connsiteY15" fmla="*/ 1761 h 1359797"/>
              <a:gd name="connsiteX16" fmla="*/ 1142238 w 1577287"/>
              <a:gd name="connsiteY16" fmla="*/ 124900 h 1359797"/>
              <a:gd name="connsiteX17" fmla="*/ 1350721 w 1577287"/>
              <a:gd name="connsiteY17" fmla="*/ 149132 h 1359797"/>
              <a:gd name="connsiteX18" fmla="*/ 1382116 w 1577287"/>
              <a:gd name="connsiteY18" fmla="*/ 184641 h 1359797"/>
              <a:gd name="connsiteX19" fmla="*/ 1426312 w 1577287"/>
              <a:gd name="connsiteY19" fmla="*/ 287511 h 1359797"/>
              <a:gd name="connsiteX20" fmla="*/ 1549451 w 1577287"/>
              <a:gd name="connsiteY20" fmla="*/ 451036 h 1359797"/>
              <a:gd name="connsiteX21" fmla="*/ 1542136 w 1577287"/>
              <a:gd name="connsiteY21" fmla="*/ 649766 h 13597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77287" h="1359797">
                <a:moveTo>
                  <a:pt x="1542136" y="649766"/>
                </a:moveTo>
                <a:cubicBezTo>
                  <a:pt x="1562100" y="901988"/>
                  <a:pt x="1515770" y="1158782"/>
                  <a:pt x="1414120" y="1359797"/>
                </a:cubicBezTo>
                <a:cubicBezTo>
                  <a:pt x="1432012" y="1103963"/>
                  <a:pt x="1387175" y="847611"/>
                  <a:pt x="1283513" y="613037"/>
                </a:cubicBezTo>
                <a:cubicBezTo>
                  <a:pt x="1239774" y="648699"/>
                  <a:pt x="1174394" y="630716"/>
                  <a:pt x="1123645" y="605722"/>
                </a:cubicBezTo>
                <a:cubicBezTo>
                  <a:pt x="1072896" y="580729"/>
                  <a:pt x="1018337" y="549182"/>
                  <a:pt x="963473" y="563660"/>
                </a:cubicBezTo>
                <a:cubicBezTo>
                  <a:pt x="932993" y="571432"/>
                  <a:pt x="907085" y="593073"/>
                  <a:pt x="876452" y="599626"/>
                </a:cubicBezTo>
                <a:cubicBezTo>
                  <a:pt x="801319" y="614866"/>
                  <a:pt x="739292" y="539733"/>
                  <a:pt x="664464" y="520835"/>
                </a:cubicBezTo>
                <a:cubicBezTo>
                  <a:pt x="543458" y="490355"/>
                  <a:pt x="411480" y="613799"/>
                  <a:pt x="306324" y="554973"/>
                </a:cubicBezTo>
                <a:cubicBezTo>
                  <a:pt x="144593" y="700683"/>
                  <a:pt x="36680" y="896654"/>
                  <a:pt x="0" y="1111233"/>
                </a:cubicBezTo>
                <a:cubicBezTo>
                  <a:pt x="4641" y="920718"/>
                  <a:pt x="51487" y="733586"/>
                  <a:pt x="137160" y="563355"/>
                </a:cubicBezTo>
                <a:cubicBezTo>
                  <a:pt x="112485" y="554923"/>
                  <a:pt x="92156" y="537058"/>
                  <a:pt x="80620" y="513673"/>
                </a:cubicBezTo>
                <a:cubicBezTo>
                  <a:pt x="66123" y="486189"/>
                  <a:pt x="60785" y="454793"/>
                  <a:pt x="65380" y="424061"/>
                </a:cubicBezTo>
                <a:cubicBezTo>
                  <a:pt x="74219" y="367673"/>
                  <a:pt x="108661" y="319515"/>
                  <a:pt x="141580" y="273338"/>
                </a:cubicBezTo>
                <a:cubicBezTo>
                  <a:pt x="198272" y="195461"/>
                  <a:pt x="261518" y="112403"/>
                  <a:pt x="353873" y="85886"/>
                </a:cubicBezTo>
                <a:cubicBezTo>
                  <a:pt x="457048" y="55406"/>
                  <a:pt x="570128" y="104326"/>
                  <a:pt x="673913" y="77961"/>
                </a:cubicBezTo>
                <a:cubicBezTo>
                  <a:pt x="757580" y="56777"/>
                  <a:pt x="832561" y="-11803"/>
                  <a:pt x="917753" y="1761"/>
                </a:cubicBezTo>
                <a:cubicBezTo>
                  <a:pt x="1002944" y="15324"/>
                  <a:pt x="1058571" y="104936"/>
                  <a:pt x="1142238" y="124900"/>
                </a:cubicBezTo>
                <a:cubicBezTo>
                  <a:pt x="1211428" y="141207"/>
                  <a:pt x="1293114" y="107374"/>
                  <a:pt x="1350721" y="149132"/>
                </a:cubicBezTo>
                <a:cubicBezTo>
                  <a:pt x="1363538" y="158655"/>
                  <a:pt x="1374237" y="170748"/>
                  <a:pt x="1382116" y="184641"/>
                </a:cubicBezTo>
                <a:cubicBezTo>
                  <a:pt x="1400709" y="215121"/>
                  <a:pt x="1409852" y="254440"/>
                  <a:pt x="1426312" y="287511"/>
                </a:cubicBezTo>
                <a:cubicBezTo>
                  <a:pt x="1456792" y="348471"/>
                  <a:pt x="1513789" y="392667"/>
                  <a:pt x="1549451" y="451036"/>
                </a:cubicBezTo>
                <a:cubicBezTo>
                  <a:pt x="1585112" y="509405"/>
                  <a:pt x="1590447" y="599321"/>
                  <a:pt x="1542136" y="649766"/>
                </a:cubicBezTo>
                <a:close/>
              </a:path>
            </a:pathLst>
          </a:custGeom>
          <a:solidFill>
            <a:srgbClr val="FED672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9" name="任意多边形: 形状 88"/>
          <p:cNvSpPr/>
          <p:nvPr>
            <p:custDataLst>
              <p:tags r:id="rId95"/>
            </p:custDataLst>
          </p:nvPr>
        </p:nvSpPr>
        <p:spPr>
          <a:xfrm>
            <a:off x="1277148" y="4436623"/>
            <a:ext cx="585738" cy="227828"/>
          </a:xfrm>
          <a:custGeom>
            <a:gdLst>
              <a:gd name="connsiteX0" fmla="*/ 1319062 w 1319062"/>
              <a:gd name="connsiteY0" fmla="*/ 184336 h 513062"/>
              <a:gd name="connsiteX1" fmla="*/ 1237528 w 1319062"/>
              <a:gd name="connsiteY1" fmla="*/ 168029 h 513062"/>
              <a:gd name="connsiteX2" fmla="*/ 1063030 w 1319062"/>
              <a:gd name="connsiteY2" fmla="*/ 190737 h 513062"/>
              <a:gd name="connsiteX3" fmla="*/ 833363 w 1319062"/>
              <a:gd name="connsiteY3" fmla="*/ 102497 h 513062"/>
              <a:gd name="connsiteX4" fmla="*/ 632348 w 1319062"/>
              <a:gd name="connsiteY4" fmla="*/ 163457 h 513062"/>
              <a:gd name="connsiteX5" fmla="*/ 363971 w 1319062"/>
              <a:gd name="connsiteY5" fmla="*/ 153856 h 513062"/>
              <a:gd name="connsiteX6" fmla="*/ 100015 w 1319062"/>
              <a:gd name="connsiteY6" fmla="*/ 304275 h 513062"/>
              <a:gd name="connsiteX7" fmla="*/ 16804 w 1319062"/>
              <a:gd name="connsiteY7" fmla="*/ 513063 h 513062"/>
              <a:gd name="connsiteX8" fmla="*/ 1564 w 1319062"/>
              <a:gd name="connsiteY8" fmla="*/ 423452 h 513062"/>
              <a:gd name="connsiteX9" fmla="*/ 77764 w 1319062"/>
              <a:gd name="connsiteY9" fmla="*/ 272728 h 513062"/>
              <a:gd name="connsiteX10" fmla="*/ 290819 w 1319062"/>
              <a:gd name="connsiteY10" fmla="*/ 85886 h 513062"/>
              <a:gd name="connsiteX11" fmla="*/ 610859 w 1319062"/>
              <a:gd name="connsiteY11" fmla="*/ 77961 h 513062"/>
              <a:gd name="connsiteX12" fmla="*/ 854699 w 1319062"/>
              <a:gd name="connsiteY12" fmla="*/ 1761 h 513062"/>
              <a:gd name="connsiteX13" fmla="*/ 1079337 w 1319062"/>
              <a:gd name="connsiteY13" fmla="*/ 124900 h 513062"/>
              <a:gd name="connsiteX14" fmla="*/ 1287668 w 1319062"/>
              <a:gd name="connsiteY14" fmla="*/ 149132 h 513062"/>
              <a:gd name="connsiteX15" fmla="*/ 1319062 w 1319062"/>
              <a:gd name="connsiteY15" fmla="*/ 184336 h 5130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19062" h="513062">
                <a:moveTo>
                  <a:pt x="1319062" y="184336"/>
                </a:moveTo>
                <a:cubicBezTo>
                  <a:pt x="1293871" y="171598"/>
                  <a:pt x="1265677" y="165961"/>
                  <a:pt x="1237528" y="168029"/>
                </a:cubicBezTo>
                <a:cubicBezTo>
                  <a:pt x="1178854" y="172601"/>
                  <a:pt x="1121552" y="198509"/>
                  <a:pt x="1063030" y="190737"/>
                </a:cubicBezTo>
                <a:cubicBezTo>
                  <a:pt x="981191" y="180069"/>
                  <a:pt x="916117" y="106002"/>
                  <a:pt x="833363" y="102497"/>
                </a:cubicBezTo>
                <a:cubicBezTo>
                  <a:pt x="762802" y="99449"/>
                  <a:pt x="701385" y="148217"/>
                  <a:pt x="632348" y="163457"/>
                </a:cubicBezTo>
                <a:cubicBezTo>
                  <a:pt x="544718" y="183726"/>
                  <a:pt x="453887" y="149132"/>
                  <a:pt x="363971" y="153856"/>
                </a:cubicBezTo>
                <a:cubicBezTo>
                  <a:pt x="259425" y="159190"/>
                  <a:pt x="161889" y="219693"/>
                  <a:pt x="100015" y="304275"/>
                </a:cubicBezTo>
                <a:cubicBezTo>
                  <a:pt x="56148" y="366306"/>
                  <a:pt x="27629" y="437863"/>
                  <a:pt x="16804" y="513063"/>
                </a:cubicBezTo>
                <a:cubicBezTo>
                  <a:pt x="2380" y="485555"/>
                  <a:pt x="-2956" y="454182"/>
                  <a:pt x="1564" y="423452"/>
                </a:cubicBezTo>
                <a:cubicBezTo>
                  <a:pt x="10403" y="367064"/>
                  <a:pt x="44998" y="318905"/>
                  <a:pt x="77764" y="272728"/>
                </a:cubicBezTo>
                <a:cubicBezTo>
                  <a:pt x="134457" y="195461"/>
                  <a:pt x="198465" y="112556"/>
                  <a:pt x="290819" y="85886"/>
                </a:cubicBezTo>
                <a:cubicBezTo>
                  <a:pt x="393994" y="55406"/>
                  <a:pt x="506923" y="104326"/>
                  <a:pt x="610859" y="77961"/>
                </a:cubicBezTo>
                <a:cubicBezTo>
                  <a:pt x="694375" y="56777"/>
                  <a:pt x="769508" y="-11803"/>
                  <a:pt x="854699" y="1761"/>
                </a:cubicBezTo>
                <a:cubicBezTo>
                  <a:pt x="939891" y="15324"/>
                  <a:pt x="995365" y="105240"/>
                  <a:pt x="1079337" y="124900"/>
                </a:cubicBezTo>
                <a:cubicBezTo>
                  <a:pt x="1148374" y="141207"/>
                  <a:pt x="1230061" y="107374"/>
                  <a:pt x="1287668" y="149132"/>
                </a:cubicBezTo>
                <a:cubicBezTo>
                  <a:pt x="1300561" y="158445"/>
                  <a:pt x="1311275" y="170459"/>
                  <a:pt x="1319062" y="184336"/>
                </a:cubicBezTo>
                <a:close/>
              </a:path>
            </a:pathLst>
          </a:custGeom>
          <a:solidFill>
            <a:srgbClr val="FFC05C"/>
          </a:solidFill>
          <a:ln w="1522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4" name="任意多边形: 形状 93"/>
          <p:cNvSpPr/>
          <p:nvPr>
            <p:custDataLst>
              <p:tags r:id="rId97"/>
            </p:custDataLst>
          </p:nvPr>
        </p:nvSpPr>
        <p:spPr>
          <a:xfrm>
            <a:off x="11000504" y="5176234"/>
            <a:ext cx="382258" cy="360872"/>
          </a:xfrm>
          <a:custGeom>
            <a:gdLst>
              <a:gd name="connsiteX0" fmla="*/ 101057 w 844388"/>
              <a:gd name="connsiteY0" fmla="*/ 0 h 797147"/>
              <a:gd name="connsiteX1" fmla="*/ 313941 w 844388"/>
              <a:gd name="connsiteY1" fmla="*/ 194405 h 797147"/>
              <a:gd name="connsiteX2" fmla="*/ 625313 w 844388"/>
              <a:gd name="connsiteY2" fmla="*/ 258127 h 797147"/>
              <a:gd name="connsiteX3" fmla="*/ 844388 w 844388"/>
              <a:gd name="connsiteY3" fmla="*/ 448627 h 797147"/>
              <a:gd name="connsiteX4" fmla="*/ 706085 w 844388"/>
              <a:gd name="connsiteY4" fmla="*/ 398907 h 797147"/>
              <a:gd name="connsiteX5" fmla="*/ 692941 w 844388"/>
              <a:gd name="connsiteY5" fmla="*/ 797147 h 797147"/>
              <a:gd name="connsiteX6" fmla="*/ 521491 w 844388"/>
              <a:gd name="connsiteY6" fmla="*/ 582835 h 797147"/>
              <a:gd name="connsiteX7" fmla="*/ 235741 w 844388"/>
              <a:gd name="connsiteY7" fmla="*/ 472250 h 797147"/>
              <a:gd name="connsiteX8" fmla="*/ 378 w 844388"/>
              <a:gd name="connsiteY8" fmla="*/ 88868 h 797147"/>
              <a:gd name="connsiteX9" fmla="*/ 101057 w 844388"/>
              <a:gd name="connsiteY9" fmla="*/ 0 h 7971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4388" h="797147">
                <a:moveTo>
                  <a:pt x="101057" y="0"/>
                </a:moveTo>
                <a:cubicBezTo>
                  <a:pt x="112773" y="94202"/>
                  <a:pt x="212785" y="163735"/>
                  <a:pt x="313941" y="194405"/>
                </a:cubicBezTo>
                <a:cubicBezTo>
                  <a:pt x="415096" y="225076"/>
                  <a:pt x="523491" y="228695"/>
                  <a:pt x="625313" y="258127"/>
                </a:cubicBezTo>
                <a:cubicBezTo>
                  <a:pt x="727135" y="287560"/>
                  <a:pt x="828482" y="354330"/>
                  <a:pt x="844388" y="448627"/>
                </a:cubicBezTo>
                <a:cubicBezTo>
                  <a:pt x="809012" y="410707"/>
                  <a:pt x="757509" y="392191"/>
                  <a:pt x="706085" y="398907"/>
                </a:cubicBezTo>
                <a:cubicBezTo>
                  <a:pt x="803050" y="515874"/>
                  <a:pt x="797716" y="691039"/>
                  <a:pt x="692941" y="797147"/>
                </a:cubicBezTo>
                <a:cubicBezTo>
                  <a:pt x="699037" y="705707"/>
                  <a:pt x="613407" y="625697"/>
                  <a:pt x="521491" y="582835"/>
                </a:cubicBezTo>
                <a:cubicBezTo>
                  <a:pt x="429575" y="539972"/>
                  <a:pt x="325371" y="519684"/>
                  <a:pt x="235741" y="472250"/>
                </a:cubicBezTo>
                <a:cubicBezTo>
                  <a:pt x="87913" y="394049"/>
                  <a:pt x="-6766" y="239840"/>
                  <a:pt x="378" y="88868"/>
                </a:cubicBezTo>
                <a:cubicBezTo>
                  <a:pt x="33144" y="61055"/>
                  <a:pt x="66672" y="33814"/>
                  <a:pt x="101057" y="0"/>
                </a:cubicBezTo>
                <a:close/>
              </a:path>
            </a:pathLst>
          </a:custGeom>
          <a:solidFill>
            <a:srgbClr val="4B2B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5" name="任意多边形: 形状 94"/>
          <p:cNvSpPr/>
          <p:nvPr>
            <p:custDataLst>
              <p:tags r:id="rId98"/>
            </p:custDataLst>
          </p:nvPr>
        </p:nvSpPr>
        <p:spPr>
          <a:xfrm>
            <a:off x="10165464" y="5087314"/>
            <a:ext cx="361795" cy="285891"/>
          </a:xfrm>
          <a:custGeom>
            <a:gdLst>
              <a:gd name="connsiteX0" fmla="*/ 775853 w 799188"/>
              <a:gd name="connsiteY0" fmla="*/ 7441 h 631519"/>
              <a:gd name="connsiteX1" fmla="*/ 479054 w 799188"/>
              <a:gd name="connsiteY1" fmla="*/ 22300 h 631519"/>
              <a:gd name="connsiteX2" fmla="*/ 179874 w 799188"/>
              <a:gd name="connsiteY2" fmla="*/ 12013 h 631519"/>
              <a:gd name="connsiteX3" fmla="*/ 518 w 799188"/>
              <a:gd name="connsiteY3" fmla="*/ 223659 h 631519"/>
              <a:gd name="connsiteX4" fmla="*/ 93291 w 799188"/>
              <a:gd name="connsiteY4" fmla="*/ 169843 h 631519"/>
              <a:gd name="connsiteX5" fmla="*/ 106181 w 799188"/>
              <a:gd name="connsiteY5" fmla="*/ 586147 h 631519"/>
              <a:gd name="connsiteX6" fmla="*/ 169491 w 799188"/>
              <a:gd name="connsiteY6" fmla="*/ 631519 h 631519"/>
              <a:gd name="connsiteX7" fmla="*/ 299222 w 799188"/>
              <a:gd name="connsiteY7" fmla="*/ 393394 h 631519"/>
              <a:gd name="connsiteX8" fmla="*/ 573351 w 799188"/>
              <a:gd name="connsiteY8" fmla="*/ 301383 h 631519"/>
              <a:gd name="connsiteX9" fmla="*/ 799189 w 799188"/>
              <a:gd name="connsiteY9" fmla="*/ 138219 h 631519"/>
              <a:gd name="connsiteX10" fmla="*/ 775853 w 799188"/>
              <a:gd name="connsiteY10" fmla="*/ 7441 h 6315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9188" h="631519">
                <a:moveTo>
                  <a:pt x="775853" y="7441"/>
                </a:moveTo>
                <a:cubicBezTo>
                  <a:pt x="684222" y="48685"/>
                  <a:pt x="578304" y="38017"/>
                  <a:pt x="479054" y="22300"/>
                </a:cubicBezTo>
                <a:cubicBezTo>
                  <a:pt x="379803" y="6584"/>
                  <a:pt x="277124" y="-13133"/>
                  <a:pt x="179874" y="12013"/>
                </a:cubicBezTo>
                <a:cubicBezTo>
                  <a:pt x="82623" y="37159"/>
                  <a:pt x="-7674" y="123456"/>
                  <a:pt x="518" y="223659"/>
                </a:cubicBezTo>
                <a:cubicBezTo>
                  <a:pt x="15016" y="186201"/>
                  <a:pt x="53578" y="163832"/>
                  <a:pt x="93291" y="169843"/>
                </a:cubicBezTo>
                <a:cubicBezTo>
                  <a:pt x="-18109" y="288361"/>
                  <a:pt x="-12338" y="474747"/>
                  <a:pt x="106181" y="586147"/>
                </a:cubicBezTo>
                <a:cubicBezTo>
                  <a:pt x="125183" y="604008"/>
                  <a:pt x="146472" y="619265"/>
                  <a:pt x="169491" y="631519"/>
                </a:cubicBezTo>
                <a:cubicBezTo>
                  <a:pt x="148536" y="537031"/>
                  <a:pt x="215687" y="442258"/>
                  <a:pt x="299222" y="393394"/>
                </a:cubicBezTo>
                <a:cubicBezTo>
                  <a:pt x="382756" y="344531"/>
                  <a:pt x="480864" y="329101"/>
                  <a:pt x="573351" y="301383"/>
                </a:cubicBezTo>
                <a:cubicBezTo>
                  <a:pt x="665839" y="273665"/>
                  <a:pt x="761089" y="227469"/>
                  <a:pt x="799189" y="138219"/>
                </a:cubicBezTo>
                <a:cubicBezTo>
                  <a:pt x="784902" y="94119"/>
                  <a:pt x="770709" y="49827"/>
                  <a:pt x="775853" y="7441"/>
                </a:cubicBezTo>
                <a:close/>
              </a:path>
            </a:pathLst>
          </a:custGeom>
          <a:solidFill>
            <a:srgbClr val="4B2B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6" name="任意多边形: 形状 95"/>
          <p:cNvSpPr/>
          <p:nvPr>
            <p:custDataLst>
              <p:tags r:id="rId99"/>
            </p:custDataLst>
          </p:nvPr>
        </p:nvSpPr>
        <p:spPr>
          <a:xfrm>
            <a:off x="11164370" y="5344456"/>
            <a:ext cx="236130" cy="299756"/>
          </a:xfrm>
          <a:custGeom>
            <a:gdLst>
              <a:gd name="connsiteX0" fmla="*/ 164 w 521599"/>
              <a:gd name="connsiteY0" fmla="*/ 302966 h 662145"/>
              <a:gd name="connsiteX1" fmla="*/ 61029 w 521599"/>
              <a:gd name="connsiteY1" fmla="*/ 36266 h 662145"/>
              <a:gd name="connsiteX2" fmla="*/ 93605 w 521599"/>
              <a:gd name="connsiteY2" fmla="*/ 167 h 662145"/>
              <a:gd name="connsiteX3" fmla="*/ 133610 w 521599"/>
              <a:gd name="connsiteY3" fmla="*/ 44648 h 662145"/>
              <a:gd name="connsiteX4" fmla="*/ 136753 w 521599"/>
              <a:gd name="connsiteY4" fmla="*/ 204287 h 662145"/>
              <a:gd name="connsiteX5" fmla="*/ 369068 w 521599"/>
              <a:gd name="connsiteY5" fmla="*/ 114943 h 662145"/>
              <a:gd name="connsiteX6" fmla="*/ 430790 w 521599"/>
              <a:gd name="connsiteY6" fmla="*/ 133993 h 662145"/>
              <a:gd name="connsiteX7" fmla="*/ 404882 w 521599"/>
              <a:gd name="connsiteY7" fmla="*/ 189047 h 662145"/>
              <a:gd name="connsiteX8" fmla="*/ 289058 w 521599"/>
              <a:gd name="connsiteY8" fmla="*/ 282106 h 662145"/>
              <a:gd name="connsiteX9" fmla="*/ 473843 w 521599"/>
              <a:gd name="connsiteY9" fmla="*/ 271248 h 662145"/>
              <a:gd name="connsiteX10" fmla="*/ 520896 w 521599"/>
              <a:gd name="connsiteY10" fmla="*/ 300776 h 662145"/>
              <a:gd name="connsiteX11" fmla="*/ 479367 w 521599"/>
              <a:gd name="connsiteY11" fmla="*/ 350401 h 662145"/>
              <a:gd name="connsiteX12" fmla="*/ 328777 w 521599"/>
              <a:gd name="connsiteY12" fmla="*/ 398597 h 662145"/>
              <a:gd name="connsiteX13" fmla="*/ 411359 w 521599"/>
              <a:gd name="connsiteY13" fmla="*/ 419457 h 662145"/>
              <a:gd name="connsiteX14" fmla="*/ 495084 w 521599"/>
              <a:gd name="connsiteY14" fmla="*/ 437364 h 662145"/>
              <a:gd name="connsiteX15" fmla="*/ 511371 w 521599"/>
              <a:gd name="connsiteY15" fmla="*/ 511659 h 662145"/>
              <a:gd name="connsiteX16" fmla="*/ 458698 w 521599"/>
              <a:gd name="connsiteY16" fmla="*/ 528233 h 662145"/>
              <a:gd name="connsiteX17" fmla="*/ 309060 w 521599"/>
              <a:gd name="connsiteY17" fmla="*/ 534995 h 662145"/>
              <a:gd name="connsiteX18" fmla="*/ 389642 w 521599"/>
              <a:gd name="connsiteY18" fmla="*/ 562332 h 662145"/>
              <a:gd name="connsiteX19" fmla="*/ 447649 w 521599"/>
              <a:gd name="connsiteY19" fmla="*/ 616434 h 662145"/>
              <a:gd name="connsiteX20" fmla="*/ 411073 w 521599"/>
              <a:gd name="connsiteY20" fmla="*/ 657868 h 662145"/>
              <a:gd name="connsiteX21" fmla="*/ 352875 w 521599"/>
              <a:gd name="connsiteY21" fmla="*/ 660344 h 662145"/>
              <a:gd name="connsiteX22" fmla="*/ 95700 w 521599"/>
              <a:gd name="connsiteY22" fmla="*/ 602337 h 662145"/>
              <a:gd name="connsiteX23" fmla="*/ 164 w 521599"/>
              <a:gd name="connsiteY23" fmla="*/ 302966 h 6621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1599" h="662145">
                <a:moveTo>
                  <a:pt x="164" y="302966"/>
                </a:moveTo>
                <a:cubicBezTo>
                  <a:pt x="7909" y="211662"/>
                  <a:pt x="28396" y="121891"/>
                  <a:pt x="61029" y="36266"/>
                </a:cubicBezTo>
                <a:cubicBezTo>
                  <a:pt x="67030" y="20169"/>
                  <a:pt x="76555" y="1976"/>
                  <a:pt x="93605" y="167"/>
                </a:cubicBezTo>
                <a:cubicBezTo>
                  <a:pt x="115417" y="-2310"/>
                  <a:pt x="128561" y="23312"/>
                  <a:pt x="133610" y="44648"/>
                </a:cubicBezTo>
                <a:cubicBezTo>
                  <a:pt x="145743" y="97064"/>
                  <a:pt x="146813" y="151434"/>
                  <a:pt x="136753" y="204287"/>
                </a:cubicBezTo>
                <a:cubicBezTo>
                  <a:pt x="207333" y="159063"/>
                  <a:pt x="286373" y="128665"/>
                  <a:pt x="369068" y="114943"/>
                </a:cubicBezTo>
                <a:cubicBezTo>
                  <a:pt x="392118" y="111037"/>
                  <a:pt x="422217" y="112276"/>
                  <a:pt x="430790" y="133993"/>
                </a:cubicBezTo>
                <a:cubicBezTo>
                  <a:pt x="438791" y="154091"/>
                  <a:pt x="421265" y="174760"/>
                  <a:pt x="404882" y="189047"/>
                </a:cubicBezTo>
                <a:cubicBezTo>
                  <a:pt x="367734" y="221718"/>
                  <a:pt x="328682" y="252674"/>
                  <a:pt x="289058" y="282106"/>
                </a:cubicBezTo>
                <a:cubicBezTo>
                  <a:pt x="349288" y="266047"/>
                  <a:pt x="412147" y="262353"/>
                  <a:pt x="473843" y="271248"/>
                </a:cubicBezTo>
                <a:cubicBezTo>
                  <a:pt x="492893" y="274105"/>
                  <a:pt x="516515" y="281535"/>
                  <a:pt x="520896" y="300776"/>
                </a:cubicBezTo>
                <a:cubicBezTo>
                  <a:pt x="526135" y="323731"/>
                  <a:pt x="501084" y="341257"/>
                  <a:pt x="479367" y="350401"/>
                </a:cubicBezTo>
                <a:cubicBezTo>
                  <a:pt x="430808" y="371193"/>
                  <a:pt x="380385" y="387330"/>
                  <a:pt x="328777" y="398597"/>
                </a:cubicBezTo>
                <a:cubicBezTo>
                  <a:pt x="351542" y="416409"/>
                  <a:pt x="382593" y="418504"/>
                  <a:pt x="411359" y="419457"/>
                </a:cubicBezTo>
                <a:cubicBezTo>
                  <a:pt x="440124" y="420410"/>
                  <a:pt x="470890" y="421267"/>
                  <a:pt x="495084" y="437364"/>
                </a:cubicBezTo>
                <a:cubicBezTo>
                  <a:pt x="519277" y="453461"/>
                  <a:pt x="531279" y="490609"/>
                  <a:pt x="511371" y="511659"/>
                </a:cubicBezTo>
                <a:cubicBezTo>
                  <a:pt x="498417" y="525470"/>
                  <a:pt x="477653" y="527280"/>
                  <a:pt x="458698" y="528233"/>
                </a:cubicBezTo>
                <a:cubicBezTo>
                  <a:pt x="408787" y="530646"/>
                  <a:pt x="358908" y="532900"/>
                  <a:pt x="309060" y="534995"/>
                </a:cubicBezTo>
                <a:cubicBezTo>
                  <a:pt x="329920" y="554903"/>
                  <a:pt x="361543" y="556045"/>
                  <a:pt x="389642" y="562332"/>
                </a:cubicBezTo>
                <a:cubicBezTo>
                  <a:pt x="417740" y="568619"/>
                  <a:pt x="449078" y="587764"/>
                  <a:pt x="447649" y="616434"/>
                </a:cubicBezTo>
                <a:cubicBezTo>
                  <a:pt x="446601" y="635960"/>
                  <a:pt x="429647" y="651677"/>
                  <a:pt x="411073" y="657868"/>
                </a:cubicBezTo>
                <a:cubicBezTo>
                  <a:pt x="392032" y="662560"/>
                  <a:pt x="372246" y="663402"/>
                  <a:pt x="352875" y="660344"/>
                </a:cubicBezTo>
                <a:cubicBezTo>
                  <a:pt x="303726" y="655772"/>
                  <a:pt x="95700" y="602337"/>
                  <a:pt x="95700" y="602337"/>
                </a:cubicBezTo>
                <a:cubicBezTo>
                  <a:pt x="95700" y="602337"/>
                  <a:pt x="-4598" y="358497"/>
                  <a:pt x="164" y="302966"/>
                </a:cubicBez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7" name="任意多边形: 形状 96"/>
          <p:cNvSpPr/>
          <p:nvPr>
            <p:custDataLst>
              <p:tags r:id="rId100"/>
            </p:custDataLst>
          </p:nvPr>
        </p:nvSpPr>
        <p:spPr>
          <a:xfrm>
            <a:off x="11029824" y="5478290"/>
            <a:ext cx="185200" cy="250657"/>
          </a:xfrm>
          <a:custGeom>
            <a:gdLst>
              <a:gd name="connsiteX0" fmla="*/ 73533 w 409098"/>
              <a:gd name="connsiteY0" fmla="*/ 553688 h 553688"/>
              <a:gd name="connsiteX1" fmla="*/ 409099 w 409098"/>
              <a:gd name="connsiteY1" fmla="*/ 292608 h 553688"/>
              <a:gd name="connsiteX2" fmla="*/ 318230 w 409098"/>
              <a:gd name="connsiteY2" fmla="*/ 0 h 553688"/>
              <a:gd name="connsiteX3" fmla="*/ 0 w 409098"/>
              <a:gd name="connsiteY3" fmla="*/ 204216 h 553688"/>
              <a:gd name="connsiteX4" fmla="*/ 73533 w 409098"/>
              <a:gd name="connsiteY4" fmla="*/ 553688 h 5536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098" h="553688">
                <a:moveTo>
                  <a:pt x="73533" y="553688"/>
                </a:moveTo>
                <a:lnTo>
                  <a:pt x="409099" y="292608"/>
                </a:lnTo>
                <a:lnTo>
                  <a:pt x="318230" y="0"/>
                </a:lnTo>
                <a:lnTo>
                  <a:pt x="0" y="204216"/>
                </a:lnTo>
                <a:lnTo>
                  <a:pt x="73533" y="553688"/>
                </a:ln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8" name="任意多边形: 形状 97"/>
          <p:cNvSpPr/>
          <p:nvPr>
            <p:custDataLst>
              <p:tags r:id="rId101"/>
            </p:custDataLst>
          </p:nvPr>
        </p:nvSpPr>
        <p:spPr>
          <a:xfrm>
            <a:off x="10759676" y="5324523"/>
            <a:ext cx="433788" cy="450279"/>
          </a:xfrm>
          <a:custGeom>
            <a:gdLst>
              <a:gd name="connsiteX0" fmla="*/ 0 w 958215"/>
              <a:gd name="connsiteY0" fmla="*/ 151733 h 994642"/>
              <a:gd name="connsiteX1" fmla="*/ 207454 w 958215"/>
              <a:gd name="connsiteY1" fmla="*/ 0 h 994642"/>
              <a:gd name="connsiteX2" fmla="*/ 256699 w 958215"/>
              <a:gd name="connsiteY2" fmla="*/ 36195 h 994642"/>
              <a:gd name="connsiteX3" fmla="*/ 488537 w 958215"/>
              <a:gd name="connsiteY3" fmla="*/ 309372 h 994642"/>
              <a:gd name="connsiteX4" fmla="*/ 577120 w 958215"/>
              <a:gd name="connsiteY4" fmla="*/ 447675 h 994642"/>
              <a:gd name="connsiteX5" fmla="*/ 797624 w 958215"/>
              <a:gd name="connsiteY5" fmla="*/ 356521 h 994642"/>
              <a:gd name="connsiteX6" fmla="*/ 958215 w 958215"/>
              <a:gd name="connsiteY6" fmla="*/ 777430 h 994642"/>
              <a:gd name="connsiteX7" fmla="*/ 666750 w 958215"/>
              <a:gd name="connsiteY7" fmla="*/ 946499 h 994642"/>
              <a:gd name="connsiteX8" fmla="*/ 245459 w 958215"/>
              <a:gd name="connsiteY8" fmla="*/ 886397 h 994642"/>
              <a:gd name="connsiteX9" fmla="*/ 95822 w 958215"/>
              <a:gd name="connsiteY9" fmla="*/ 730187 h 9946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8215" h="994642">
                <a:moveTo>
                  <a:pt x="0" y="151733"/>
                </a:moveTo>
                <a:lnTo>
                  <a:pt x="207454" y="0"/>
                </a:lnTo>
                <a:lnTo>
                  <a:pt x="256699" y="36195"/>
                </a:lnTo>
                <a:cubicBezTo>
                  <a:pt x="351187" y="105918"/>
                  <a:pt x="488537" y="309372"/>
                  <a:pt x="488537" y="309372"/>
                </a:cubicBezTo>
                <a:lnTo>
                  <a:pt x="577120" y="447675"/>
                </a:lnTo>
                <a:lnTo>
                  <a:pt x="797624" y="356521"/>
                </a:lnTo>
                <a:lnTo>
                  <a:pt x="958215" y="777430"/>
                </a:lnTo>
                <a:lnTo>
                  <a:pt x="666750" y="946499"/>
                </a:lnTo>
                <a:cubicBezTo>
                  <a:pt x="525589" y="1028224"/>
                  <a:pt x="358426" y="1004411"/>
                  <a:pt x="245459" y="886397"/>
                </a:cubicBezTo>
                <a:lnTo>
                  <a:pt x="95822" y="730187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9" name="任意多边形: 形状 98"/>
          <p:cNvSpPr/>
          <p:nvPr>
            <p:custDataLst>
              <p:tags r:id="rId102"/>
            </p:custDataLst>
          </p:nvPr>
        </p:nvSpPr>
        <p:spPr>
          <a:xfrm>
            <a:off x="11065053" y="5467251"/>
            <a:ext cx="140700" cy="244534"/>
          </a:xfrm>
          <a:custGeom>
            <a:gdLst>
              <a:gd name="connsiteX0" fmla="*/ 0 w 310800"/>
              <a:gd name="connsiteY0" fmla="*/ 79724 h 540162"/>
              <a:gd name="connsiteX1" fmla="*/ 176974 w 310800"/>
              <a:gd name="connsiteY1" fmla="*/ 540163 h 540162"/>
              <a:gd name="connsiteX2" fmla="*/ 310801 w 310800"/>
              <a:gd name="connsiteY2" fmla="*/ 490633 h 540162"/>
              <a:gd name="connsiteX3" fmla="*/ 152114 w 310800"/>
              <a:gd name="connsiteY3" fmla="*/ 0 h 540162"/>
              <a:gd name="connsiteX4" fmla="*/ 0 w 310800"/>
              <a:gd name="connsiteY4" fmla="*/ 79724 h 540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00" h="540162">
                <a:moveTo>
                  <a:pt x="0" y="79724"/>
                </a:moveTo>
                <a:lnTo>
                  <a:pt x="176974" y="540163"/>
                </a:lnTo>
                <a:lnTo>
                  <a:pt x="310801" y="490633"/>
                </a:lnTo>
                <a:lnTo>
                  <a:pt x="152114" y="0"/>
                </a:lnTo>
                <a:lnTo>
                  <a:pt x="0" y="79724"/>
                </a:lnTo>
                <a:close/>
              </a:path>
            </a:pathLst>
          </a:custGeom>
          <a:solidFill>
            <a:srgbClr val="CCB72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0" name="任意多边形: 形状 99"/>
          <p:cNvSpPr/>
          <p:nvPr>
            <p:custDataLst>
              <p:tags r:id="rId103"/>
            </p:custDataLst>
          </p:nvPr>
        </p:nvSpPr>
        <p:spPr>
          <a:xfrm>
            <a:off x="9891064" y="4570918"/>
            <a:ext cx="248219" cy="275620"/>
          </a:xfrm>
          <a:custGeom>
            <a:gdLst>
              <a:gd name="connsiteX0" fmla="*/ 545026 w 548303"/>
              <a:gd name="connsiteY0" fmla="*/ 314697 h 608831"/>
              <a:gd name="connsiteX1" fmla="*/ 529214 w 548303"/>
              <a:gd name="connsiteY1" fmla="*/ 41901 h 608831"/>
              <a:gd name="connsiteX2" fmla="*/ 503021 w 548303"/>
              <a:gd name="connsiteY2" fmla="*/ 943 h 608831"/>
              <a:gd name="connsiteX3" fmla="*/ 456253 w 548303"/>
              <a:gd name="connsiteY3" fmla="*/ 38186 h 608831"/>
              <a:gd name="connsiteX4" fmla="*/ 426630 w 548303"/>
              <a:gd name="connsiteY4" fmla="*/ 195063 h 608831"/>
              <a:gd name="connsiteX5" fmla="*/ 212699 w 548303"/>
              <a:gd name="connsiteY5" fmla="*/ 68285 h 608831"/>
              <a:gd name="connsiteX6" fmla="*/ 148691 w 548303"/>
              <a:gd name="connsiteY6" fmla="*/ 76858 h 608831"/>
              <a:gd name="connsiteX7" fmla="*/ 164978 w 548303"/>
              <a:gd name="connsiteY7" fmla="*/ 135341 h 608831"/>
              <a:gd name="connsiteX8" fmla="*/ 263753 w 548303"/>
              <a:gd name="connsiteY8" fmla="*/ 246117 h 608831"/>
              <a:gd name="connsiteX9" fmla="*/ 83444 w 548303"/>
              <a:gd name="connsiteY9" fmla="*/ 204874 h 608831"/>
              <a:gd name="connsiteX10" fmla="*/ 32009 w 548303"/>
              <a:gd name="connsiteY10" fmla="*/ 226210 h 608831"/>
              <a:gd name="connsiteX11" fmla="*/ 64680 w 548303"/>
              <a:gd name="connsiteY11" fmla="*/ 282026 h 608831"/>
              <a:gd name="connsiteX12" fmla="*/ 205269 w 548303"/>
              <a:gd name="connsiteY12" fmla="*/ 354321 h 608831"/>
              <a:gd name="connsiteX13" fmla="*/ 120306 w 548303"/>
              <a:gd name="connsiteY13" fmla="*/ 361274 h 608831"/>
              <a:gd name="connsiteX14" fmla="*/ 34581 w 548303"/>
              <a:gd name="connsiteY14" fmla="*/ 365179 h 608831"/>
              <a:gd name="connsiteX15" fmla="*/ 6006 w 548303"/>
              <a:gd name="connsiteY15" fmla="*/ 435664 h 608831"/>
              <a:gd name="connsiteX16" fmla="*/ 55346 w 548303"/>
              <a:gd name="connsiteY16" fmla="*/ 460715 h 608831"/>
              <a:gd name="connsiteX17" fmla="*/ 201840 w 548303"/>
              <a:gd name="connsiteY17" fmla="*/ 492338 h 608831"/>
              <a:gd name="connsiteX18" fmla="*/ 117639 w 548303"/>
              <a:gd name="connsiteY18" fmla="*/ 505768 h 608831"/>
              <a:gd name="connsiteX19" fmla="*/ 51536 w 548303"/>
              <a:gd name="connsiteY19" fmla="*/ 549679 h 608831"/>
              <a:gd name="connsiteX20" fmla="*/ 80777 w 548303"/>
              <a:gd name="connsiteY20" fmla="*/ 596351 h 608831"/>
              <a:gd name="connsiteX21" fmla="*/ 137927 w 548303"/>
              <a:gd name="connsiteY21" fmla="*/ 608353 h 608831"/>
              <a:gd name="connsiteX22" fmla="*/ 400913 w 548303"/>
              <a:gd name="connsiteY22" fmla="*/ 593875 h 608831"/>
              <a:gd name="connsiteX23" fmla="*/ 545026 w 548303"/>
              <a:gd name="connsiteY23" fmla="*/ 314697 h 6088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8303" h="608831">
                <a:moveTo>
                  <a:pt x="545026" y="314697"/>
                </a:moveTo>
                <a:cubicBezTo>
                  <a:pt x="552499" y="223472"/>
                  <a:pt x="547177" y="131651"/>
                  <a:pt x="529214" y="41901"/>
                </a:cubicBezTo>
                <a:cubicBezTo>
                  <a:pt x="525881" y="25232"/>
                  <a:pt x="519689" y="5515"/>
                  <a:pt x="503021" y="943"/>
                </a:cubicBezTo>
                <a:cubicBezTo>
                  <a:pt x="482066" y="-4962"/>
                  <a:pt x="464921" y="17993"/>
                  <a:pt x="456253" y="38186"/>
                </a:cubicBezTo>
                <a:cubicBezTo>
                  <a:pt x="435663" y="87875"/>
                  <a:pt x="425577" y="141287"/>
                  <a:pt x="426630" y="195063"/>
                </a:cubicBezTo>
                <a:cubicBezTo>
                  <a:pt x="364656" y="138732"/>
                  <a:pt x="291870" y="95597"/>
                  <a:pt x="212699" y="68285"/>
                </a:cubicBezTo>
                <a:cubicBezTo>
                  <a:pt x="190696" y="60760"/>
                  <a:pt x="160787" y="56855"/>
                  <a:pt x="148691" y="76858"/>
                </a:cubicBezTo>
                <a:cubicBezTo>
                  <a:pt x="136594" y="96860"/>
                  <a:pt x="151358" y="118672"/>
                  <a:pt x="164978" y="135341"/>
                </a:cubicBezTo>
                <a:cubicBezTo>
                  <a:pt x="196220" y="173441"/>
                  <a:pt x="229177" y="210779"/>
                  <a:pt x="263753" y="246117"/>
                </a:cubicBezTo>
                <a:cubicBezTo>
                  <a:pt x="207070" y="220279"/>
                  <a:pt x="145723" y="206247"/>
                  <a:pt x="83444" y="204874"/>
                </a:cubicBezTo>
                <a:cubicBezTo>
                  <a:pt x="63632" y="204874"/>
                  <a:pt x="39629" y="207922"/>
                  <a:pt x="32009" y="226210"/>
                </a:cubicBezTo>
                <a:cubicBezTo>
                  <a:pt x="22961" y="248022"/>
                  <a:pt x="44963" y="269358"/>
                  <a:pt x="64680" y="282026"/>
                </a:cubicBezTo>
                <a:cubicBezTo>
                  <a:pt x="109138" y="310539"/>
                  <a:pt x="156214" y="334747"/>
                  <a:pt x="205269" y="354321"/>
                </a:cubicBezTo>
                <a:cubicBezTo>
                  <a:pt x="179837" y="368037"/>
                  <a:pt x="148881" y="365179"/>
                  <a:pt x="120306" y="361274"/>
                </a:cubicBezTo>
                <a:cubicBezTo>
                  <a:pt x="91731" y="357369"/>
                  <a:pt x="61251" y="353368"/>
                  <a:pt x="34581" y="365179"/>
                </a:cubicBezTo>
                <a:cubicBezTo>
                  <a:pt x="7911" y="376990"/>
                  <a:pt x="-9901" y="411757"/>
                  <a:pt x="6006" y="435664"/>
                </a:cubicBezTo>
                <a:cubicBezTo>
                  <a:pt x="16484" y="451476"/>
                  <a:pt x="36772" y="456715"/>
                  <a:pt x="55346" y="460715"/>
                </a:cubicBezTo>
                <a:cubicBezTo>
                  <a:pt x="104177" y="471447"/>
                  <a:pt x="153009" y="481988"/>
                  <a:pt x="201840" y="492338"/>
                </a:cubicBezTo>
                <a:cubicBezTo>
                  <a:pt x="177932" y="508435"/>
                  <a:pt x="146500" y="504244"/>
                  <a:pt x="117639" y="505768"/>
                </a:cubicBezTo>
                <a:cubicBezTo>
                  <a:pt x="88778" y="507292"/>
                  <a:pt x="54869" y="521008"/>
                  <a:pt x="51536" y="549679"/>
                </a:cubicBezTo>
                <a:cubicBezTo>
                  <a:pt x="50989" y="569707"/>
                  <a:pt x="62517" y="588106"/>
                  <a:pt x="80777" y="596351"/>
                </a:cubicBezTo>
                <a:cubicBezTo>
                  <a:pt x="98820" y="604174"/>
                  <a:pt x="118262" y="608257"/>
                  <a:pt x="137927" y="608353"/>
                </a:cubicBezTo>
                <a:cubicBezTo>
                  <a:pt x="187172" y="611972"/>
                  <a:pt x="400913" y="593875"/>
                  <a:pt x="400913" y="593875"/>
                </a:cubicBezTo>
                <a:cubicBezTo>
                  <a:pt x="400913" y="593875"/>
                  <a:pt x="540549" y="370799"/>
                  <a:pt x="545026" y="314697"/>
                </a:cubicBez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1" name="任意多边形: 形状 100"/>
          <p:cNvSpPr/>
          <p:nvPr>
            <p:custDataLst>
              <p:tags r:id="rId104"/>
            </p:custDataLst>
          </p:nvPr>
        </p:nvSpPr>
        <p:spPr>
          <a:xfrm>
            <a:off x="10066565" y="4708553"/>
            <a:ext cx="189297" cy="265576"/>
          </a:xfrm>
          <a:custGeom>
            <a:gdLst>
              <a:gd name="connsiteX0" fmla="*/ 287845 w 418147"/>
              <a:gd name="connsiteY0" fmla="*/ 586645 h 586644"/>
              <a:gd name="connsiteX1" fmla="*/ 0 w 418147"/>
              <a:gd name="connsiteY1" fmla="*/ 273653 h 586644"/>
              <a:gd name="connsiteX2" fmla="*/ 138113 w 418147"/>
              <a:gd name="connsiteY2" fmla="*/ 0 h 586644"/>
              <a:gd name="connsiteX3" fmla="*/ 418147 w 418147"/>
              <a:gd name="connsiteY3" fmla="*/ 254222 h 586644"/>
              <a:gd name="connsiteX4" fmla="*/ 287845 w 418147"/>
              <a:gd name="connsiteY4" fmla="*/ 586645 h 5866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" h="586644">
                <a:moveTo>
                  <a:pt x="287845" y="586645"/>
                </a:moveTo>
                <a:lnTo>
                  <a:pt x="0" y="273653"/>
                </a:lnTo>
                <a:lnTo>
                  <a:pt x="138113" y="0"/>
                </a:lnTo>
                <a:lnTo>
                  <a:pt x="418147" y="254222"/>
                </a:lnTo>
                <a:lnTo>
                  <a:pt x="287845" y="586645"/>
                </a:ln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2" name="任意多边形: 形状 101"/>
          <p:cNvSpPr/>
          <p:nvPr>
            <p:custDataLst>
              <p:tags r:id="rId105"/>
            </p:custDataLst>
          </p:nvPr>
        </p:nvSpPr>
        <p:spPr>
          <a:xfrm>
            <a:off x="10088686" y="4739082"/>
            <a:ext cx="567373" cy="728859"/>
          </a:xfrm>
          <a:custGeom>
            <a:gdLst>
              <a:gd name="connsiteX0" fmla="*/ 1253300 w 1253299"/>
              <a:gd name="connsiteY0" fmla="*/ 1192149 h 1610010"/>
              <a:gd name="connsiteX1" fmla="*/ 250412 w 1253299"/>
              <a:gd name="connsiteY1" fmla="*/ 0 h 1610010"/>
              <a:gd name="connsiteX2" fmla="*/ 0 w 1253299"/>
              <a:gd name="connsiteY2" fmla="*/ 426339 h 1610010"/>
              <a:gd name="connsiteX3" fmla="*/ 993934 w 1253299"/>
              <a:gd name="connsiteY3" fmla="*/ 1610011 h 1610010"/>
              <a:gd name="connsiteX4" fmla="*/ 1253300 w 1253299"/>
              <a:gd name="connsiteY4" fmla="*/ 1192149 h 16100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3299" h="1610010">
                <a:moveTo>
                  <a:pt x="1253300" y="1192149"/>
                </a:moveTo>
                <a:lnTo>
                  <a:pt x="250412" y="0"/>
                </a:lnTo>
                <a:lnTo>
                  <a:pt x="0" y="426339"/>
                </a:lnTo>
                <a:lnTo>
                  <a:pt x="993934" y="1610011"/>
                </a:lnTo>
                <a:lnTo>
                  <a:pt x="1253300" y="1192149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3" name="任意多边形: 形状 102"/>
          <p:cNvSpPr/>
          <p:nvPr>
            <p:custDataLst>
              <p:tags r:id="rId106"/>
            </p:custDataLst>
          </p:nvPr>
        </p:nvSpPr>
        <p:spPr>
          <a:xfrm>
            <a:off x="10060183" y="4713339"/>
            <a:ext cx="185243" cy="264369"/>
          </a:xfrm>
          <a:custGeom>
            <a:gdLst>
              <a:gd name="connsiteX0" fmla="*/ 128302 w 409193"/>
              <a:gd name="connsiteY0" fmla="*/ 583978 h 583977"/>
              <a:gd name="connsiteX1" fmla="*/ 409194 w 409193"/>
              <a:gd name="connsiteY1" fmla="*/ 114871 h 583977"/>
              <a:gd name="connsiteX2" fmla="*/ 302705 w 409193"/>
              <a:gd name="connsiteY2" fmla="*/ 0 h 583977"/>
              <a:gd name="connsiteX3" fmla="*/ 0 w 409193"/>
              <a:gd name="connsiteY3" fmla="*/ 463677 h 583977"/>
              <a:gd name="connsiteX4" fmla="*/ 128302 w 409193"/>
              <a:gd name="connsiteY4" fmla="*/ 583978 h 5839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193" h="583977">
                <a:moveTo>
                  <a:pt x="128302" y="583978"/>
                </a:moveTo>
                <a:lnTo>
                  <a:pt x="409194" y="114871"/>
                </a:lnTo>
                <a:lnTo>
                  <a:pt x="302705" y="0"/>
                </a:lnTo>
                <a:lnTo>
                  <a:pt x="0" y="463677"/>
                </a:lnTo>
                <a:lnTo>
                  <a:pt x="128302" y="583978"/>
                </a:lnTo>
                <a:close/>
              </a:path>
            </a:pathLst>
          </a:custGeom>
          <a:solidFill>
            <a:srgbClr val="CCB72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任意多边形: 形状 103"/>
          <p:cNvSpPr/>
          <p:nvPr>
            <p:custDataLst>
              <p:tags r:id="rId107"/>
            </p:custDataLst>
          </p:nvPr>
        </p:nvSpPr>
        <p:spPr>
          <a:xfrm>
            <a:off x="10102217" y="5468372"/>
            <a:ext cx="296976" cy="218576"/>
          </a:xfrm>
          <a:custGeom>
            <a:gdLst>
              <a:gd name="connsiteX0" fmla="*/ 114986 w 656005"/>
              <a:gd name="connsiteY0" fmla="*/ 295847 h 482822"/>
              <a:gd name="connsiteX1" fmla="*/ 686 w 656005"/>
              <a:gd name="connsiteY1" fmla="*/ 63246 h 482822"/>
              <a:gd name="connsiteX2" fmla="*/ 19736 w 656005"/>
              <a:gd name="connsiteY2" fmla="*/ 0 h 482822"/>
              <a:gd name="connsiteX3" fmla="*/ 656006 w 656005"/>
              <a:gd name="connsiteY3" fmla="*/ 285750 h 482822"/>
              <a:gd name="connsiteX4" fmla="*/ 625812 w 656005"/>
              <a:gd name="connsiteY4" fmla="*/ 329851 h 482822"/>
              <a:gd name="connsiteX5" fmla="*/ 553136 w 656005"/>
              <a:gd name="connsiteY5" fmla="*/ 435198 h 482822"/>
              <a:gd name="connsiteX6" fmla="*/ 495033 w 656005"/>
              <a:gd name="connsiteY6" fmla="*/ 482823 h 4828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005" h="482822">
                <a:moveTo>
                  <a:pt x="114986" y="295847"/>
                </a:moveTo>
                <a:cubicBezTo>
                  <a:pt x="13164" y="198120"/>
                  <a:pt x="-3982" y="116110"/>
                  <a:pt x="686" y="63246"/>
                </a:cubicBezTo>
                <a:cubicBezTo>
                  <a:pt x="1984" y="40961"/>
                  <a:pt x="8510" y="19295"/>
                  <a:pt x="19736" y="0"/>
                </a:cubicBezTo>
                <a:lnTo>
                  <a:pt x="656006" y="285750"/>
                </a:lnTo>
                <a:lnTo>
                  <a:pt x="625812" y="329851"/>
                </a:lnTo>
                <a:lnTo>
                  <a:pt x="553136" y="435198"/>
                </a:lnTo>
                <a:lnTo>
                  <a:pt x="495033" y="482823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5" name="任意多边形: 形状 104"/>
          <p:cNvSpPr/>
          <p:nvPr>
            <p:custDataLst>
              <p:tags r:id="rId108"/>
            </p:custDataLst>
          </p:nvPr>
        </p:nvSpPr>
        <p:spPr>
          <a:xfrm>
            <a:off x="10102527" y="5468415"/>
            <a:ext cx="296666" cy="149325"/>
          </a:xfrm>
          <a:custGeom>
            <a:gdLst>
              <a:gd name="connsiteX0" fmla="*/ 0 w 655320"/>
              <a:gd name="connsiteY0" fmla="*/ 63246 h 329850"/>
              <a:gd name="connsiteX1" fmla="*/ 19050 w 655320"/>
              <a:gd name="connsiteY1" fmla="*/ 0 h 329850"/>
              <a:gd name="connsiteX2" fmla="*/ 655320 w 655320"/>
              <a:gd name="connsiteY2" fmla="*/ 285750 h 329850"/>
              <a:gd name="connsiteX3" fmla="*/ 625126 w 655320"/>
              <a:gd name="connsiteY3" fmla="*/ 329851 h 3298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" h="329850">
                <a:moveTo>
                  <a:pt x="0" y="63246"/>
                </a:moveTo>
                <a:cubicBezTo>
                  <a:pt x="1347" y="40970"/>
                  <a:pt x="7870" y="19315"/>
                  <a:pt x="19050" y="0"/>
                </a:cubicBezTo>
                <a:lnTo>
                  <a:pt x="655320" y="285750"/>
                </a:lnTo>
                <a:lnTo>
                  <a:pt x="625126" y="329851"/>
                </a:lnTo>
                <a:close/>
              </a:path>
            </a:pathLst>
          </a:custGeom>
          <a:solidFill>
            <a:srgbClr val="FFE9D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6" name="任意多边形: 形状 105"/>
          <p:cNvSpPr/>
          <p:nvPr>
            <p:custDataLst>
              <p:tags r:id="rId109"/>
            </p:custDataLst>
          </p:nvPr>
        </p:nvSpPr>
        <p:spPr>
          <a:xfrm>
            <a:off x="10018635" y="5602605"/>
            <a:ext cx="249430" cy="333893"/>
          </a:xfrm>
          <a:custGeom>
            <a:gdLst>
              <a:gd name="connsiteX0" fmla="*/ 550980 w 550979"/>
              <a:gd name="connsiteY0" fmla="*/ 654082 h 737553"/>
              <a:gd name="connsiteX1" fmla="*/ 463731 w 550979"/>
              <a:gd name="connsiteY1" fmla="*/ 687134 h 737553"/>
              <a:gd name="connsiteX2" fmla="*/ 397818 w 550979"/>
              <a:gd name="connsiteY2" fmla="*/ 707422 h 737553"/>
              <a:gd name="connsiteX3" fmla="*/ 37011 w 550979"/>
              <a:gd name="connsiteY3" fmla="*/ 671132 h 737553"/>
              <a:gd name="connsiteX4" fmla="*/ 301615 w 550979"/>
              <a:gd name="connsiteY4" fmla="*/ 0 h 737553"/>
              <a:gd name="connsiteX5" fmla="*/ 516690 w 550979"/>
              <a:gd name="connsiteY5" fmla="*/ 89726 h 737553"/>
              <a:gd name="connsiteX6" fmla="*/ 550599 w 550979"/>
              <a:gd name="connsiteY6" fmla="*/ 509397 h 737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79" h="737553">
                <a:moveTo>
                  <a:pt x="550980" y="654082"/>
                </a:moveTo>
                <a:cubicBezTo>
                  <a:pt x="550980" y="654082"/>
                  <a:pt x="516023" y="669608"/>
                  <a:pt x="463731" y="687134"/>
                </a:cubicBezTo>
                <a:cubicBezTo>
                  <a:pt x="443919" y="693801"/>
                  <a:pt x="421725" y="700850"/>
                  <a:pt x="397818" y="707422"/>
                </a:cubicBezTo>
                <a:cubicBezTo>
                  <a:pt x="272754" y="741902"/>
                  <a:pt x="105686" y="765048"/>
                  <a:pt x="37011" y="671132"/>
                </a:cubicBezTo>
                <a:cubicBezTo>
                  <a:pt x="-125867" y="448247"/>
                  <a:pt x="301615" y="0"/>
                  <a:pt x="301615" y="0"/>
                </a:cubicBezTo>
                <a:cubicBezTo>
                  <a:pt x="301615" y="0"/>
                  <a:pt x="386388" y="30290"/>
                  <a:pt x="516690" y="89726"/>
                </a:cubicBezTo>
                <a:lnTo>
                  <a:pt x="550599" y="509397"/>
                </a:ln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7" name="任意多边形: 形状 106"/>
          <p:cNvSpPr/>
          <p:nvPr>
            <p:custDataLst>
              <p:tags r:id="rId110"/>
            </p:custDataLst>
          </p:nvPr>
        </p:nvSpPr>
        <p:spPr>
          <a:xfrm>
            <a:off x="10009345" y="6283126"/>
            <a:ext cx="127980" cy="313828"/>
          </a:xfrm>
          <a:custGeom>
            <a:gdLst>
              <a:gd name="connsiteX0" fmla="*/ 282702 w 282702"/>
              <a:gd name="connsiteY0" fmla="*/ 460534 h 693229"/>
              <a:gd name="connsiteX1" fmla="*/ 140399 w 282702"/>
              <a:gd name="connsiteY1" fmla="*/ 677418 h 693229"/>
              <a:gd name="connsiteX2" fmla="*/ 76200 w 282702"/>
              <a:gd name="connsiteY2" fmla="*/ 693230 h 693229"/>
              <a:gd name="connsiteX3" fmla="*/ 0 w 282702"/>
              <a:gd name="connsiteY3" fmla="*/ 0 h 693229"/>
              <a:gd name="connsiteX4" fmla="*/ 53245 w 282702"/>
              <a:gd name="connsiteY4" fmla="*/ 3620 h 693229"/>
              <a:gd name="connsiteX5" fmla="*/ 180975 w 282702"/>
              <a:gd name="connsiteY5" fmla="*/ 12383 h 693229"/>
              <a:gd name="connsiteX6" fmla="*/ 251841 w 282702"/>
              <a:gd name="connsiteY6" fmla="*/ 38100 h 6932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702" h="693229">
                <a:moveTo>
                  <a:pt x="282702" y="460534"/>
                </a:moveTo>
                <a:cubicBezTo>
                  <a:pt x="250603" y="598646"/>
                  <a:pt x="188119" y="654463"/>
                  <a:pt x="140399" y="677418"/>
                </a:cubicBezTo>
                <a:cubicBezTo>
                  <a:pt x="120518" y="687606"/>
                  <a:pt x="98537" y="693020"/>
                  <a:pt x="76200" y="693230"/>
                </a:cubicBezTo>
                <a:lnTo>
                  <a:pt x="0" y="0"/>
                </a:lnTo>
                <a:lnTo>
                  <a:pt x="53245" y="3620"/>
                </a:lnTo>
                <a:lnTo>
                  <a:pt x="180975" y="12383"/>
                </a:lnTo>
                <a:lnTo>
                  <a:pt x="251841" y="38100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8" name="任意多边形: 形状 107"/>
          <p:cNvSpPr/>
          <p:nvPr>
            <p:custDataLst>
              <p:tags r:id="rId111"/>
            </p:custDataLst>
          </p:nvPr>
        </p:nvSpPr>
        <p:spPr>
          <a:xfrm>
            <a:off x="10009259" y="6283126"/>
            <a:ext cx="63602" cy="313785"/>
          </a:xfrm>
          <a:custGeom>
            <a:gdLst>
              <a:gd name="connsiteX0" fmla="*/ 140494 w 140493"/>
              <a:gd name="connsiteY0" fmla="*/ 677323 h 693134"/>
              <a:gd name="connsiteX1" fmla="*/ 76200 w 140493"/>
              <a:gd name="connsiteY1" fmla="*/ 693134 h 693134"/>
              <a:gd name="connsiteX2" fmla="*/ 0 w 140493"/>
              <a:gd name="connsiteY2" fmla="*/ 0 h 693134"/>
              <a:gd name="connsiteX3" fmla="*/ 53340 w 140493"/>
              <a:gd name="connsiteY3" fmla="*/ 3620 h 6931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93" h="693134">
                <a:moveTo>
                  <a:pt x="140494" y="677323"/>
                </a:moveTo>
                <a:cubicBezTo>
                  <a:pt x="120579" y="687508"/>
                  <a:pt x="98567" y="692921"/>
                  <a:pt x="76200" y="693134"/>
                </a:cubicBezTo>
                <a:lnTo>
                  <a:pt x="0" y="0"/>
                </a:lnTo>
                <a:lnTo>
                  <a:pt x="53340" y="3620"/>
                </a:lnTo>
                <a:close/>
              </a:path>
            </a:pathLst>
          </a:custGeom>
          <a:solidFill>
            <a:srgbClr val="FFE9D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9" name="任意多边形: 形状 108"/>
          <p:cNvSpPr/>
          <p:nvPr>
            <p:custDataLst>
              <p:tags r:id="rId112"/>
            </p:custDataLst>
          </p:nvPr>
        </p:nvSpPr>
        <p:spPr>
          <a:xfrm>
            <a:off x="10086875" y="5907938"/>
            <a:ext cx="541976" cy="580741"/>
          </a:xfrm>
          <a:custGeom>
            <a:gdLst>
              <a:gd name="connsiteX0" fmla="*/ 1197197 w 1197197"/>
              <a:gd name="connsiteY0" fmla="*/ 302133 h 1282826"/>
              <a:gd name="connsiteX1" fmla="*/ 1148048 w 1197197"/>
              <a:gd name="connsiteY1" fmla="*/ 346805 h 1282826"/>
              <a:gd name="connsiteX2" fmla="*/ 953833 w 1197197"/>
              <a:gd name="connsiteY2" fmla="*/ 522446 h 1282826"/>
              <a:gd name="connsiteX3" fmla="*/ 948881 w 1197197"/>
              <a:gd name="connsiteY3" fmla="*/ 526828 h 1282826"/>
              <a:gd name="connsiteX4" fmla="*/ 113443 w 1197197"/>
              <a:gd name="connsiteY4" fmla="*/ 1282827 h 1282826"/>
              <a:gd name="connsiteX5" fmla="*/ 0 w 1197197"/>
              <a:gd name="connsiteY5" fmla="*/ 846677 h 1282826"/>
              <a:gd name="connsiteX6" fmla="*/ 465106 w 1197197"/>
              <a:gd name="connsiteY6" fmla="*/ 308134 h 1282826"/>
              <a:gd name="connsiteX7" fmla="*/ 487299 w 1197197"/>
              <a:gd name="connsiteY7" fmla="*/ 282416 h 1282826"/>
              <a:gd name="connsiteX8" fmla="*/ 600170 w 1197197"/>
              <a:gd name="connsiteY8" fmla="*/ 151924 h 1282826"/>
              <a:gd name="connsiteX9" fmla="*/ 687515 w 1197197"/>
              <a:gd name="connsiteY9" fmla="*/ 50768 h 1282826"/>
              <a:gd name="connsiteX10" fmla="*/ 731139 w 1197197"/>
              <a:gd name="connsiteY10" fmla="*/ 0 h 1282826"/>
              <a:gd name="connsiteX11" fmla="*/ 1029938 w 1197197"/>
              <a:gd name="connsiteY11" fmla="*/ 193643 h 1282826"/>
              <a:gd name="connsiteX12" fmla="*/ 1197197 w 1197197"/>
              <a:gd name="connsiteY12" fmla="*/ 302133 h 12828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97197" h="1282826">
                <a:moveTo>
                  <a:pt x="1197197" y="302133"/>
                </a:moveTo>
                <a:lnTo>
                  <a:pt x="1148048" y="346805"/>
                </a:lnTo>
                <a:lnTo>
                  <a:pt x="953833" y="522446"/>
                </a:lnTo>
                <a:lnTo>
                  <a:pt x="948881" y="526828"/>
                </a:lnTo>
                <a:lnTo>
                  <a:pt x="113443" y="1282827"/>
                </a:lnTo>
                <a:lnTo>
                  <a:pt x="0" y="846677"/>
                </a:lnTo>
                <a:lnTo>
                  <a:pt x="465106" y="308134"/>
                </a:lnTo>
                <a:lnTo>
                  <a:pt x="487299" y="282416"/>
                </a:lnTo>
                <a:lnTo>
                  <a:pt x="600170" y="151924"/>
                </a:lnTo>
                <a:lnTo>
                  <a:pt x="687515" y="50768"/>
                </a:lnTo>
                <a:lnTo>
                  <a:pt x="731139" y="0"/>
                </a:lnTo>
                <a:lnTo>
                  <a:pt x="1029938" y="193643"/>
                </a:lnTo>
                <a:lnTo>
                  <a:pt x="1197197" y="302133"/>
                </a:ln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0" name="任意多边形: 形状 109"/>
          <p:cNvSpPr/>
          <p:nvPr>
            <p:custDataLst>
              <p:tags r:id="rId113"/>
            </p:custDataLst>
          </p:nvPr>
        </p:nvSpPr>
        <p:spPr>
          <a:xfrm>
            <a:off x="10399409" y="5242207"/>
            <a:ext cx="482925" cy="553964"/>
          </a:xfrm>
          <a:custGeom>
            <a:gdLst>
              <a:gd name="connsiteX0" fmla="*/ 478822 w 1066756"/>
              <a:gd name="connsiteY0" fmla="*/ 0 h 1223676"/>
              <a:gd name="connsiteX1" fmla="*/ 0 w 1066756"/>
              <a:gd name="connsiteY1" fmla="*/ 729805 h 1223676"/>
              <a:gd name="connsiteX2" fmla="*/ 908114 w 1066756"/>
              <a:gd name="connsiteY2" fmla="*/ 1223677 h 1223676"/>
              <a:gd name="connsiteX3" fmla="*/ 1066705 w 1066756"/>
              <a:gd name="connsiteY3" fmla="*/ 364236 h 1223676"/>
              <a:gd name="connsiteX4" fmla="*/ 892493 w 1066756"/>
              <a:gd name="connsiteY4" fmla="*/ 124587 h 12236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756" h="1223676">
                <a:moveTo>
                  <a:pt x="478822" y="0"/>
                </a:moveTo>
                <a:lnTo>
                  <a:pt x="0" y="729805"/>
                </a:lnTo>
                <a:lnTo>
                  <a:pt x="908114" y="1223677"/>
                </a:lnTo>
                <a:cubicBezTo>
                  <a:pt x="908114" y="1223677"/>
                  <a:pt x="1057466" y="805529"/>
                  <a:pt x="1066705" y="364236"/>
                </a:cubicBezTo>
                <a:cubicBezTo>
                  <a:pt x="1068959" y="254321"/>
                  <a:pt x="997742" y="156353"/>
                  <a:pt x="892493" y="124587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1" name="任意多边形: 形状 110"/>
          <p:cNvSpPr/>
          <p:nvPr>
            <p:custDataLst>
              <p:tags r:id="rId114"/>
            </p:custDataLst>
          </p:nvPr>
        </p:nvSpPr>
        <p:spPr>
          <a:xfrm>
            <a:off x="10652178" y="5247123"/>
            <a:ext cx="197231" cy="138590"/>
          </a:xfrm>
          <a:custGeom>
            <a:gdLst>
              <a:gd name="connsiteX0" fmla="*/ 435674 w 435673"/>
              <a:gd name="connsiteY0" fmla="*/ 81343 h 306139"/>
              <a:gd name="connsiteX1" fmla="*/ 379762 w 435673"/>
              <a:gd name="connsiteY1" fmla="*/ 215551 h 306139"/>
              <a:gd name="connsiteX2" fmla="*/ 191262 w 435673"/>
              <a:gd name="connsiteY2" fmla="*/ 298513 h 306139"/>
              <a:gd name="connsiteX3" fmla="*/ 39624 w 435673"/>
              <a:gd name="connsiteY3" fmla="*/ 154114 h 306139"/>
              <a:gd name="connsiteX4" fmla="*/ 0 w 435673"/>
              <a:gd name="connsiteY4" fmla="*/ 0 h 3061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673" h="306139">
                <a:moveTo>
                  <a:pt x="435674" y="81343"/>
                </a:moveTo>
                <a:cubicBezTo>
                  <a:pt x="424099" y="128705"/>
                  <a:pt x="405237" y="173980"/>
                  <a:pt x="379762" y="215551"/>
                </a:cubicBezTo>
                <a:cubicBezTo>
                  <a:pt x="341662" y="274987"/>
                  <a:pt x="281178" y="325945"/>
                  <a:pt x="191262" y="298513"/>
                </a:cubicBezTo>
                <a:cubicBezTo>
                  <a:pt x="113633" y="274796"/>
                  <a:pt x="67437" y="214598"/>
                  <a:pt x="39624" y="154114"/>
                </a:cubicBezTo>
                <a:cubicBezTo>
                  <a:pt x="18020" y="105275"/>
                  <a:pt x="4632" y="53203"/>
                  <a:pt x="0" y="0"/>
                </a:cubicBez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2" name="任意多边形: 形状 111"/>
          <p:cNvSpPr/>
          <p:nvPr>
            <p:custDataLst>
              <p:tags r:id="rId115"/>
            </p:custDataLst>
          </p:nvPr>
        </p:nvSpPr>
        <p:spPr>
          <a:xfrm>
            <a:off x="10652222" y="5247166"/>
            <a:ext cx="197188" cy="98180"/>
          </a:xfrm>
          <a:custGeom>
            <a:gdLst>
              <a:gd name="connsiteX0" fmla="*/ 435578 w 435578"/>
              <a:gd name="connsiteY0" fmla="*/ 81248 h 216874"/>
              <a:gd name="connsiteX1" fmla="*/ 379667 w 435578"/>
              <a:gd name="connsiteY1" fmla="*/ 215455 h 216874"/>
              <a:gd name="connsiteX2" fmla="*/ 39719 w 435578"/>
              <a:gd name="connsiteY2" fmla="*/ 154114 h 216874"/>
              <a:gd name="connsiteX3" fmla="*/ 0 w 435578"/>
              <a:gd name="connsiteY3" fmla="*/ 0 h 2168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578" h="216874">
                <a:moveTo>
                  <a:pt x="435578" y="81248"/>
                </a:moveTo>
                <a:cubicBezTo>
                  <a:pt x="424004" y="128610"/>
                  <a:pt x="405141" y="173885"/>
                  <a:pt x="379667" y="215455"/>
                </a:cubicBezTo>
                <a:cubicBezTo>
                  <a:pt x="263059" y="222771"/>
                  <a:pt x="146416" y="201724"/>
                  <a:pt x="39719" y="154114"/>
                </a:cubicBezTo>
                <a:cubicBezTo>
                  <a:pt x="18112" y="105271"/>
                  <a:pt x="4693" y="53203"/>
                  <a:pt x="0" y="0"/>
                </a:cubicBezTo>
                <a:close/>
              </a:path>
            </a:pathLst>
          </a:custGeom>
          <a:solidFill>
            <a:srgbClr val="F7C6A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" name="任意多边形: 形状 112"/>
          <p:cNvSpPr/>
          <p:nvPr>
            <p:custDataLst>
              <p:tags r:id="rId116"/>
            </p:custDataLst>
          </p:nvPr>
        </p:nvSpPr>
        <p:spPr>
          <a:xfrm>
            <a:off x="10400056" y="5429176"/>
            <a:ext cx="461277" cy="395196"/>
          </a:xfrm>
          <a:custGeom>
            <a:gdLst>
              <a:gd name="connsiteX0" fmla="*/ 0 w 1018938"/>
              <a:gd name="connsiteY0" fmla="*/ 307086 h 872966"/>
              <a:gd name="connsiteX1" fmla="*/ 888111 w 1018938"/>
              <a:gd name="connsiteY1" fmla="*/ 872967 h 872966"/>
              <a:gd name="connsiteX2" fmla="*/ 1008888 w 1018938"/>
              <a:gd name="connsiteY2" fmla="*/ 478250 h 872966"/>
              <a:gd name="connsiteX3" fmla="*/ 1015270 w 1018938"/>
              <a:gd name="connsiteY3" fmla="*/ 269653 h 872966"/>
              <a:gd name="connsiteX4" fmla="*/ 411004 w 1018938"/>
              <a:gd name="connsiteY4" fmla="*/ 0 h 872966"/>
              <a:gd name="connsiteX5" fmla="*/ 79629 w 1018938"/>
              <a:gd name="connsiteY5" fmla="*/ 162878 h 8729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8938" h="872966">
                <a:moveTo>
                  <a:pt x="0" y="307086"/>
                </a:moveTo>
                <a:lnTo>
                  <a:pt x="888111" y="872967"/>
                </a:lnTo>
                <a:lnTo>
                  <a:pt x="1008888" y="478250"/>
                </a:lnTo>
                <a:cubicBezTo>
                  <a:pt x="1008888" y="478250"/>
                  <a:pt x="1026319" y="332423"/>
                  <a:pt x="1015270" y="269653"/>
                </a:cubicBezTo>
                <a:lnTo>
                  <a:pt x="411004" y="0"/>
                </a:lnTo>
                <a:lnTo>
                  <a:pt x="79629" y="162878"/>
                </a:lnTo>
                <a:close/>
              </a:path>
            </a:pathLst>
          </a:custGeom>
          <a:solidFill>
            <a:srgbClr val="FEBB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4" name="任意多边形: 形状 113"/>
          <p:cNvSpPr/>
          <p:nvPr>
            <p:custDataLst>
              <p:tags r:id="rId117"/>
            </p:custDataLst>
          </p:nvPr>
        </p:nvSpPr>
        <p:spPr>
          <a:xfrm>
            <a:off x="10192245" y="5556768"/>
            <a:ext cx="611285" cy="554736"/>
          </a:xfrm>
          <a:custGeom>
            <a:gdLst>
              <a:gd name="connsiteX0" fmla="*/ 650686 w 1350297"/>
              <a:gd name="connsiteY0" fmla="*/ 15811 h 1225382"/>
              <a:gd name="connsiteX1" fmla="*/ 498286 w 1350297"/>
              <a:gd name="connsiteY1" fmla="*/ 0 h 1225382"/>
              <a:gd name="connsiteX2" fmla="*/ 795 w 1350297"/>
              <a:gd name="connsiteY2" fmla="*/ 210026 h 1225382"/>
              <a:gd name="connsiteX3" fmla="*/ 197677 w 1350297"/>
              <a:gd name="connsiteY3" fmla="*/ 785050 h 1225382"/>
              <a:gd name="connsiteX4" fmla="*/ 447708 w 1350297"/>
              <a:gd name="connsiteY4" fmla="*/ 746950 h 1225382"/>
              <a:gd name="connsiteX5" fmla="*/ 312072 w 1350297"/>
              <a:gd name="connsiteY5" fmla="*/ 908875 h 1225382"/>
              <a:gd name="connsiteX6" fmla="*/ 868047 w 1350297"/>
              <a:gd name="connsiteY6" fmla="*/ 1225010 h 1225382"/>
              <a:gd name="connsiteX7" fmla="*/ 1165703 w 1350297"/>
              <a:gd name="connsiteY7" fmla="*/ 913447 h 1225382"/>
              <a:gd name="connsiteX8" fmla="*/ 1338391 w 1350297"/>
              <a:gd name="connsiteY8" fmla="*/ 612457 h 1225382"/>
              <a:gd name="connsiteX9" fmla="*/ 1350297 w 1350297"/>
              <a:gd name="connsiteY9" fmla="*/ 571309 h 12253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0297" h="1225382">
                <a:moveTo>
                  <a:pt x="650686" y="15811"/>
                </a:moveTo>
                <a:lnTo>
                  <a:pt x="498286" y="0"/>
                </a:lnTo>
                <a:lnTo>
                  <a:pt x="795" y="210026"/>
                </a:lnTo>
                <a:cubicBezTo>
                  <a:pt x="795" y="210026"/>
                  <a:pt x="-23589" y="581501"/>
                  <a:pt x="197677" y="785050"/>
                </a:cubicBezTo>
                <a:lnTo>
                  <a:pt x="447708" y="746950"/>
                </a:lnTo>
                <a:lnTo>
                  <a:pt x="312072" y="908875"/>
                </a:lnTo>
                <a:cubicBezTo>
                  <a:pt x="312072" y="908875"/>
                  <a:pt x="626397" y="1237964"/>
                  <a:pt x="868047" y="1225010"/>
                </a:cubicBezTo>
                <a:lnTo>
                  <a:pt x="1165703" y="913447"/>
                </a:lnTo>
                <a:cubicBezTo>
                  <a:pt x="1246771" y="828568"/>
                  <a:pt x="1306030" y="725282"/>
                  <a:pt x="1338391" y="612457"/>
                </a:cubicBezTo>
                <a:lnTo>
                  <a:pt x="1350297" y="571309"/>
                </a:lnTo>
                <a:close/>
              </a:path>
            </a:pathLst>
          </a:custGeom>
          <a:solidFill>
            <a:srgbClr val="FEBB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5" name="任意多边形: 形状 114"/>
          <p:cNvSpPr/>
          <p:nvPr>
            <p:custDataLst>
              <p:tags r:id="rId118"/>
            </p:custDataLst>
          </p:nvPr>
        </p:nvSpPr>
        <p:spPr>
          <a:xfrm>
            <a:off x="10579004" y="5189558"/>
            <a:ext cx="93182" cy="293217"/>
          </a:xfrm>
          <a:custGeom>
            <a:gdLst>
              <a:gd name="connsiteX0" fmla="*/ 0 w 205835"/>
              <a:gd name="connsiteY0" fmla="*/ 547307 h 647700"/>
              <a:gd name="connsiteX1" fmla="*/ 57055 w 205835"/>
              <a:gd name="connsiteY1" fmla="*/ 647700 h 647700"/>
              <a:gd name="connsiteX2" fmla="*/ 152305 w 205835"/>
              <a:gd name="connsiteY2" fmla="*/ 602837 h 647700"/>
              <a:gd name="connsiteX3" fmla="*/ 205835 w 205835"/>
              <a:gd name="connsiteY3" fmla="*/ 77724 h 647700"/>
              <a:gd name="connsiteX4" fmla="*/ 56007 w 205835"/>
              <a:gd name="connsiteY4" fmla="*/ 0 h 647700"/>
              <a:gd name="connsiteX5" fmla="*/ 0 w 205835"/>
              <a:gd name="connsiteY5" fmla="*/ 547307 h 647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835" h="647700">
                <a:moveTo>
                  <a:pt x="0" y="547307"/>
                </a:moveTo>
                <a:lnTo>
                  <a:pt x="57055" y="647700"/>
                </a:lnTo>
                <a:lnTo>
                  <a:pt x="152305" y="602837"/>
                </a:lnTo>
                <a:lnTo>
                  <a:pt x="205835" y="77724"/>
                </a:lnTo>
                <a:lnTo>
                  <a:pt x="56007" y="0"/>
                </a:lnTo>
                <a:lnTo>
                  <a:pt x="0" y="547307"/>
                </a:lnTo>
                <a:close/>
              </a:path>
            </a:pathLst>
          </a:custGeom>
          <a:solidFill>
            <a:srgbClr val="FCA23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6" name="任意多边形: 形状 115"/>
          <p:cNvSpPr/>
          <p:nvPr>
            <p:custDataLst>
              <p:tags r:id="rId119"/>
            </p:custDataLst>
          </p:nvPr>
        </p:nvSpPr>
        <p:spPr>
          <a:xfrm>
            <a:off x="10597682" y="5426810"/>
            <a:ext cx="30103" cy="30111"/>
          </a:xfrm>
          <a:custGeom>
            <a:gdLst>
              <a:gd name="connsiteX0" fmla="*/ 39703 w 66497"/>
              <a:gd name="connsiteY0" fmla="*/ 656 h 66513"/>
              <a:gd name="connsiteX1" fmla="*/ 65858 w 66497"/>
              <a:gd name="connsiteY1" fmla="*/ 39720 h 66513"/>
              <a:gd name="connsiteX2" fmla="*/ 26794 w 66497"/>
              <a:gd name="connsiteY2" fmla="*/ 65875 h 66513"/>
              <a:gd name="connsiteX3" fmla="*/ 639 w 66497"/>
              <a:gd name="connsiteY3" fmla="*/ 26811 h 66513"/>
              <a:gd name="connsiteX4" fmla="*/ 650 w 66497"/>
              <a:gd name="connsiteY4" fmla="*/ 26754 h 66513"/>
              <a:gd name="connsiteX5" fmla="*/ 39573 w 66497"/>
              <a:gd name="connsiteY5" fmla="*/ 630 h 66513"/>
              <a:gd name="connsiteX6" fmla="*/ 39703 w 66497"/>
              <a:gd name="connsiteY6" fmla="*/ 656 h 665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97" h="66513">
                <a:moveTo>
                  <a:pt x="39703" y="656"/>
                </a:moveTo>
                <a:cubicBezTo>
                  <a:pt x="57713" y="4220"/>
                  <a:pt x="69423" y="21710"/>
                  <a:pt x="65858" y="39720"/>
                </a:cubicBezTo>
                <a:cubicBezTo>
                  <a:pt x="62294" y="57730"/>
                  <a:pt x="44804" y="69440"/>
                  <a:pt x="26794" y="65875"/>
                </a:cubicBezTo>
                <a:cubicBezTo>
                  <a:pt x="8785" y="62310"/>
                  <a:pt x="-2926" y="44821"/>
                  <a:pt x="639" y="26811"/>
                </a:cubicBezTo>
                <a:cubicBezTo>
                  <a:pt x="643" y="26792"/>
                  <a:pt x="646" y="26773"/>
                  <a:pt x="650" y="26754"/>
                </a:cubicBezTo>
                <a:cubicBezTo>
                  <a:pt x="4184" y="8792"/>
                  <a:pt x="21611" y="-2904"/>
                  <a:pt x="39573" y="630"/>
                </a:cubicBezTo>
                <a:cubicBezTo>
                  <a:pt x="39616" y="638"/>
                  <a:pt x="39659" y="647"/>
                  <a:pt x="39703" y="65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7" name="任意多边形: 形状 116"/>
          <p:cNvSpPr/>
          <p:nvPr>
            <p:custDataLst>
              <p:tags r:id="rId120"/>
            </p:custDataLst>
          </p:nvPr>
        </p:nvSpPr>
        <p:spPr>
          <a:xfrm>
            <a:off x="10587757" y="5507568"/>
            <a:ext cx="204691" cy="178621"/>
          </a:xfrm>
          <a:custGeom>
            <a:gdLst>
              <a:gd name="connsiteX0" fmla="*/ 88106 w 452151"/>
              <a:gd name="connsiteY0" fmla="*/ 0 h 394564"/>
              <a:gd name="connsiteX1" fmla="*/ 452152 w 452151"/>
              <a:gd name="connsiteY1" fmla="*/ 144304 h 394564"/>
              <a:gd name="connsiteX2" fmla="*/ 352139 w 452151"/>
              <a:gd name="connsiteY2" fmla="*/ 373571 h 394564"/>
              <a:gd name="connsiteX3" fmla="*/ 260223 w 452151"/>
              <a:gd name="connsiteY3" fmla="*/ 391096 h 394564"/>
              <a:gd name="connsiteX4" fmla="*/ 71152 w 452151"/>
              <a:gd name="connsiteY4" fmla="*/ 317659 h 394564"/>
              <a:gd name="connsiteX5" fmla="*/ 0 w 452151"/>
              <a:gd name="connsiteY5" fmla="*/ 222409 h 394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151" h="394564">
                <a:moveTo>
                  <a:pt x="88106" y="0"/>
                </a:moveTo>
                <a:lnTo>
                  <a:pt x="452152" y="144304"/>
                </a:lnTo>
                <a:lnTo>
                  <a:pt x="352139" y="373571"/>
                </a:lnTo>
                <a:lnTo>
                  <a:pt x="260223" y="391096"/>
                </a:lnTo>
                <a:cubicBezTo>
                  <a:pt x="188323" y="404993"/>
                  <a:pt x="114822" y="376444"/>
                  <a:pt x="71152" y="317659"/>
                </a:cubicBezTo>
                <a:lnTo>
                  <a:pt x="0" y="22240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8" name="任意多边形: 形状 117"/>
          <p:cNvSpPr/>
          <p:nvPr>
            <p:custDataLst>
              <p:tags r:id="rId121"/>
            </p:custDataLst>
          </p:nvPr>
        </p:nvSpPr>
        <p:spPr>
          <a:xfrm>
            <a:off x="10406696" y="5580096"/>
            <a:ext cx="377602" cy="258721"/>
          </a:xfrm>
          <a:custGeom>
            <a:gdLst>
              <a:gd name="connsiteX0" fmla="*/ 0 w 834104"/>
              <a:gd name="connsiteY0" fmla="*/ 0 h 571500"/>
              <a:gd name="connsiteX1" fmla="*/ 834104 w 834104"/>
              <a:gd name="connsiteY1" fmla="*/ 571500 h 57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4104" h="571500">
                <a:moveTo>
                  <a:pt x="0" y="0"/>
                </a:moveTo>
                <a:cubicBezTo>
                  <a:pt x="0" y="0"/>
                  <a:pt x="331946" y="289179"/>
                  <a:pt x="834104" y="571500"/>
                </a:cubicBezTo>
              </a:path>
            </a:pathLst>
          </a:custGeom>
          <a:noFill/>
          <a:ln w="16574" cap="flat">
            <a:solidFill>
              <a:srgbClr val="FCA235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9" name="任意多边形: 形状 118"/>
          <p:cNvSpPr/>
          <p:nvPr>
            <p:custDataLst>
              <p:tags r:id="rId122"/>
            </p:custDataLst>
          </p:nvPr>
        </p:nvSpPr>
        <p:spPr>
          <a:xfrm>
            <a:off x="10417778" y="5717218"/>
            <a:ext cx="170582" cy="168168"/>
          </a:xfrm>
          <a:custGeom>
            <a:gdLst>
              <a:gd name="connsiteX0" fmla="*/ 376809 w 376808"/>
              <a:gd name="connsiteY0" fmla="*/ 0 h 371475"/>
              <a:gd name="connsiteX1" fmla="*/ 0 w 376808"/>
              <a:gd name="connsiteY1" fmla="*/ 371475 h 3714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6808" h="371475">
                <a:moveTo>
                  <a:pt x="376809" y="0"/>
                </a:moveTo>
                <a:cubicBezTo>
                  <a:pt x="376809" y="0"/>
                  <a:pt x="167259" y="289370"/>
                  <a:pt x="0" y="371475"/>
                </a:cubicBezTo>
              </a:path>
            </a:pathLst>
          </a:custGeom>
          <a:noFill/>
          <a:ln w="16574" cap="flat">
            <a:solidFill>
              <a:srgbClr val="FCA235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0" name="任意多边形: 形状 119"/>
          <p:cNvSpPr/>
          <p:nvPr>
            <p:custDataLst>
              <p:tags r:id="rId123"/>
            </p:custDataLst>
          </p:nvPr>
        </p:nvSpPr>
        <p:spPr>
          <a:xfrm>
            <a:off x="10488754" y="5740072"/>
            <a:ext cx="129360" cy="101547"/>
          </a:xfrm>
          <a:custGeom>
            <a:gdLst>
              <a:gd name="connsiteX0" fmla="*/ 285750 w 285750"/>
              <a:gd name="connsiteY0" fmla="*/ 0 h 224313"/>
              <a:gd name="connsiteX1" fmla="*/ 0 w 285750"/>
              <a:gd name="connsiteY1" fmla="*/ 212217 h 224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0" h="224313">
                <a:moveTo>
                  <a:pt x="285750" y="0"/>
                </a:moveTo>
                <a:cubicBezTo>
                  <a:pt x="285750" y="0"/>
                  <a:pt x="136493" y="285750"/>
                  <a:pt x="0" y="212217"/>
                </a:cubicBezTo>
              </a:path>
            </a:pathLst>
          </a:custGeom>
          <a:noFill/>
          <a:ln w="16574" cap="flat">
            <a:solidFill>
              <a:srgbClr val="FCA235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1" name="任意多边形: 形状 120"/>
          <p:cNvSpPr/>
          <p:nvPr>
            <p:custDataLst>
              <p:tags r:id="rId124"/>
            </p:custDataLst>
          </p:nvPr>
        </p:nvSpPr>
        <p:spPr>
          <a:xfrm>
            <a:off x="10727231" y="5816136"/>
            <a:ext cx="17871" cy="104825"/>
          </a:xfrm>
          <a:custGeom>
            <a:gdLst>
              <a:gd name="connsiteX0" fmla="*/ 31666 w 39476"/>
              <a:gd name="connsiteY0" fmla="*/ 0 h 231552"/>
              <a:gd name="connsiteX1" fmla="*/ 39476 w 39476"/>
              <a:gd name="connsiteY1" fmla="*/ 231553 h 2315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476" h="231552">
                <a:moveTo>
                  <a:pt x="31666" y="0"/>
                </a:moveTo>
                <a:cubicBezTo>
                  <a:pt x="31666" y="0"/>
                  <a:pt x="-44534" y="160782"/>
                  <a:pt x="39476" y="231553"/>
                </a:cubicBezTo>
              </a:path>
            </a:pathLst>
          </a:custGeom>
          <a:noFill/>
          <a:ln w="16574" cap="flat">
            <a:solidFill>
              <a:srgbClr val="FCA235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2" name="任意多边形: 形状 121"/>
          <p:cNvSpPr/>
          <p:nvPr>
            <p:custDataLst>
              <p:tags r:id="rId125"/>
            </p:custDataLst>
          </p:nvPr>
        </p:nvSpPr>
        <p:spPr>
          <a:xfrm>
            <a:off x="10308727" y="5613902"/>
            <a:ext cx="145357" cy="26806"/>
          </a:xfrm>
          <a:custGeom>
            <a:gdLst>
              <a:gd name="connsiteX0" fmla="*/ 321088 w 321087"/>
              <a:gd name="connsiteY0" fmla="*/ 9049 h 59213"/>
              <a:gd name="connsiteX1" fmla="*/ 0 w 321087"/>
              <a:gd name="connsiteY1" fmla="*/ 0 h 592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1087" h="59213">
                <a:moveTo>
                  <a:pt x="321088" y="9049"/>
                </a:moveTo>
                <a:cubicBezTo>
                  <a:pt x="321088" y="9049"/>
                  <a:pt x="126397" y="127730"/>
                  <a:pt x="0" y="0"/>
                </a:cubicBezTo>
              </a:path>
            </a:pathLst>
          </a:custGeom>
          <a:noFill/>
          <a:ln w="16574" cap="flat">
            <a:solidFill>
              <a:srgbClr val="FCA235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3" name="任意多边形: 形状 122"/>
          <p:cNvSpPr/>
          <p:nvPr>
            <p:custDataLst>
              <p:tags r:id="rId126"/>
            </p:custDataLst>
          </p:nvPr>
        </p:nvSpPr>
        <p:spPr>
          <a:xfrm>
            <a:off x="10798053" y="5324610"/>
            <a:ext cx="107843" cy="246129"/>
          </a:xfrm>
          <a:custGeom>
            <a:gdLst>
              <a:gd name="connsiteX0" fmla="*/ 0 w 238220"/>
              <a:gd name="connsiteY0" fmla="*/ 455295 h 543687"/>
              <a:gd name="connsiteX1" fmla="*/ 50006 w 238220"/>
              <a:gd name="connsiteY1" fmla="*/ 543687 h 543687"/>
              <a:gd name="connsiteX2" fmla="*/ 124587 w 238220"/>
              <a:gd name="connsiteY2" fmla="*/ 530924 h 543687"/>
              <a:gd name="connsiteX3" fmla="*/ 238220 w 238220"/>
              <a:gd name="connsiteY3" fmla="*/ 71628 h 543687"/>
              <a:gd name="connsiteX4" fmla="*/ 123730 w 238220"/>
              <a:gd name="connsiteY4" fmla="*/ 0 h 543687"/>
              <a:gd name="connsiteX5" fmla="*/ 0 w 238220"/>
              <a:gd name="connsiteY5" fmla="*/ 455295 h 5436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220" h="543687">
                <a:moveTo>
                  <a:pt x="0" y="455295"/>
                </a:moveTo>
                <a:lnTo>
                  <a:pt x="50006" y="543687"/>
                </a:lnTo>
                <a:lnTo>
                  <a:pt x="124587" y="530924"/>
                </a:lnTo>
                <a:lnTo>
                  <a:pt x="238220" y="71628"/>
                </a:lnTo>
                <a:lnTo>
                  <a:pt x="123730" y="0"/>
                </a:lnTo>
                <a:lnTo>
                  <a:pt x="0" y="455295"/>
                </a:lnTo>
                <a:close/>
              </a:path>
            </a:pathLst>
          </a:custGeom>
          <a:solidFill>
            <a:srgbClr val="FCA23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4" name="任意多边形: 形状 123"/>
          <p:cNvSpPr/>
          <p:nvPr>
            <p:custDataLst>
              <p:tags r:id="rId127"/>
            </p:custDataLst>
          </p:nvPr>
        </p:nvSpPr>
        <p:spPr>
          <a:xfrm>
            <a:off x="10819362" y="5520603"/>
            <a:ext cx="30103" cy="30103"/>
          </a:xfrm>
          <a:custGeom>
            <a:gdLst>
              <a:gd name="connsiteX0" fmla="*/ 39703 w 66497"/>
              <a:gd name="connsiteY0" fmla="*/ 639 h 66497"/>
              <a:gd name="connsiteX1" fmla="*/ 65858 w 66497"/>
              <a:gd name="connsiteY1" fmla="*/ 39703 h 66497"/>
              <a:gd name="connsiteX2" fmla="*/ 26794 w 66497"/>
              <a:gd name="connsiteY2" fmla="*/ 65858 h 66497"/>
              <a:gd name="connsiteX3" fmla="*/ 639 w 66497"/>
              <a:gd name="connsiteY3" fmla="*/ 26794 h 66497"/>
              <a:gd name="connsiteX4" fmla="*/ 650 w 66497"/>
              <a:gd name="connsiteY4" fmla="*/ 26737 h 66497"/>
              <a:gd name="connsiteX5" fmla="*/ 39703 w 66497"/>
              <a:gd name="connsiteY5" fmla="*/ 639 h 664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497" h="66497">
                <a:moveTo>
                  <a:pt x="39703" y="639"/>
                </a:moveTo>
                <a:cubicBezTo>
                  <a:pt x="57713" y="4204"/>
                  <a:pt x="69423" y="21693"/>
                  <a:pt x="65858" y="39703"/>
                </a:cubicBezTo>
                <a:cubicBezTo>
                  <a:pt x="62294" y="57713"/>
                  <a:pt x="44804" y="69423"/>
                  <a:pt x="26794" y="65858"/>
                </a:cubicBezTo>
                <a:cubicBezTo>
                  <a:pt x="8785" y="62294"/>
                  <a:pt x="-2926" y="44804"/>
                  <a:pt x="639" y="26794"/>
                </a:cubicBezTo>
                <a:cubicBezTo>
                  <a:pt x="643" y="26775"/>
                  <a:pt x="646" y="26756"/>
                  <a:pt x="650" y="26737"/>
                </a:cubicBezTo>
                <a:cubicBezTo>
                  <a:pt x="4242" y="8756"/>
                  <a:pt x="21715" y="-2921"/>
                  <a:pt x="39703" y="63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5" name="任意多边形: 形状 124"/>
          <p:cNvSpPr/>
          <p:nvPr>
            <p:custDataLst>
              <p:tags r:id="rId128"/>
            </p:custDataLst>
          </p:nvPr>
        </p:nvSpPr>
        <p:spPr>
          <a:xfrm>
            <a:off x="10298292" y="5947221"/>
            <a:ext cx="304471" cy="218489"/>
          </a:xfrm>
          <a:custGeom>
            <a:gdLst>
              <a:gd name="connsiteX0" fmla="*/ 94774 w 672560"/>
              <a:gd name="connsiteY0" fmla="*/ 0 h 482631"/>
              <a:gd name="connsiteX1" fmla="*/ 672560 w 672560"/>
              <a:gd name="connsiteY1" fmla="*/ 351472 h 482631"/>
              <a:gd name="connsiteX2" fmla="*/ 588740 w 672560"/>
              <a:gd name="connsiteY2" fmla="*/ 482632 h 482631"/>
              <a:gd name="connsiteX3" fmla="*/ 0 w 672560"/>
              <a:gd name="connsiteY3" fmla="*/ 126492 h 482631"/>
              <a:gd name="connsiteX4" fmla="*/ 94774 w 672560"/>
              <a:gd name="connsiteY4" fmla="*/ 0 h 4826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2560" h="482631">
                <a:moveTo>
                  <a:pt x="94774" y="0"/>
                </a:moveTo>
                <a:lnTo>
                  <a:pt x="672560" y="351472"/>
                </a:lnTo>
                <a:lnTo>
                  <a:pt x="588740" y="482632"/>
                </a:lnTo>
                <a:lnTo>
                  <a:pt x="0" y="126492"/>
                </a:lnTo>
                <a:lnTo>
                  <a:pt x="94774" y="0"/>
                </a:lnTo>
                <a:close/>
              </a:path>
            </a:pathLst>
          </a:custGeom>
          <a:solidFill>
            <a:srgbClr val="FCA23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6" name="任意多边形: 形状 125"/>
          <p:cNvSpPr/>
          <p:nvPr>
            <p:custDataLst>
              <p:tags r:id="rId129"/>
            </p:custDataLst>
          </p:nvPr>
        </p:nvSpPr>
        <p:spPr>
          <a:xfrm>
            <a:off x="10132280" y="5641974"/>
            <a:ext cx="170367" cy="290069"/>
          </a:xfrm>
          <a:custGeom>
            <a:gdLst>
              <a:gd name="connsiteX0" fmla="*/ 376333 w 376332"/>
              <a:gd name="connsiteY0" fmla="*/ 606457 h 640746"/>
              <a:gd name="connsiteX1" fmla="*/ 154115 w 376332"/>
              <a:gd name="connsiteY1" fmla="*/ 0 h 640746"/>
              <a:gd name="connsiteX2" fmla="*/ 0 w 376332"/>
              <a:gd name="connsiteY2" fmla="*/ 55817 h 640746"/>
              <a:gd name="connsiteX3" fmla="*/ 214408 w 376332"/>
              <a:gd name="connsiteY3" fmla="*/ 640747 h 640746"/>
              <a:gd name="connsiteX4" fmla="*/ 376333 w 376332"/>
              <a:gd name="connsiteY4" fmla="*/ 606457 h 6407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332" h="640746">
                <a:moveTo>
                  <a:pt x="376333" y="606457"/>
                </a:moveTo>
                <a:lnTo>
                  <a:pt x="154115" y="0"/>
                </a:lnTo>
                <a:lnTo>
                  <a:pt x="0" y="55817"/>
                </a:lnTo>
                <a:lnTo>
                  <a:pt x="214408" y="640747"/>
                </a:lnTo>
                <a:lnTo>
                  <a:pt x="376333" y="606457"/>
                </a:lnTo>
                <a:close/>
              </a:path>
            </a:pathLst>
          </a:custGeom>
          <a:solidFill>
            <a:srgbClr val="FCA23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7" name="任意多边形: 形状 126"/>
          <p:cNvSpPr/>
          <p:nvPr>
            <p:custDataLst>
              <p:tags r:id="rId130"/>
            </p:custDataLst>
          </p:nvPr>
        </p:nvSpPr>
        <p:spPr>
          <a:xfrm>
            <a:off x="10445061" y="4150989"/>
            <a:ext cx="260416" cy="494387"/>
          </a:xfrm>
          <a:custGeom>
            <a:gdLst>
              <a:gd name="connsiteX0" fmla="*/ 562953 w 575246"/>
              <a:gd name="connsiteY0" fmla="*/ 568785 h 1092074"/>
              <a:gd name="connsiteX1" fmla="*/ 526853 w 575246"/>
              <a:gd name="connsiteY1" fmla="*/ 406002 h 1092074"/>
              <a:gd name="connsiteX2" fmla="*/ 377691 w 575246"/>
              <a:gd name="connsiteY2" fmla="*/ 45767 h 1092074"/>
              <a:gd name="connsiteX3" fmla="*/ 361118 w 575246"/>
              <a:gd name="connsiteY3" fmla="*/ 19097 h 1092074"/>
              <a:gd name="connsiteX4" fmla="*/ 303968 w 575246"/>
              <a:gd name="connsiteY4" fmla="*/ 11001 h 1092074"/>
              <a:gd name="connsiteX5" fmla="*/ 269964 w 575246"/>
              <a:gd name="connsiteY5" fmla="*/ 49101 h 1092074"/>
              <a:gd name="connsiteX6" fmla="*/ 48031 w 575246"/>
              <a:gd name="connsiteY6" fmla="*/ 474582 h 1092074"/>
              <a:gd name="connsiteX7" fmla="*/ 6026 w 575246"/>
              <a:gd name="connsiteY7" fmla="*/ 650700 h 1092074"/>
              <a:gd name="connsiteX8" fmla="*/ 10503 w 575246"/>
              <a:gd name="connsiteY8" fmla="*/ 855011 h 1092074"/>
              <a:gd name="connsiteX9" fmla="*/ 71367 w 575246"/>
              <a:gd name="connsiteY9" fmla="*/ 1003410 h 1092074"/>
              <a:gd name="connsiteX10" fmla="*/ 215385 w 575246"/>
              <a:gd name="connsiteY10" fmla="*/ 1090088 h 1092074"/>
              <a:gd name="connsiteX11" fmla="*/ 373691 w 575246"/>
              <a:gd name="connsiteY11" fmla="*/ 1056465 h 1092074"/>
              <a:gd name="connsiteX12" fmla="*/ 443223 w 575246"/>
              <a:gd name="connsiteY12" fmla="*/ 1004649 h 1092074"/>
              <a:gd name="connsiteX13" fmla="*/ 493420 w 575246"/>
              <a:gd name="connsiteY13" fmla="*/ 954643 h 1092074"/>
              <a:gd name="connsiteX14" fmla="*/ 570477 w 575246"/>
              <a:gd name="connsiteY14" fmla="*/ 771572 h 1092074"/>
              <a:gd name="connsiteX15" fmla="*/ 562953 w 575246"/>
              <a:gd name="connsiteY15" fmla="*/ 568785 h 1092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5246" h="1092074">
                <a:moveTo>
                  <a:pt x="562953" y="568785"/>
                </a:moveTo>
                <a:cubicBezTo>
                  <a:pt x="555016" y="513696"/>
                  <a:pt x="542949" y="459282"/>
                  <a:pt x="526853" y="406002"/>
                </a:cubicBezTo>
                <a:cubicBezTo>
                  <a:pt x="491134" y="280368"/>
                  <a:pt x="436842" y="161972"/>
                  <a:pt x="377691" y="45767"/>
                </a:cubicBezTo>
                <a:cubicBezTo>
                  <a:pt x="372998" y="36387"/>
                  <a:pt x="367450" y="27459"/>
                  <a:pt x="361118" y="19097"/>
                </a:cubicBezTo>
                <a:cubicBezTo>
                  <a:pt x="343782" y="-3477"/>
                  <a:pt x="325971" y="-5859"/>
                  <a:pt x="303968" y="11001"/>
                </a:cubicBezTo>
                <a:cubicBezTo>
                  <a:pt x="290724" y="21859"/>
                  <a:pt x="279252" y="34713"/>
                  <a:pt x="269964" y="49101"/>
                </a:cubicBezTo>
                <a:cubicBezTo>
                  <a:pt x="176353" y="179791"/>
                  <a:pt x="101640" y="323028"/>
                  <a:pt x="48031" y="474582"/>
                </a:cubicBezTo>
                <a:cubicBezTo>
                  <a:pt x="28016" y="531689"/>
                  <a:pt x="13940" y="590707"/>
                  <a:pt x="6026" y="650700"/>
                </a:cubicBezTo>
                <a:cubicBezTo>
                  <a:pt x="-3303" y="718611"/>
                  <a:pt x="-1792" y="787573"/>
                  <a:pt x="10503" y="855011"/>
                </a:cubicBezTo>
                <a:cubicBezTo>
                  <a:pt x="19509" y="908386"/>
                  <a:pt x="40301" y="959083"/>
                  <a:pt x="71367" y="1003410"/>
                </a:cubicBezTo>
                <a:cubicBezTo>
                  <a:pt x="106991" y="1052941"/>
                  <a:pt x="153854" y="1084087"/>
                  <a:pt x="215385" y="1090088"/>
                </a:cubicBezTo>
                <a:cubicBezTo>
                  <a:pt x="271583" y="1095517"/>
                  <a:pt x="326066" y="1091517"/>
                  <a:pt x="373691" y="1056465"/>
                </a:cubicBezTo>
                <a:cubicBezTo>
                  <a:pt x="396932" y="1039320"/>
                  <a:pt x="420078" y="1021889"/>
                  <a:pt x="443223" y="1004649"/>
                </a:cubicBezTo>
                <a:cubicBezTo>
                  <a:pt x="461959" y="990120"/>
                  <a:pt x="478820" y="973323"/>
                  <a:pt x="493420" y="954643"/>
                </a:cubicBezTo>
                <a:cubicBezTo>
                  <a:pt x="535844" y="902099"/>
                  <a:pt x="562556" y="838638"/>
                  <a:pt x="570477" y="771572"/>
                </a:cubicBezTo>
                <a:cubicBezTo>
                  <a:pt x="578773" y="704006"/>
                  <a:pt x="576233" y="635550"/>
                  <a:pt x="562953" y="568785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8" name="任意多边形: 形状 127"/>
          <p:cNvSpPr/>
          <p:nvPr>
            <p:custDataLst>
              <p:tags r:id="rId131"/>
            </p:custDataLst>
          </p:nvPr>
        </p:nvSpPr>
        <p:spPr>
          <a:xfrm>
            <a:off x="10535527" y="4294255"/>
            <a:ext cx="104188" cy="272869"/>
          </a:xfrm>
          <a:custGeom>
            <a:gdLst>
              <a:gd name="connsiteX0" fmla="*/ 162140 w 230147"/>
              <a:gd name="connsiteY0" fmla="*/ 56007 h 602754"/>
              <a:gd name="connsiteX1" fmla="*/ 138994 w 230147"/>
              <a:gd name="connsiteY1" fmla="*/ 0 h 602754"/>
              <a:gd name="connsiteX2" fmla="*/ 116706 w 230147"/>
              <a:gd name="connsiteY2" fmla="*/ 30766 h 602754"/>
              <a:gd name="connsiteX3" fmla="*/ 21932 w 230147"/>
              <a:gd name="connsiteY3" fmla="*/ 268891 h 602754"/>
              <a:gd name="connsiteX4" fmla="*/ 8311 w 230147"/>
              <a:gd name="connsiteY4" fmla="*/ 499015 h 602754"/>
              <a:gd name="connsiteX5" fmla="*/ 33648 w 230147"/>
              <a:gd name="connsiteY5" fmla="*/ 564833 h 602754"/>
              <a:gd name="connsiteX6" fmla="*/ 124802 w 230147"/>
              <a:gd name="connsiteY6" fmla="*/ 587597 h 602754"/>
              <a:gd name="connsiteX7" fmla="*/ 215099 w 230147"/>
              <a:gd name="connsiteY7" fmla="*/ 476536 h 602754"/>
              <a:gd name="connsiteX8" fmla="*/ 228529 w 230147"/>
              <a:gd name="connsiteY8" fmla="*/ 355949 h 602754"/>
              <a:gd name="connsiteX9" fmla="*/ 162140 w 230147"/>
              <a:gd name="connsiteY9" fmla="*/ 56007 h 6027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147" h="602754">
                <a:moveTo>
                  <a:pt x="162140" y="56007"/>
                </a:moveTo>
                <a:cubicBezTo>
                  <a:pt x="156235" y="37528"/>
                  <a:pt x="153949" y="17145"/>
                  <a:pt x="138994" y="0"/>
                </a:cubicBezTo>
                <a:cubicBezTo>
                  <a:pt x="129131" y="8251"/>
                  <a:pt x="121472" y="18823"/>
                  <a:pt x="116706" y="30766"/>
                </a:cubicBezTo>
                <a:cubicBezTo>
                  <a:pt x="77014" y="106672"/>
                  <a:pt x="45255" y="186469"/>
                  <a:pt x="21932" y="268891"/>
                </a:cubicBezTo>
                <a:cubicBezTo>
                  <a:pt x="977" y="344234"/>
                  <a:pt x="-7786" y="421291"/>
                  <a:pt x="8311" y="499015"/>
                </a:cubicBezTo>
                <a:cubicBezTo>
                  <a:pt x="12760" y="522290"/>
                  <a:pt x="21341" y="544582"/>
                  <a:pt x="33648" y="564833"/>
                </a:cubicBezTo>
                <a:cubicBezTo>
                  <a:pt x="59842" y="607124"/>
                  <a:pt x="82321" y="613029"/>
                  <a:pt x="124802" y="587597"/>
                </a:cubicBezTo>
                <a:cubicBezTo>
                  <a:pt x="167190" y="562539"/>
                  <a:pt x="199218" y="523146"/>
                  <a:pt x="215099" y="476536"/>
                </a:cubicBezTo>
                <a:cubicBezTo>
                  <a:pt x="228341" y="437806"/>
                  <a:pt x="232925" y="396643"/>
                  <a:pt x="228529" y="355949"/>
                </a:cubicBezTo>
                <a:cubicBezTo>
                  <a:pt x="219290" y="253079"/>
                  <a:pt x="193192" y="153924"/>
                  <a:pt x="162140" y="56007"/>
                </a:cubicBezTo>
                <a:close/>
              </a:path>
            </a:pathLst>
          </a:custGeom>
          <a:solidFill>
            <a:srgbClr val="FF91A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9" name="任意多边形: 形状 128"/>
          <p:cNvSpPr/>
          <p:nvPr>
            <p:custDataLst>
              <p:tags r:id="rId132"/>
            </p:custDataLst>
          </p:nvPr>
        </p:nvSpPr>
        <p:spPr>
          <a:xfrm>
            <a:off x="10594914" y="4434180"/>
            <a:ext cx="14830" cy="87886"/>
          </a:xfrm>
          <a:custGeom>
            <a:gdLst>
              <a:gd name="connsiteX0" fmla="*/ 21910 w 32758"/>
              <a:gd name="connsiteY0" fmla="*/ 0 h 194135"/>
              <a:gd name="connsiteX1" fmla="*/ 30292 w 32758"/>
              <a:gd name="connsiteY1" fmla="*/ 20193 h 194135"/>
              <a:gd name="connsiteX2" fmla="*/ 27625 w 32758"/>
              <a:gd name="connsiteY2" fmla="*/ 165164 h 194135"/>
              <a:gd name="connsiteX3" fmla="*/ 19052 w 32758"/>
              <a:gd name="connsiteY3" fmla="*/ 190595 h 194135"/>
              <a:gd name="connsiteX4" fmla="*/ 8956 w 32758"/>
              <a:gd name="connsiteY4" fmla="*/ 194120 h 194135"/>
              <a:gd name="connsiteX5" fmla="*/ 764 w 32758"/>
              <a:gd name="connsiteY5" fmla="*/ 187071 h 194135"/>
              <a:gd name="connsiteX6" fmla="*/ 2 w 32758"/>
              <a:gd name="connsiteY6" fmla="*/ 179261 h 194135"/>
              <a:gd name="connsiteX7" fmla="*/ 13718 w 32758"/>
              <a:gd name="connsiteY7" fmla="*/ 26860 h 194135"/>
              <a:gd name="connsiteX8" fmla="*/ 21910 w 32758"/>
              <a:gd name="connsiteY8" fmla="*/ 0 h 194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758" h="194135">
                <a:moveTo>
                  <a:pt x="21910" y="0"/>
                </a:moveTo>
                <a:cubicBezTo>
                  <a:pt x="27879" y="4925"/>
                  <a:pt x="31019" y="12489"/>
                  <a:pt x="30292" y="20193"/>
                </a:cubicBezTo>
                <a:cubicBezTo>
                  <a:pt x="34311" y="68482"/>
                  <a:pt x="33417" y="117055"/>
                  <a:pt x="27625" y="165164"/>
                </a:cubicBezTo>
                <a:cubicBezTo>
                  <a:pt x="27661" y="174356"/>
                  <a:pt x="24646" y="183300"/>
                  <a:pt x="19052" y="190595"/>
                </a:cubicBezTo>
                <a:cubicBezTo>
                  <a:pt x="16270" y="193033"/>
                  <a:pt x="12651" y="194296"/>
                  <a:pt x="8956" y="194120"/>
                </a:cubicBezTo>
                <a:cubicBezTo>
                  <a:pt x="4873" y="194079"/>
                  <a:pt x="1414" y="191102"/>
                  <a:pt x="764" y="187071"/>
                </a:cubicBezTo>
                <a:cubicBezTo>
                  <a:pt x="228" y="184503"/>
                  <a:pt x="-27" y="181884"/>
                  <a:pt x="2" y="179261"/>
                </a:cubicBezTo>
                <a:cubicBezTo>
                  <a:pt x="4479" y="128492"/>
                  <a:pt x="9527" y="77724"/>
                  <a:pt x="13718" y="26860"/>
                </a:cubicBezTo>
                <a:cubicBezTo>
                  <a:pt x="13370" y="17243"/>
                  <a:pt x="16254" y="7786"/>
                  <a:pt x="21910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0" name="任意多边形: 形状 129"/>
          <p:cNvSpPr/>
          <p:nvPr>
            <p:custDataLst>
              <p:tags r:id="rId133"/>
            </p:custDataLst>
          </p:nvPr>
        </p:nvSpPr>
        <p:spPr>
          <a:xfrm>
            <a:off x="10569597" y="4453454"/>
            <a:ext cx="14439" cy="68604"/>
          </a:xfrm>
          <a:custGeom>
            <a:gdLst>
              <a:gd name="connsiteX0" fmla="*/ 24113 w 31894"/>
              <a:gd name="connsiteY0" fmla="*/ 62008 h 151542"/>
              <a:gd name="connsiteX1" fmla="*/ 31638 w 31894"/>
              <a:gd name="connsiteY1" fmla="*/ 112586 h 151542"/>
              <a:gd name="connsiteX2" fmla="*/ 30399 w 31894"/>
              <a:gd name="connsiteY2" fmla="*/ 139922 h 151542"/>
              <a:gd name="connsiteX3" fmla="*/ 18022 w 31894"/>
              <a:gd name="connsiteY3" fmla="*/ 151536 h 151542"/>
              <a:gd name="connsiteX4" fmla="*/ 6587 w 31894"/>
              <a:gd name="connsiteY4" fmla="*/ 141637 h 151542"/>
              <a:gd name="connsiteX5" fmla="*/ 5253 w 31894"/>
              <a:gd name="connsiteY5" fmla="*/ 133826 h 151542"/>
              <a:gd name="connsiteX6" fmla="*/ 15 w 31894"/>
              <a:gd name="connsiteY6" fmla="*/ 19526 h 151542"/>
              <a:gd name="connsiteX7" fmla="*/ 1824 w 31894"/>
              <a:gd name="connsiteY7" fmla="*/ 3905 h 151542"/>
              <a:gd name="connsiteX8" fmla="*/ 7254 w 31894"/>
              <a:gd name="connsiteY8" fmla="*/ 0 h 151542"/>
              <a:gd name="connsiteX9" fmla="*/ 13255 w 31894"/>
              <a:gd name="connsiteY9" fmla="*/ 3810 h 151542"/>
              <a:gd name="connsiteX10" fmla="*/ 26304 w 31894"/>
              <a:gd name="connsiteY10" fmla="*/ 60960 h 1515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894" h="151542">
                <a:moveTo>
                  <a:pt x="24113" y="62008"/>
                </a:moveTo>
                <a:cubicBezTo>
                  <a:pt x="26685" y="78867"/>
                  <a:pt x="29828" y="95631"/>
                  <a:pt x="31638" y="112586"/>
                </a:cubicBezTo>
                <a:cubicBezTo>
                  <a:pt x="32222" y="121716"/>
                  <a:pt x="31807" y="130882"/>
                  <a:pt x="30399" y="139922"/>
                </a:cubicBezTo>
                <a:cubicBezTo>
                  <a:pt x="30189" y="146547"/>
                  <a:pt x="24647" y="151747"/>
                  <a:pt x="18022" y="151536"/>
                </a:cubicBezTo>
                <a:cubicBezTo>
                  <a:pt x="12349" y="151356"/>
                  <a:pt x="7578" y="147226"/>
                  <a:pt x="6587" y="141637"/>
                </a:cubicBezTo>
                <a:cubicBezTo>
                  <a:pt x="5950" y="139070"/>
                  <a:pt x="5504" y="136459"/>
                  <a:pt x="5253" y="133826"/>
                </a:cubicBezTo>
                <a:cubicBezTo>
                  <a:pt x="3475" y="95726"/>
                  <a:pt x="1729" y="57626"/>
                  <a:pt x="15" y="19526"/>
                </a:cubicBezTo>
                <a:cubicBezTo>
                  <a:pt x="-105" y="14261"/>
                  <a:pt x="504" y="9004"/>
                  <a:pt x="1824" y="3905"/>
                </a:cubicBezTo>
                <a:cubicBezTo>
                  <a:pt x="2819" y="1737"/>
                  <a:pt x="4882" y="253"/>
                  <a:pt x="7254" y="0"/>
                </a:cubicBezTo>
                <a:cubicBezTo>
                  <a:pt x="9771" y="169"/>
                  <a:pt x="12031" y="1603"/>
                  <a:pt x="13255" y="3810"/>
                </a:cubicBezTo>
                <a:cubicBezTo>
                  <a:pt x="17922" y="22860"/>
                  <a:pt x="22017" y="41910"/>
                  <a:pt x="26304" y="609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1" name="任意多边形: 形状 130"/>
          <p:cNvSpPr/>
          <p:nvPr>
            <p:custDataLst>
              <p:tags r:id="rId134"/>
            </p:custDataLst>
          </p:nvPr>
        </p:nvSpPr>
        <p:spPr>
          <a:xfrm>
            <a:off x="11089197" y="4291363"/>
            <a:ext cx="276670" cy="481937"/>
          </a:xfrm>
          <a:custGeom>
            <a:gdLst>
              <a:gd name="connsiteX0" fmla="*/ 555123 w 611150"/>
              <a:gd name="connsiteY0" fmla="*/ 48680 h 1064574"/>
              <a:gd name="connsiteX1" fmla="*/ 537502 w 611150"/>
              <a:gd name="connsiteY1" fmla="*/ 13724 h 1064574"/>
              <a:gd name="connsiteX2" fmla="*/ 495021 w 611150"/>
              <a:gd name="connsiteY2" fmla="*/ 4199 h 1064574"/>
              <a:gd name="connsiteX3" fmla="*/ 459873 w 611150"/>
              <a:gd name="connsiteY3" fmla="*/ 29249 h 1064574"/>
              <a:gd name="connsiteX4" fmla="*/ 234988 w 611150"/>
              <a:gd name="connsiteY4" fmla="*/ 250420 h 1064574"/>
              <a:gd name="connsiteX5" fmla="*/ 73825 w 611150"/>
              <a:gd name="connsiteY5" fmla="*/ 479020 h 1064574"/>
              <a:gd name="connsiteX6" fmla="*/ 2769 w 611150"/>
              <a:gd name="connsiteY6" fmla="*/ 682569 h 1064574"/>
              <a:gd name="connsiteX7" fmla="*/ 51537 w 611150"/>
              <a:gd name="connsiteY7" fmla="*/ 905549 h 1064574"/>
              <a:gd name="connsiteX8" fmla="*/ 74778 w 611150"/>
              <a:gd name="connsiteY8" fmla="*/ 942125 h 1064574"/>
              <a:gd name="connsiteX9" fmla="*/ 203937 w 611150"/>
              <a:gd name="connsiteY9" fmla="*/ 1050806 h 1064574"/>
              <a:gd name="connsiteX10" fmla="*/ 392246 w 611150"/>
              <a:gd name="connsiteY10" fmla="*/ 1028612 h 1064574"/>
              <a:gd name="connsiteX11" fmla="*/ 498640 w 611150"/>
              <a:gd name="connsiteY11" fmla="*/ 919075 h 1064574"/>
              <a:gd name="connsiteX12" fmla="*/ 602367 w 611150"/>
              <a:gd name="connsiteY12" fmla="*/ 619704 h 1064574"/>
              <a:gd name="connsiteX13" fmla="*/ 588747 w 611150"/>
              <a:gd name="connsiteY13" fmla="*/ 218892 h 1064574"/>
              <a:gd name="connsiteX14" fmla="*/ 576269 w 611150"/>
              <a:gd name="connsiteY14" fmla="*/ 136977 h 1064574"/>
              <a:gd name="connsiteX15" fmla="*/ 555123 w 611150"/>
              <a:gd name="connsiteY15" fmla="*/ 48680 h 1064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1150" h="1064574">
                <a:moveTo>
                  <a:pt x="555123" y="48680"/>
                </a:moveTo>
                <a:cubicBezTo>
                  <a:pt x="551868" y="35883"/>
                  <a:pt x="545854" y="23952"/>
                  <a:pt x="537502" y="13724"/>
                </a:cubicBezTo>
                <a:cubicBezTo>
                  <a:pt x="527880" y="124"/>
                  <a:pt x="509528" y="-3991"/>
                  <a:pt x="495021" y="4199"/>
                </a:cubicBezTo>
                <a:cubicBezTo>
                  <a:pt x="482442" y="11267"/>
                  <a:pt x="470659" y="19665"/>
                  <a:pt x="459873" y="29249"/>
                </a:cubicBezTo>
                <a:cubicBezTo>
                  <a:pt x="379810" y="97599"/>
                  <a:pt x="304662" y="171505"/>
                  <a:pt x="234988" y="250420"/>
                </a:cubicBezTo>
                <a:cubicBezTo>
                  <a:pt x="173777" y="321053"/>
                  <a:pt x="119787" y="397635"/>
                  <a:pt x="73825" y="479020"/>
                </a:cubicBezTo>
                <a:cubicBezTo>
                  <a:pt x="36754" y="541430"/>
                  <a:pt x="12591" y="610647"/>
                  <a:pt x="2769" y="682569"/>
                </a:cubicBezTo>
                <a:cubicBezTo>
                  <a:pt x="-7223" y="760298"/>
                  <a:pt x="10009" y="839088"/>
                  <a:pt x="51537" y="905549"/>
                </a:cubicBezTo>
                <a:cubicBezTo>
                  <a:pt x="59938" y="917313"/>
                  <a:pt x="67696" y="929523"/>
                  <a:pt x="74778" y="942125"/>
                </a:cubicBezTo>
                <a:cubicBezTo>
                  <a:pt x="101257" y="998227"/>
                  <a:pt x="147263" y="1030708"/>
                  <a:pt x="203937" y="1050806"/>
                </a:cubicBezTo>
                <a:cubicBezTo>
                  <a:pt x="266493" y="1075170"/>
                  <a:pt x="337068" y="1066853"/>
                  <a:pt x="392246" y="1028612"/>
                </a:cubicBezTo>
                <a:cubicBezTo>
                  <a:pt x="435000" y="999966"/>
                  <a:pt x="471250" y="962645"/>
                  <a:pt x="498640" y="919075"/>
                </a:cubicBezTo>
                <a:cubicBezTo>
                  <a:pt x="557886" y="827730"/>
                  <a:pt x="589223" y="726765"/>
                  <a:pt x="602367" y="619704"/>
                </a:cubicBezTo>
                <a:cubicBezTo>
                  <a:pt x="618941" y="485497"/>
                  <a:pt x="610749" y="351861"/>
                  <a:pt x="588747" y="218892"/>
                </a:cubicBezTo>
                <a:cubicBezTo>
                  <a:pt x="584556" y="191555"/>
                  <a:pt x="580174" y="164314"/>
                  <a:pt x="576269" y="136977"/>
                </a:cubicBezTo>
                <a:cubicBezTo>
                  <a:pt x="571139" y="107118"/>
                  <a:pt x="564076" y="77624"/>
                  <a:pt x="555123" y="4868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2" name="任意多边形: 形状 131"/>
          <p:cNvSpPr/>
          <p:nvPr>
            <p:custDataLst>
              <p:tags r:id="rId135"/>
            </p:custDataLst>
          </p:nvPr>
        </p:nvSpPr>
        <p:spPr>
          <a:xfrm>
            <a:off x="11156437" y="4424536"/>
            <a:ext cx="119450" cy="263095"/>
          </a:xfrm>
          <a:custGeom>
            <a:gdLst>
              <a:gd name="connsiteX0" fmla="*/ 253241 w 263860"/>
              <a:gd name="connsiteY0" fmla="*/ 5873 h 581164"/>
              <a:gd name="connsiteX1" fmla="*/ 245292 w 263860"/>
              <a:gd name="connsiteY1" fmla="*/ 86 h 581164"/>
              <a:gd name="connsiteX2" fmla="*/ 241430 w 263860"/>
              <a:gd name="connsiteY2" fmla="*/ 2063 h 581164"/>
              <a:gd name="connsiteX3" fmla="*/ 230477 w 263860"/>
              <a:gd name="connsiteY3" fmla="*/ 13303 h 581164"/>
              <a:gd name="connsiteX4" fmla="*/ 84935 w 263860"/>
              <a:gd name="connsiteY4" fmla="*/ 205041 h 581164"/>
              <a:gd name="connsiteX5" fmla="*/ 22260 w 263860"/>
              <a:gd name="connsiteY5" fmla="*/ 319341 h 581164"/>
              <a:gd name="connsiteX6" fmla="*/ 67 w 263860"/>
              <a:gd name="connsiteY6" fmla="*/ 418782 h 581164"/>
              <a:gd name="connsiteX7" fmla="*/ 56741 w 263860"/>
              <a:gd name="connsiteY7" fmla="*/ 565943 h 581164"/>
              <a:gd name="connsiteX8" fmla="*/ 103128 w 263860"/>
              <a:gd name="connsiteY8" fmla="*/ 578897 h 581164"/>
              <a:gd name="connsiteX9" fmla="*/ 131703 w 263860"/>
              <a:gd name="connsiteY9" fmla="*/ 565467 h 581164"/>
              <a:gd name="connsiteX10" fmla="*/ 181137 w 263860"/>
              <a:gd name="connsiteY10" fmla="*/ 515080 h 581164"/>
              <a:gd name="connsiteX11" fmla="*/ 234954 w 263860"/>
              <a:gd name="connsiteY11" fmla="*/ 401351 h 581164"/>
              <a:gd name="connsiteX12" fmla="*/ 263529 w 263860"/>
              <a:gd name="connsiteY12" fmla="*/ 175228 h 581164"/>
              <a:gd name="connsiteX13" fmla="*/ 259719 w 263860"/>
              <a:gd name="connsiteY13" fmla="*/ 45688 h 581164"/>
              <a:gd name="connsiteX14" fmla="*/ 253241 w 263860"/>
              <a:gd name="connsiteY14" fmla="*/ 5873 h 581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860" h="581164">
                <a:moveTo>
                  <a:pt x="253241" y="5873"/>
                </a:moveTo>
                <a:cubicBezTo>
                  <a:pt x="252644" y="2080"/>
                  <a:pt x="249085" y="-511"/>
                  <a:pt x="245292" y="86"/>
                </a:cubicBezTo>
                <a:cubicBezTo>
                  <a:pt x="243827" y="316"/>
                  <a:pt x="242473" y="1009"/>
                  <a:pt x="241430" y="2063"/>
                </a:cubicBezTo>
                <a:cubicBezTo>
                  <a:pt x="237588" y="5619"/>
                  <a:pt x="233932" y="9371"/>
                  <a:pt x="230477" y="13303"/>
                </a:cubicBezTo>
                <a:cubicBezTo>
                  <a:pt x="177923" y="74046"/>
                  <a:pt x="129310" y="138090"/>
                  <a:pt x="84935" y="205041"/>
                </a:cubicBezTo>
                <a:cubicBezTo>
                  <a:pt x="60705" y="241213"/>
                  <a:pt x="39731" y="279463"/>
                  <a:pt x="22260" y="319341"/>
                </a:cubicBezTo>
                <a:cubicBezTo>
                  <a:pt x="8336" y="350687"/>
                  <a:pt x="792" y="384491"/>
                  <a:pt x="67" y="418782"/>
                </a:cubicBezTo>
                <a:cubicBezTo>
                  <a:pt x="-1327" y="473414"/>
                  <a:pt x="19063" y="526358"/>
                  <a:pt x="56741" y="565943"/>
                </a:cubicBezTo>
                <a:cubicBezTo>
                  <a:pt x="68056" y="579408"/>
                  <a:pt x="86473" y="584552"/>
                  <a:pt x="103128" y="578897"/>
                </a:cubicBezTo>
                <a:cubicBezTo>
                  <a:pt x="113407" y="576241"/>
                  <a:pt x="123098" y="571686"/>
                  <a:pt x="131703" y="565467"/>
                </a:cubicBezTo>
                <a:cubicBezTo>
                  <a:pt x="151207" y="551934"/>
                  <a:pt x="167979" y="534839"/>
                  <a:pt x="181137" y="515080"/>
                </a:cubicBezTo>
                <a:cubicBezTo>
                  <a:pt x="204469" y="479965"/>
                  <a:pt x="222596" y="441659"/>
                  <a:pt x="234954" y="401351"/>
                </a:cubicBezTo>
                <a:cubicBezTo>
                  <a:pt x="255800" y="327843"/>
                  <a:pt x="265433" y="251611"/>
                  <a:pt x="263529" y="175228"/>
                </a:cubicBezTo>
                <a:cubicBezTo>
                  <a:pt x="264532" y="132011"/>
                  <a:pt x="263260" y="88771"/>
                  <a:pt x="259719" y="45688"/>
                </a:cubicBezTo>
                <a:cubicBezTo>
                  <a:pt x="256861" y="26638"/>
                  <a:pt x="255432" y="16256"/>
                  <a:pt x="253241" y="5873"/>
                </a:cubicBezTo>
                <a:close/>
              </a:path>
            </a:pathLst>
          </a:custGeom>
          <a:solidFill>
            <a:srgbClr val="FF91A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3" name="任意多边形: 形状 132"/>
          <p:cNvSpPr/>
          <p:nvPr>
            <p:custDataLst>
              <p:tags r:id="rId136"/>
            </p:custDataLst>
          </p:nvPr>
        </p:nvSpPr>
        <p:spPr>
          <a:xfrm>
            <a:off x="11179565" y="4551602"/>
            <a:ext cx="32172" cy="83689"/>
          </a:xfrm>
          <a:custGeom>
            <a:gdLst>
              <a:gd name="connsiteX0" fmla="*/ 9652 w 71067"/>
              <a:gd name="connsiteY0" fmla="*/ 184866 h 184865"/>
              <a:gd name="connsiteX1" fmla="*/ 1270 w 71067"/>
              <a:gd name="connsiteY1" fmla="*/ 177912 h 184865"/>
              <a:gd name="connsiteX2" fmla="*/ 603 w 71067"/>
              <a:gd name="connsiteY2" fmla="*/ 158862 h 184865"/>
              <a:gd name="connsiteX3" fmla="*/ 59277 w 71067"/>
              <a:gd name="connsiteY3" fmla="*/ 5224 h 184865"/>
              <a:gd name="connsiteX4" fmla="*/ 68326 w 71067"/>
              <a:gd name="connsiteY4" fmla="*/ 938 h 184865"/>
              <a:gd name="connsiteX5" fmla="*/ 70803 w 71067"/>
              <a:gd name="connsiteY5" fmla="*/ 11511 h 184865"/>
              <a:gd name="connsiteX6" fmla="*/ 64516 w 71067"/>
              <a:gd name="connsiteY6" fmla="*/ 38181 h 184865"/>
              <a:gd name="connsiteX7" fmla="*/ 23939 w 71067"/>
              <a:gd name="connsiteY7" fmla="*/ 169245 h 184865"/>
              <a:gd name="connsiteX8" fmla="*/ 16605 w 71067"/>
              <a:gd name="connsiteY8" fmla="*/ 182580 h 184865"/>
              <a:gd name="connsiteX9" fmla="*/ 9652 w 71067"/>
              <a:gd name="connsiteY9" fmla="*/ 184866 h 1848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067" h="184865">
                <a:moveTo>
                  <a:pt x="9652" y="184866"/>
                </a:moveTo>
                <a:cubicBezTo>
                  <a:pt x="5542" y="184886"/>
                  <a:pt x="2009" y="181956"/>
                  <a:pt x="1270" y="177912"/>
                </a:cubicBezTo>
                <a:cubicBezTo>
                  <a:pt x="-158" y="171662"/>
                  <a:pt x="-384" y="165197"/>
                  <a:pt x="603" y="158862"/>
                </a:cubicBezTo>
                <a:cubicBezTo>
                  <a:pt x="14099" y="105535"/>
                  <a:pt x="33791" y="53972"/>
                  <a:pt x="59277" y="5224"/>
                </a:cubicBezTo>
                <a:cubicBezTo>
                  <a:pt x="61087" y="1795"/>
                  <a:pt x="64897" y="-1729"/>
                  <a:pt x="68326" y="938"/>
                </a:cubicBezTo>
                <a:cubicBezTo>
                  <a:pt x="70660" y="3929"/>
                  <a:pt x="71565" y="7794"/>
                  <a:pt x="70803" y="11511"/>
                </a:cubicBezTo>
                <a:cubicBezTo>
                  <a:pt x="69328" y="20536"/>
                  <a:pt x="67227" y="29447"/>
                  <a:pt x="64516" y="38181"/>
                </a:cubicBezTo>
                <a:cubicBezTo>
                  <a:pt x="51181" y="81932"/>
                  <a:pt x="37655" y="125620"/>
                  <a:pt x="23939" y="169245"/>
                </a:cubicBezTo>
                <a:cubicBezTo>
                  <a:pt x="22199" y="174042"/>
                  <a:pt x="19725" y="178541"/>
                  <a:pt x="16605" y="182580"/>
                </a:cubicBezTo>
                <a:cubicBezTo>
                  <a:pt x="15272" y="184199"/>
                  <a:pt x="11652" y="184199"/>
                  <a:pt x="9652" y="18486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4" name="任意多边形: 形状 133"/>
          <p:cNvSpPr/>
          <p:nvPr>
            <p:custDataLst>
              <p:tags r:id="rId137"/>
            </p:custDataLst>
          </p:nvPr>
        </p:nvSpPr>
        <p:spPr>
          <a:xfrm>
            <a:off x="11199855" y="4580828"/>
            <a:ext cx="35537" cy="63088"/>
          </a:xfrm>
          <a:custGeom>
            <a:gdLst>
              <a:gd name="connsiteX0" fmla="*/ 11505 w 78500"/>
              <a:gd name="connsiteY0" fmla="*/ 139358 h 139358"/>
              <a:gd name="connsiteX1" fmla="*/ 75 w 78500"/>
              <a:gd name="connsiteY1" fmla="*/ 129833 h 139358"/>
              <a:gd name="connsiteX2" fmla="*/ 2457 w 78500"/>
              <a:gd name="connsiteY2" fmla="*/ 114688 h 139358"/>
              <a:gd name="connsiteX3" fmla="*/ 66846 w 78500"/>
              <a:gd name="connsiteY3" fmla="*/ 2865 h 139358"/>
              <a:gd name="connsiteX4" fmla="*/ 73323 w 78500"/>
              <a:gd name="connsiteY4" fmla="*/ 7 h 139358"/>
              <a:gd name="connsiteX5" fmla="*/ 78401 w 78500"/>
              <a:gd name="connsiteY5" fmla="*/ 7305 h 139358"/>
              <a:gd name="connsiteX6" fmla="*/ 77990 w 78500"/>
              <a:gd name="connsiteY6" fmla="*/ 8675 h 139358"/>
              <a:gd name="connsiteX7" fmla="*/ 65322 w 78500"/>
              <a:gd name="connsiteY7" fmla="*/ 41632 h 139358"/>
              <a:gd name="connsiteX8" fmla="*/ 27222 w 78500"/>
              <a:gd name="connsiteY8" fmla="*/ 123642 h 139358"/>
              <a:gd name="connsiteX9" fmla="*/ 11505 w 78500"/>
              <a:gd name="connsiteY9" fmla="*/ 139358 h 1393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500" h="139358">
                <a:moveTo>
                  <a:pt x="11505" y="139358"/>
                </a:moveTo>
                <a:cubicBezTo>
                  <a:pt x="6267" y="137548"/>
                  <a:pt x="742" y="135453"/>
                  <a:pt x="75" y="129833"/>
                </a:cubicBezTo>
                <a:cubicBezTo>
                  <a:pt x="-265" y="124671"/>
                  <a:pt x="549" y="119497"/>
                  <a:pt x="2457" y="114688"/>
                </a:cubicBezTo>
                <a:cubicBezTo>
                  <a:pt x="18332" y="74464"/>
                  <a:pt x="40026" y="36788"/>
                  <a:pt x="66846" y="2865"/>
                </a:cubicBezTo>
                <a:cubicBezTo>
                  <a:pt x="68443" y="957"/>
                  <a:pt x="70837" y="-99"/>
                  <a:pt x="73323" y="7"/>
                </a:cubicBezTo>
                <a:cubicBezTo>
                  <a:pt x="76740" y="620"/>
                  <a:pt x="79014" y="3887"/>
                  <a:pt x="78401" y="7305"/>
                </a:cubicBezTo>
                <a:cubicBezTo>
                  <a:pt x="78316" y="7776"/>
                  <a:pt x="78179" y="8235"/>
                  <a:pt x="77990" y="8675"/>
                </a:cubicBezTo>
                <a:cubicBezTo>
                  <a:pt x="74085" y="19819"/>
                  <a:pt x="70179" y="30868"/>
                  <a:pt x="65322" y="41632"/>
                </a:cubicBezTo>
                <a:cubicBezTo>
                  <a:pt x="53034" y="69064"/>
                  <a:pt x="40271" y="96305"/>
                  <a:pt x="27222" y="123642"/>
                </a:cubicBezTo>
                <a:cubicBezTo>
                  <a:pt x="24542" y="130932"/>
                  <a:pt x="18796" y="136678"/>
                  <a:pt x="11505" y="13935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5" name="任意多边形: 形状 134"/>
          <p:cNvSpPr/>
          <p:nvPr>
            <p:custDataLst>
              <p:tags r:id="rId138"/>
            </p:custDataLst>
          </p:nvPr>
        </p:nvSpPr>
        <p:spPr>
          <a:xfrm>
            <a:off x="10333050" y="4394315"/>
            <a:ext cx="927987" cy="1007333"/>
          </a:xfrm>
          <a:custGeom>
            <a:gdLst>
              <a:gd name="connsiteX0" fmla="*/ 2031105 w 2049876"/>
              <a:gd name="connsiteY0" fmla="*/ 1139715 h 2225145"/>
              <a:gd name="connsiteX1" fmla="*/ 2018341 w 2049876"/>
              <a:gd name="connsiteY1" fmla="*/ 1665114 h 2225145"/>
              <a:gd name="connsiteX2" fmla="*/ 1743831 w 2049876"/>
              <a:gd name="connsiteY2" fmla="*/ 2089643 h 2225145"/>
              <a:gd name="connsiteX3" fmla="*/ 1557712 w 2049876"/>
              <a:gd name="connsiteY3" fmla="*/ 2182988 h 2225145"/>
              <a:gd name="connsiteX4" fmla="*/ 1176141 w 2049876"/>
              <a:gd name="connsiteY4" fmla="*/ 2215754 h 2225145"/>
              <a:gd name="connsiteX5" fmla="*/ 902202 w 2049876"/>
              <a:gd name="connsiteY5" fmla="*/ 2143460 h 2225145"/>
              <a:gd name="connsiteX6" fmla="*/ 864102 w 2049876"/>
              <a:gd name="connsiteY6" fmla="*/ 2137268 h 2225145"/>
              <a:gd name="connsiteX7" fmla="*/ 441382 w 2049876"/>
              <a:gd name="connsiteY7" fmla="*/ 2052496 h 2225145"/>
              <a:gd name="connsiteX8" fmla="*/ 138487 w 2049876"/>
              <a:gd name="connsiteY8" fmla="*/ 1818181 h 2225145"/>
              <a:gd name="connsiteX9" fmla="*/ 36760 w 2049876"/>
              <a:gd name="connsiteY9" fmla="*/ 1618156 h 2225145"/>
              <a:gd name="connsiteX10" fmla="*/ 10090 w 2049876"/>
              <a:gd name="connsiteY10" fmla="*/ 1515095 h 2225145"/>
              <a:gd name="connsiteX11" fmla="*/ 11805 w 2049876"/>
              <a:gd name="connsiteY11" fmla="*/ 1275637 h 2225145"/>
              <a:gd name="connsiteX12" fmla="*/ 197256 w 2049876"/>
              <a:gd name="connsiteY12" fmla="*/ 779479 h 2225145"/>
              <a:gd name="connsiteX13" fmla="*/ 553110 w 2049876"/>
              <a:gd name="connsiteY13" fmla="*/ 312754 h 2225145"/>
              <a:gd name="connsiteX14" fmla="*/ 779710 w 2049876"/>
              <a:gd name="connsiteY14" fmla="*/ 122731 h 2225145"/>
              <a:gd name="connsiteX15" fmla="*/ 995737 w 2049876"/>
              <a:gd name="connsiteY15" fmla="*/ 20527 h 2225145"/>
              <a:gd name="connsiteX16" fmla="*/ 1257389 w 2049876"/>
              <a:gd name="connsiteY16" fmla="*/ 11002 h 2225145"/>
              <a:gd name="connsiteX17" fmla="*/ 1315396 w 2049876"/>
              <a:gd name="connsiteY17" fmla="*/ 22623 h 2225145"/>
              <a:gd name="connsiteX18" fmla="*/ 1650200 w 2049876"/>
              <a:gd name="connsiteY18" fmla="*/ 201693 h 2225145"/>
              <a:gd name="connsiteX19" fmla="*/ 1763928 w 2049876"/>
              <a:gd name="connsiteY19" fmla="*/ 352759 h 2225145"/>
              <a:gd name="connsiteX20" fmla="*/ 1942999 w 2049876"/>
              <a:gd name="connsiteY20" fmla="*/ 759667 h 2225145"/>
              <a:gd name="connsiteX21" fmla="*/ 2017865 w 2049876"/>
              <a:gd name="connsiteY21" fmla="*/ 1058181 h 2225145"/>
              <a:gd name="connsiteX22" fmla="*/ 2031105 w 2049876"/>
              <a:gd name="connsiteY22" fmla="*/ 1139715 h 22251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49875" h="2225145">
                <a:moveTo>
                  <a:pt x="2031105" y="1139715"/>
                </a:moveTo>
                <a:cubicBezTo>
                  <a:pt x="2061204" y="1315546"/>
                  <a:pt x="2053774" y="1490711"/>
                  <a:pt x="2018341" y="1665114"/>
                </a:cubicBezTo>
                <a:cubicBezTo>
                  <a:pt x="1982242" y="1842469"/>
                  <a:pt x="1885849" y="1981058"/>
                  <a:pt x="1743831" y="2089643"/>
                </a:cubicBezTo>
                <a:cubicBezTo>
                  <a:pt x="1687919" y="2132410"/>
                  <a:pt x="1623625" y="2159938"/>
                  <a:pt x="1557712" y="2182988"/>
                </a:cubicBezTo>
                <a:cubicBezTo>
                  <a:pt x="1433411" y="2226518"/>
                  <a:pt x="1305776" y="2234233"/>
                  <a:pt x="1176141" y="2215754"/>
                </a:cubicBezTo>
                <a:cubicBezTo>
                  <a:pt x="1082199" y="2203028"/>
                  <a:pt x="990189" y="2178746"/>
                  <a:pt x="902202" y="2143460"/>
                </a:cubicBezTo>
                <a:cubicBezTo>
                  <a:pt x="890006" y="2139010"/>
                  <a:pt x="877079" y="2136910"/>
                  <a:pt x="864102" y="2137268"/>
                </a:cubicBezTo>
                <a:cubicBezTo>
                  <a:pt x="718179" y="2134506"/>
                  <a:pt x="576351" y="2110408"/>
                  <a:pt x="441382" y="2052496"/>
                </a:cubicBezTo>
                <a:cubicBezTo>
                  <a:pt x="322422" y="2000932"/>
                  <a:pt x="218284" y="1920372"/>
                  <a:pt x="138487" y="1818181"/>
                </a:cubicBezTo>
                <a:cubicBezTo>
                  <a:pt x="92693" y="1758249"/>
                  <a:pt x="58220" y="1690464"/>
                  <a:pt x="36760" y="1618156"/>
                </a:cubicBezTo>
                <a:cubicBezTo>
                  <a:pt x="25587" y="1584434"/>
                  <a:pt x="16678" y="1550004"/>
                  <a:pt x="10090" y="1515095"/>
                </a:cubicBezTo>
                <a:cubicBezTo>
                  <a:pt x="-3917" y="1435837"/>
                  <a:pt x="-3336" y="1354687"/>
                  <a:pt x="11805" y="1275637"/>
                </a:cubicBezTo>
                <a:cubicBezTo>
                  <a:pt x="44094" y="1099234"/>
                  <a:pt x="103054" y="932737"/>
                  <a:pt x="197256" y="779479"/>
                </a:cubicBezTo>
                <a:cubicBezTo>
                  <a:pt x="300126" y="611744"/>
                  <a:pt x="416331" y="453915"/>
                  <a:pt x="553110" y="312754"/>
                </a:cubicBezTo>
                <a:cubicBezTo>
                  <a:pt x="622124" y="242021"/>
                  <a:pt x="698034" y="178363"/>
                  <a:pt x="779710" y="122731"/>
                </a:cubicBezTo>
                <a:cubicBezTo>
                  <a:pt x="845543" y="76901"/>
                  <a:pt x="918551" y="42360"/>
                  <a:pt x="995737" y="20527"/>
                </a:cubicBezTo>
                <a:cubicBezTo>
                  <a:pt x="1081000" y="-3126"/>
                  <a:pt x="1170632" y="-6389"/>
                  <a:pt x="1257389" y="11002"/>
                </a:cubicBezTo>
                <a:cubicBezTo>
                  <a:pt x="1276439" y="14717"/>
                  <a:pt x="1295489" y="19575"/>
                  <a:pt x="1315396" y="22623"/>
                </a:cubicBezTo>
                <a:cubicBezTo>
                  <a:pt x="1447984" y="43197"/>
                  <a:pt x="1557903" y="105967"/>
                  <a:pt x="1650200" y="201693"/>
                </a:cubicBezTo>
                <a:cubicBezTo>
                  <a:pt x="1693381" y="247854"/>
                  <a:pt x="1731507" y="298497"/>
                  <a:pt x="1763928" y="352759"/>
                </a:cubicBezTo>
                <a:cubicBezTo>
                  <a:pt x="1842700" y="480013"/>
                  <a:pt x="1899279" y="616888"/>
                  <a:pt x="1942999" y="759667"/>
                </a:cubicBezTo>
                <a:cubicBezTo>
                  <a:pt x="1973002" y="857966"/>
                  <a:pt x="1996053" y="957883"/>
                  <a:pt x="2017865" y="1058181"/>
                </a:cubicBezTo>
                <a:cubicBezTo>
                  <a:pt x="2024437" y="1084756"/>
                  <a:pt x="2026914" y="1112378"/>
                  <a:pt x="2031105" y="113971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6" name="任意多边形: 形状 135"/>
          <p:cNvSpPr/>
          <p:nvPr>
            <p:custDataLst>
              <p:tags r:id="rId139"/>
            </p:custDataLst>
          </p:nvPr>
        </p:nvSpPr>
        <p:spPr>
          <a:xfrm>
            <a:off x="10794467" y="4117851"/>
            <a:ext cx="206673" cy="471740"/>
          </a:xfrm>
          <a:custGeom>
            <a:gdLst>
              <a:gd name="connsiteX0" fmla="*/ 27069 w 456531"/>
              <a:gd name="connsiteY0" fmla="*/ 848678 h 1042049"/>
              <a:gd name="connsiteX1" fmla="*/ 31260 w 456531"/>
              <a:gd name="connsiteY1" fmla="*/ 832485 h 1042049"/>
              <a:gd name="connsiteX2" fmla="*/ 109460 w 456531"/>
              <a:gd name="connsiteY2" fmla="*/ 659987 h 1042049"/>
              <a:gd name="connsiteX3" fmla="*/ 130320 w 456531"/>
              <a:gd name="connsiteY3" fmla="*/ 647129 h 1042049"/>
              <a:gd name="connsiteX4" fmla="*/ 401116 w 456531"/>
              <a:gd name="connsiteY4" fmla="*/ 600837 h 1042049"/>
              <a:gd name="connsiteX5" fmla="*/ 418546 w 456531"/>
              <a:gd name="connsiteY5" fmla="*/ 591312 h 1042049"/>
              <a:gd name="connsiteX6" fmla="*/ 431405 w 456531"/>
              <a:gd name="connsiteY6" fmla="*/ 583692 h 1042049"/>
              <a:gd name="connsiteX7" fmla="*/ 439406 w 456531"/>
              <a:gd name="connsiteY7" fmla="*/ 604076 h 1042049"/>
              <a:gd name="connsiteX8" fmla="*/ 446264 w 456531"/>
              <a:gd name="connsiteY8" fmla="*/ 753904 h 1042049"/>
              <a:gd name="connsiteX9" fmla="*/ 424166 w 456531"/>
              <a:gd name="connsiteY9" fmla="*/ 796385 h 1042049"/>
              <a:gd name="connsiteX10" fmla="*/ 50500 w 456531"/>
              <a:gd name="connsiteY10" fmla="*/ 856488 h 1042049"/>
              <a:gd name="connsiteX11" fmla="*/ 27069 w 456531"/>
              <a:gd name="connsiteY11" fmla="*/ 848678 h 1042049"/>
              <a:gd name="connsiteX12" fmla="*/ 428738 w 456531"/>
              <a:gd name="connsiteY12" fmla="*/ 832485 h 1042049"/>
              <a:gd name="connsiteX13" fmla="*/ 35736 w 456531"/>
              <a:gd name="connsiteY13" fmla="*/ 889635 h 1042049"/>
              <a:gd name="connsiteX14" fmla="*/ 16686 w 456531"/>
              <a:gd name="connsiteY14" fmla="*/ 884396 h 1042049"/>
              <a:gd name="connsiteX15" fmla="*/ 4304 w 456531"/>
              <a:gd name="connsiteY15" fmla="*/ 891254 h 1042049"/>
              <a:gd name="connsiteX16" fmla="*/ 5352 w 456531"/>
              <a:gd name="connsiteY16" fmla="*/ 916115 h 1042049"/>
              <a:gd name="connsiteX17" fmla="*/ 438263 w 456531"/>
              <a:gd name="connsiteY17" fmla="*/ 1004602 h 1042049"/>
              <a:gd name="connsiteX18" fmla="*/ 456075 w 456531"/>
              <a:gd name="connsiteY18" fmla="*/ 973931 h 1042049"/>
              <a:gd name="connsiteX19" fmla="*/ 452360 w 456531"/>
              <a:gd name="connsiteY19" fmla="*/ 903161 h 1042049"/>
              <a:gd name="connsiteX20" fmla="*/ 447597 w 456531"/>
              <a:gd name="connsiteY20" fmla="*/ 825627 h 1042049"/>
              <a:gd name="connsiteX21" fmla="*/ 428738 w 456531"/>
              <a:gd name="connsiteY21" fmla="*/ 832485 h 1042049"/>
              <a:gd name="connsiteX22" fmla="*/ 389876 w 456531"/>
              <a:gd name="connsiteY22" fmla="*/ 368046 h 1042049"/>
              <a:gd name="connsiteX23" fmla="*/ 253668 w 456531"/>
              <a:gd name="connsiteY23" fmla="*/ 391668 h 1042049"/>
              <a:gd name="connsiteX24" fmla="*/ 222045 w 456531"/>
              <a:gd name="connsiteY24" fmla="*/ 409099 h 1042049"/>
              <a:gd name="connsiteX25" fmla="*/ 146417 w 456531"/>
              <a:gd name="connsiteY25" fmla="*/ 578358 h 1042049"/>
              <a:gd name="connsiteX26" fmla="*/ 174135 w 456531"/>
              <a:gd name="connsiteY26" fmla="*/ 621411 h 1042049"/>
              <a:gd name="connsiteX27" fmla="*/ 182041 w 456531"/>
              <a:gd name="connsiteY27" fmla="*/ 621411 h 1042049"/>
              <a:gd name="connsiteX28" fmla="*/ 411879 w 456531"/>
              <a:gd name="connsiteY28" fmla="*/ 560261 h 1042049"/>
              <a:gd name="connsiteX29" fmla="*/ 435882 w 456531"/>
              <a:gd name="connsiteY29" fmla="*/ 512636 h 1042049"/>
              <a:gd name="connsiteX30" fmla="*/ 434929 w 456531"/>
              <a:gd name="connsiteY30" fmla="*/ 485108 h 1042049"/>
              <a:gd name="connsiteX31" fmla="*/ 428643 w 456531"/>
              <a:gd name="connsiteY31" fmla="*/ 345186 h 1042049"/>
              <a:gd name="connsiteX32" fmla="*/ 389876 w 456531"/>
              <a:gd name="connsiteY32" fmla="*/ 368046 h 1042049"/>
              <a:gd name="connsiteX33" fmla="*/ 406735 w 456531"/>
              <a:gd name="connsiteY33" fmla="*/ 0 h 1042049"/>
              <a:gd name="connsiteX34" fmla="*/ 256145 w 456531"/>
              <a:gd name="connsiteY34" fmla="*/ 333375 h 1042049"/>
              <a:gd name="connsiteX35" fmla="*/ 272909 w 456531"/>
              <a:gd name="connsiteY35" fmla="*/ 362807 h 1042049"/>
              <a:gd name="connsiteX36" fmla="*/ 308056 w 456531"/>
              <a:gd name="connsiteY36" fmla="*/ 362807 h 1042049"/>
              <a:gd name="connsiteX37" fmla="*/ 410164 w 456531"/>
              <a:gd name="connsiteY37" fmla="*/ 315182 h 1042049"/>
              <a:gd name="connsiteX38" fmla="*/ 426166 w 456531"/>
              <a:gd name="connsiteY38" fmla="*/ 282226 h 1042049"/>
              <a:gd name="connsiteX39" fmla="*/ 426166 w 456531"/>
              <a:gd name="connsiteY39" fmla="*/ 262604 h 1042049"/>
              <a:gd name="connsiteX40" fmla="*/ 416641 w 456531"/>
              <a:gd name="connsiteY40" fmla="*/ 38481 h 1042049"/>
              <a:gd name="connsiteX41" fmla="*/ 412927 w 456531"/>
              <a:gd name="connsiteY41" fmla="*/ 381 h 1042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6531" h="1042049">
                <a:moveTo>
                  <a:pt x="27069" y="848678"/>
                </a:moveTo>
                <a:cubicBezTo>
                  <a:pt x="28019" y="843174"/>
                  <a:pt x="29420" y="837758"/>
                  <a:pt x="31260" y="832485"/>
                </a:cubicBezTo>
                <a:cubicBezTo>
                  <a:pt x="57168" y="775335"/>
                  <a:pt x="83457" y="717518"/>
                  <a:pt x="109460" y="659987"/>
                </a:cubicBezTo>
                <a:cubicBezTo>
                  <a:pt x="113651" y="650462"/>
                  <a:pt x="118985" y="644843"/>
                  <a:pt x="130320" y="647129"/>
                </a:cubicBezTo>
                <a:cubicBezTo>
                  <a:pt x="226522" y="666845"/>
                  <a:pt x="315295" y="642271"/>
                  <a:pt x="401116" y="600837"/>
                </a:cubicBezTo>
                <a:cubicBezTo>
                  <a:pt x="407021" y="597980"/>
                  <a:pt x="412831" y="594836"/>
                  <a:pt x="418546" y="591312"/>
                </a:cubicBezTo>
                <a:cubicBezTo>
                  <a:pt x="424261" y="587788"/>
                  <a:pt x="427500" y="585978"/>
                  <a:pt x="431405" y="583692"/>
                </a:cubicBezTo>
                <a:cubicBezTo>
                  <a:pt x="443025" y="587883"/>
                  <a:pt x="439120" y="597313"/>
                  <a:pt x="439406" y="604076"/>
                </a:cubicBezTo>
                <a:cubicBezTo>
                  <a:pt x="441978" y="653987"/>
                  <a:pt x="443121" y="703993"/>
                  <a:pt x="446264" y="753904"/>
                </a:cubicBezTo>
                <a:cubicBezTo>
                  <a:pt x="448152" y="771227"/>
                  <a:pt x="439435" y="787986"/>
                  <a:pt x="424166" y="796385"/>
                </a:cubicBezTo>
                <a:cubicBezTo>
                  <a:pt x="314266" y="869776"/>
                  <a:pt x="177871" y="891715"/>
                  <a:pt x="50500" y="856488"/>
                </a:cubicBezTo>
                <a:cubicBezTo>
                  <a:pt x="43166" y="854297"/>
                  <a:pt x="35641" y="851535"/>
                  <a:pt x="27069" y="848678"/>
                </a:cubicBezTo>
                <a:close/>
                <a:moveTo>
                  <a:pt x="428738" y="832485"/>
                </a:moveTo>
                <a:cubicBezTo>
                  <a:pt x="306151" y="909638"/>
                  <a:pt x="174706" y="925354"/>
                  <a:pt x="35736" y="889635"/>
                </a:cubicBezTo>
                <a:cubicBezTo>
                  <a:pt x="29355" y="888016"/>
                  <a:pt x="23068" y="886015"/>
                  <a:pt x="16686" y="884396"/>
                </a:cubicBezTo>
                <a:cubicBezTo>
                  <a:pt x="10305" y="882777"/>
                  <a:pt x="7161" y="886492"/>
                  <a:pt x="4304" y="891254"/>
                </a:cubicBezTo>
                <a:cubicBezTo>
                  <a:pt x="-1814" y="898570"/>
                  <a:pt x="-1360" y="909340"/>
                  <a:pt x="5352" y="916115"/>
                </a:cubicBezTo>
                <a:cubicBezTo>
                  <a:pt x="112335" y="1041317"/>
                  <a:pt x="290730" y="1077781"/>
                  <a:pt x="438263" y="1004602"/>
                </a:cubicBezTo>
                <a:cubicBezTo>
                  <a:pt x="450954" y="1000173"/>
                  <a:pt x="458517" y="987149"/>
                  <a:pt x="456075" y="973931"/>
                </a:cubicBezTo>
                <a:cubicBezTo>
                  <a:pt x="454075" y="950405"/>
                  <a:pt x="453694" y="926306"/>
                  <a:pt x="452360" y="903161"/>
                </a:cubicBezTo>
                <a:cubicBezTo>
                  <a:pt x="450931" y="877157"/>
                  <a:pt x="449121" y="851059"/>
                  <a:pt x="447597" y="825627"/>
                </a:cubicBezTo>
                <a:cubicBezTo>
                  <a:pt x="438644" y="823627"/>
                  <a:pt x="433691" y="829247"/>
                  <a:pt x="428738" y="832485"/>
                </a:cubicBezTo>
                <a:close/>
                <a:moveTo>
                  <a:pt x="389876" y="368046"/>
                </a:moveTo>
                <a:cubicBezTo>
                  <a:pt x="349434" y="393753"/>
                  <a:pt x="300405" y="402256"/>
                  <a:pt x="253668" y="391668"/>
                </a:cubicBezTo>
                <a:cubicBezTo>
                  <a:pt x="232142" y="386810"/>
                  <a:pt x="231666" y="387572"/>
                  <a:pt x="222045" y="409099"/>
                </a:cubicBezTo>
                <a:cubicBezTo>
                  <a:pt x="196645" y="465487"/>
                  <a:pt x="171436" y="521907"/>
                  <a:pt x="146417" y="578358"/>
                </a:cubicBezTo>
                <a:cubicBezTo>
                  <a:pt x="127367" y="621125"/>
                  <a:pt x="124414" y="615029"/>
                  <a:pt x="174135" y="621411"/>
                </a:cubicBezTo>
                <a:cubicBezTo>
                  <a:pt x="176767" y="621601"/>
                  <a:pt x="179409" y="621601"/>
                  <a:pt x="182041" y="621411"/>
                </a:cubicBezTo>
                <a:cubicBezTo>
                  <a:pt x="264432" y="622745"/>
                  <a:pt x="339870" y="598742"/>
                  <a:pt x="411879" y="560261"/>
                </a:cubicBezTo>
                <a:cubicBezTo>
                  <a:pt x="432453" y="549307"/>
                  <a:pt x="440454" y="535591"/>
                  <a:pt x="435882" y="512636"/>
                </a:cubicBezTo>
                <a:cubicBezTo>
                  <a:pt x="434894" y="503495"/>
                  <a:pt x="434575" y="494295"/>
                  <a:pt x="434929" y="485108"/>
                </a:cubicBezTo>
                <a:cubicBezTo>
                  <a:pt x="433024" y="440531"/>
                  <a:pt x="430929" y="395954"/>
                  <a:pt x="428643" y="345186"/>
                </a:cubicBezTo>
                <a:cubicBezTo>
                  <a:pt x="412165" y="354997"/>
                  <a:pt x="400925" y="361950"/>
                  <a:pt x="389876" y="368046"/>
                </a:cubicBezTo>
                <a:close/>
                <a:moveTo>
                  <a:pt x="406735" y="0"/>
                </a:moveTo>
                <a:cubicBezTo>
                  <a:pt x="356570" y="111189"/>
                  <a:pt x="306373" y="222314"/>
                  <a:pt x="256145" y="333375"/>
                </a:cubicBezTo>
                <a:cubicBezTo>
                  <a:pt x="247287" y="352997"/>
                  <a:pt x="242715" y="357664"/>
                  <a:pt x="272909" y="362807"/>
                </a:cubicBezTo>
                <a:cubicBezTo>
                  <a:pt x="284565" y="364478"/>
                  <a:pt x="296400" y="364478"/>
                  <a:pt x="308056" y="362807"/>
                </a:cubicBezTo>
                <a:cubicBezTo>
                  <a:pt x="347395" y="358331"/>
                  <a:pt x="379399" y="338614"/>
                  <a:pt x="410164" y="315182"/>
                </a:cubicBezTo>
                <a:cubicBezTo>
                  <a:pt x="421695" y="308465"/>
                  <a:pt x="428019" y="295441"/>
                  <a:pt x="426166" y="282226"/>
                </a:cubicBezTo>
                <a:cubicBezTo>
                  <a:pt x="425309" y="275749"/>
                  <a:pt x="426166" y="269081"/>
                  <a:pt x="426166" y="262604"/>
                </a:cubicBezTo>
                <a:cubicBezTo>
                  <a:pt x="423055" y="187801"/>
                  <a:pt x="419880" y="113094"/>
                  <a:pt x="416641" y="38481"/>
                </a:cubicBezTo>
                <a:cubicBezTo>
                  <a:pt x="416070" y="25718"/>
                  <a:pt x="414165" y="12954"/>
                  <a:pt x="412927" y="381"/>
                </a:cubicBezTo>
                <a:close/>
              </a:path>
            </a:pathLst>
          </a:custGeom>
          <a:solidFill>
            <a:srgbClr val="FF91A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7" name="任意多边形: 形状 136"/>
          <p:cNvSpPr/>
          <p:nvPr>
            <p:custDataLst>
              <p:tags r:id="rId140"/>
            </p:custDataLst>
          </p:nvPr>
        </p:nvSpPr>
        <p:spPr>
          <a:xfrm rot="20896200">
            <a:off x="11001681" y="5046024"/>
            <a:ext cx="198093" cy="173342"/>
          </a:xfrm>
          <a:custGeom>
            <a:gdLst>
              <a:gd name="connsiteX0" fmla="*/ 437579 w 437578"/>
              <a:gd name="connsiteY0" fmla="*/ 191452 h 382904"/>
              <a:gd name="connsiteX1" fmla="*/ 218789 w 437578"/>
              <a:gd name="connsiteY1" fmla="*/ 382905 h 382904"/>
              <a:gd name="connsiteX2" fmla="*/ 0 w 437578"/>
              <a:gd name="connsiteY2" fmla="*/ 191452 h 382904"/>
              <a:gd name="connsiteX3" fmla="*/ 218789 w 437578"/>
              <a:gd name="connsiteY3" fmla="*/ 0 h 382904"/>
              <a:gd name="connsiteX4" fmla="*/ 437579 w 437578"/>
              <a:gd name="connsiteY4" fmla="*/ 191452 h 382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578" h="382904">
                <a:moveTo>
                  <a:pt x="437579" y="191452"/>
                </a:moveTo>
                <a:cubicBezTo>
                  <a:pt x="437579" y="297189"/>
                  <a:pt x="339623" y="382905"/>
                  <a:pt x="218789" y="382905"/>
                </a:cubicBezTo>
                <a:cubicBezTo>
                  <a:pt x="97955" y="382905"/>
                  <a:pt x="0" y="297189"/>
                  <a:pt x="0" y="191452"/>
                </a:cubicBezTo>
                <a:cubicBezTo>
                  <a:pt x="0" y="85716"/>
                  <a:pt x="97955" y="0"/>
                  <a:pt x="218789" y="0"/>
                </a:cubicBezTo>
                <a:cubicBezTo>
                  <a:pt x="339623" y="0"/>
                  <a:pt x="437579" y="85716"/>
                  <a:pt x="437579" y="191452"/>
                </a:cubicBez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8" name="任意多边形: 形状 137"/>
          <p:cNvSpPr/>
          <p:nvPr>
            <p:custDataLst>
              <p:tags r:id="rId141"/>
            </p:custDataLst>
          </p:nvPr>
        </p:nvSpPr>
        <p:spPr>
          <a:xfrm>
            <a:off x="11031206" y="5104137"/>
            <a:ext cx="136255" cy="103343"/>
          </a:xfrm>
          <a:custGeom>
            <a:gdLst>
              <a:gd name="connsiteX0" fmla="*/ 127821 w 300980"/>
              <a:gd name="connsiteY0" fmla="*/ 4286 h 228280"/>
              <a:gd name="connsiteX1" fmla="*/ 299271 w 300980"/>
              <a:gd name="connsiteY1" fmla="*/ 83249 h 228280"/>
              <a:gd name="connsiteX2" fmla="*/ 173159 w 300980"/>
              <a:gd name="connsiteY2" fmla="*/ 224028 h 228280"/>
              <a:gd name="connsiteX3" fmla="*/ 1709 w 300980"/>
              <a:gd name="connsiteY3" fmla="*/ 145066 h 228280"/>
              <a:gd name="connsiteX4" fmla="*/ 127821 w 300980"/>
              <a:gd name="connsiteY4" fmla="*/ 4286 h 2282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980" h="228280">
                <a:moveTo>
                  <a:pt x="127821" y="4286"/>
                </a:moveTo>
                <a:cubicBezTo>
                  <a:pt x="210021" y="-12763"/>
                  <a:pt x="286888" y="22574"/>
                  <a:pt x="299271" y="83249"/>
                </a:cubicBezTo>
                <a:cubicBezTo>
                  <a:pt x="311653" y="143923"/>
                  <a:pt x="255456" y="207074"/>
                  <a:pt x="173159" y="224028"/>
                </a:cubicBezTo>
                <a:cubicBezTo>
                  <a:pt x="90864" y="240983"/>
                  <a:pt x="14092" y="205740"/>
                  <a:pt x="1709" y="145066"/>
                </a:cubicBezTo>
                <a:cubicBezTo>
                  <a:pt x="-10673" y="84392"/>
                  <a:pt x="45524" y="21622"/>
                  <a:pt x="127821" y="4286"/>
                </a:cubicBezTo>
                <a:close/>
              </a:path>
            </a:pathLst>
          </a:custGeom>
          <a:solidFill>
            <a:srgbClr val="F7C6A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9" name="任意多边形: 形状 138"/>
          <p:cNvSpPr/>
          <p:nvPr>
            <p:custDataLst>
              <p:tags r:id="rId142"/>
            </p:custDataLst>
          </p:nvPr>
        </p:nvSpPr>
        <p:spPr>
          <a:xfrm>
            <a:off x="10395265" y="5021749"/>
            <a:ext cx="196844" cy="174884"/>
          </a:xfrm>
          <a:custGeom>
            <a:gdLst>
              <a:gd name="connsiteX0" fmla="*/ 4772 w 434819"/>
              <a:gd name="connsiteY0" fmla="*/ 141700 h 386310"/>
              <a:gd name="connsiteX1" fmla="*/ 262423 w 434819"/>
              <a:gd name="connsiteY1" fmla="*/ 7016 h 386310"/>
              <a:gd name="connsiteX2" fmla="*/ 430063 w 434819"/>
              <a:gd name="connsiteY2" fmla="*/ 244665 h 386310"/>
              <a:gd name="connsiteX3" fmla="*/ 172507 w 434819"/>
              <a:gd name="connsiteY3" fmla="*/ 379253 h 386310"/>
              <a:gd name="connsiteX4" fmla="*/ 4772 w 434819"/>
              <a:gd name="connsiteY4" fmla="*/ 141700 h 3863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819" h="386310">
                <a:moveTo>
                  <a:pt x="4772" y="141700"/>
                </a:moveTo>
                <a:cubicBezTo>
                  <a:pt x="29632" y="38925"/>
                  <a:pt x="144980" y="-21368"/>
                  <a:pt x="262423" y="7016"/>
                </a:cubicBezTo>
                <a:cubicBezTo>
                  <a:pt x="379866" y="35401"/>
                  <a:pt x="454923" y="141890"/>
                  <a:pt x="430063" y="244665"/>
                </a:cubicBezTo>
                <a:cubicBezTo>
                  <a:pt x="405203" y="347440"/>
                  <a:pt x="289760" y="407733"/>
                  <a:pt x="172507" y="379253"/>
                </a:cubicBezTo>
                <a:cubicBezTo>
                  <a:pt x="55254" y="350774"/>
                  <a:pt x="-20184" y="244475"/>
                  <a:pt x="4772" y="141700"/>
                </a:cubicBez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0" name="任意多边形: 形状 139"/>
          <p:cNvSpPr/>
          <p:nvPr>
            <p:custDataLst>
              <p:tags r:id="rId143"/>
            </p:custDataLst>
          </p:nvPr>
        </p:nvSpPr>
        <p:spPr>
          <a:xfrm>
            <a:off x="10414638" y="5077567"/>
            <a:ext cx="136028" cy="103952"/>
          </a:xfrm>
          <a:custGeom>
            <a:gdLst>
              <a:gd name="connsiteX0" fmla="*/ 2365 w 300480"/>
              <a:gd name="connsiteY0" fmla="*/ 79075 h 229625"/>
              <a:gd name="connsiteX1" fmla="*/ 176672 w 300480"/>
              <a:gd name="connsiteY1" fmla="*/ 5733 h 229625"/>
              <a:gd name="connsiteX2" fmla="*/ 298116 w 300480"/>
              <a:gd name="connsiteY2" fmla="*/ 150608 h 229625"/>
              <a:gd name="connsiteX3" fmla="*/ 123808 w 300480"/>
              <a:gd name="connsiteY3" fmla="*/ 223856 h 229625"/>
              <a:gd name="connsiteX4" fmla="*/ 2365 w 300480"/>
              <a:gd name="connsiteY4" fmla="*/ 79075 h 2296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480" h="229625">
                <a:moveTo>
                  <a:pt x="2365" y="79075"/>
                </a:moveTo>
                <a:cubicBezTo>
                  <a:pt x="17033" y="18782"/>
                  <a:pt x="94948" y="-13984"/>
                  <a:pt x="176672" y="5733"/>
                </a:cubicBezTo>
                <a:cubicBezTo>
                  <a:pt x="258397" y="25450"/>
                  <a:pt x="312689" y="90410"/>
                  <a:pt x="298116" y="150608"/>
                </a:cubicBezTo>
                <a:cubicBezTo>
                  <a:pt x="283543" y="210806"/>
                  <a:pt x="205533" y="243667"/>
                  <a:pt x="123808" y="223856"/>
                </a:cubicBezTo>
                <a:cubicBezTo>
                  <a:pt x="42084" y="204044"/>
                  <a:pt x="-12209" y="139274"/>
                  <a:pt x="2365" y="79075"/>
                </a:cubicBezTo>
                <a:close/>
              </a:path>
            </a:pathLst>
          </a:custGeom>
          <a:solidFill>
            <a:srgbClr val="F7C6A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1" name="任意多边形: 形状 140"/>
          <p:cNvSpPr/>
          <p:nvPr>
            <p:custDataLst>
              <p:tags r:id="rId144"/>
            </p:custDataLst>
          </p:nvPr>
        </p:nvSpPr>
        <p:spPr>
          <a:xfrm>
            <a:off x="10482889" y="4685441"/>
            <a:ext cx="631797" cy="624012"/>
          </a:xfrm>
          <a:custGeom>
            <a:gdLst>
              <a:gd name="connsiteX0" fmla="*/ 1393796 w 1395606"/>
              <a:gd name="connsiteY0" fmla="*/ 898871 h 1378411"/>
              <a:gd name="connsiteX1" fmla="*/ 711710 w 1395606"/>
              <a:gd name="connsiteY1" fmla="*/ 378 h 1378411"/>
              <a:gd name="connsiteX2" fmla="*/ 955 w 1395606"/>
              <a:gd name="connsiteY2" fmla="*/ 821719 h 1378411"/>
              <a:gd name="connsiteX3" fmla="*/ 697899 w 1395606"/>
              <a:gd name="connsiteY3" fmla="*/ 1377407 h 1378411"/>
              <a:gd name="connsiteX4" fmla="*/ 1393796 w 1395606"/>
              <a:gd name="connsiteY4" fmla="*/ 898871 h 13784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5606" h="1378411">
                <a:moveTo>
                  <a:pt x="1393796" y="898871"/>
                </a:moveTo>
                <a:cubicBezTo>
                  <a:pt x="1414941" y="516633"/>
                  <a:pt x="1254731" y="20476"/>
                  <a:pt x="711710" y="378"/>
                </a:cubicBezTo>
                <a:cubicBezTo>
                  <a:pt x="296801" y="-14957"/>
                  <a:pt x="22100" y="439480"/>
                  <a:pt x="955" y="821719"/>
                </a:cubicBezTo>
                <a:cubicBezTo>
                  <a:pt x="-20191" y="1203957"/>
                  <a:pt x="312899" y="1363596"/>
                  <a:pt x="697899" y="1377407"/>
                </a:cubicBezTo>
                <a:cubicBezTo>
                  <a:pt x="1074994" y="1390361"/>
                  <a:pt x="1372650" y="1280538"/>
                  <a:pt x="1393796" y="898871"/>
                </a:cubicBezTo>
                <a:close/>
              </a:path>
            </a:pathLst>
          </a:custGeom>
          <a:solidFill>
            <a:srgbClr val="F9CDA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2" name="任意多边形: 形状 141"/>
          <p:cNvSpPr/>
          <p:nvPr>
            <p:custDataLst>
              <p:tags r:id="rId145"/>
            </p:custDataLst>
          </p:nvPr>
        </p:nvSpPr>
        <p:spPr>
          <a:xfrm>
            <a:off x="10485045" y="4671185"/>
            <a:ext cx="623638" cy="366115"/>
          </a:xfrm>
          <a:custGeom>
            <a:gdLst>
              <a:gd name="connsiteX0" fmla="*/ 0 w 1377584"/>
              <a:gd name="connsiteY0" fmla="*/ 808730 h 808729"/>
              <a:gd name="connsiteX1" fmla="*/ 205550 w 1377584"/>
              <a:gd name="connsiteY1" fmla="*/ 382105 h 808729"/>
              <a:gd name="connsiteX2" fmla="*/ 688562 w 1377584"/>
              <a:gd name="connsiteY2" fmla="*/ 289998 h 808729"/>
              <a:gd name="connsiteX3" fmla="*/ 670274 w 1377584"/>
              <a:gd name="connsiteY3" fmla="*/ 337623 h 808729"/>
              <a:gd name="connsiteX4" fmla="*/ 1019270 w 1377584"/>
              <a:gd name="connsiteY4" fmla="*/ 302952 h 808729"/>
              <a:gd name="connsiteX5" fmla="*/ 1233773 w 1377584"/>
              <a:gd name="connsiteY5" fmla="*/ 433159 h 808729"/>
              <a:gd name="connsiteX6" fmla="*/ 1223677 w 1377584"/>
              <a:gd name="connsiteY6" fmla="*/ 364484 h 808729"/>
              <a:gd name="connsiteX7" fmla="*/ 1374362 w 1377584"/>
              <a:gd name="connsiteY7" fmla="*/ 705098 h 808729"/>
              <a:gd name="connsiteX8" fmla="*/ 1294828 w 1377584"/>
              <a:gd name="connsiteY8" fmla="*/ 268376 h 808729"/>
              <a:gd name="connsiteX9" fmla="*/ 1020318 w 1377584"/>
              <a:gd name="connsiteY9" fmla="*/ 90068 h 808729"/>
              <a:gd name="connsiteX10" fmla="*/ 662464 w 1377584"/>
              <a:gd name="connsiteY10" fmla="*/ 1772 h 808729"/>
              <a:gd name="connsiteX11" fmla="*/ 305752 w 1377584"/>
              <a:gd name="connsiteY11" fmla="*/ 76829 h 808729"/>
              <a:gd name="connsiteX12" fmla="*/ 82486 w 1377584"/>
              <a:gd name="connsiteY12" fmla="*/ 330860 h 808729"/>
              <a:gd name="connsiteX13" fmla="*/ 11906 w 1377584"/>
              <a:gd name="connsiteY13" fmla="*/ 664235 h 808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7584" h="808729">
                <a:moveTo>
                  <a:pt x="0" y="808730"/>
                </a:moveTo>
                <a:cubicBezTo>
                  <a:pt x="39298" y="654207"/>
                  <a:pt x="109193" y="509137"/>
                  <a:pt x="205550" y="382105"/>
                </a:cubicBezTo>
                <a:cubicBezTo>
                  <a:pt x="372206" y="402124"/>
                  <a:pt x="540968" y="369942"/>
                  <a:pt x="688562" y="289998"/>
                </a:cubicBezTo>
                <a:cubicBezTo>
                  <a:pt x="679584" y="304611"/>
                  <a:pt x="673383" y="320757"/>
                  <a:pt x="670274" y="337623"/>
                </a:cubicBezTo>
                <a:cubicBezTo>
                  <a:pt x="783241" y="360102"/>
                  <a:pt x="902970" y="347148"/>
                  <a:pt x="1019270" y="302952"/>
                </a:cubicBezTo>
                <a:cubicBezTo>
                  <a:pt x="1064197" y="379791"/>
                  <a:pt x="1144873" y="428763"/>
                  <a:pt x="1233773" y="433159"/>
                </a:cubicBezTo>
                <a:cubicBezTo>
                  <a:pt x="1228784" y="410536"/>
                  <a:pt x="1225409" y="387586"/>
                  <a:pt x="1223677" y="364484"/>
                </a:cubicBezTo>
                <a:cubicBezTo>
                  <a:pt x="1303306" y="462599"/>
                  <a:pt x="1355322" y="580178"/>
                  <a:pt x="1374362" y="705098"/>
                </a:cubicBezTo>
                <a:cubicBezTo>
                  <a:pt x="1381506" y="554126"/>
                  <a:pt x="1384649" y="389725"/>
                  <a:pt x="1294828" y="268376"/>
                </a:cubicBezTo>
                <a:cubicBezTo>
                  <a:pt x="1228916" y="179413"/>
                  <a:pt x="1123378" y="129597"/>
                  <a:pt x="1020318" y="90068"/>
                </a:cubicBezTo>
                <a:cubicBezTo>
                  <a:pt x="905256" y="45968"/>
                  <a:pt x="785431" y="10154"/>
                  <a:pt x="662464" y="1772"/>
                </a:cubicBezTo>
                <a:cubicBezTo>
                  <a:pt x="539496" y="-6610"/>
                  <a:pt x="411956" y="14154"/>
                  <a:pt x="305752" y="76829"/>
                </a:cubicBezTo>
                <a:cubicBezTo>
                  <a:pt x="207073" y="134836"/>
                  <a:pt x="130588" y="227038"/>
                  <a:pt x="82486" y="330860"/>
                </a:cubicBezTo>
                <a:cubicBezTo>
                  <a:pt x="34385" y="434683"/>
                  <a:pt x="13525" y="549935"/>
                  <a:pt x="11906" y="664235"/>
                </a:cubicBezTo>
              </a:path>
            </a:pathLst>
          </a:custGeom>
          <a:solidFill>
            <a:srgbClr val="F7C6A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3" name="任意多边形: 形状 142"/>
          <p:cNvSpPr/>
          <p:nvPr>
            <p:custDataLst>
              <p:tags r:id="rId146"/>
            </p:custDataLst>
          </p:nvPr>
        </p:nvSpPr>
        <p:spPr>
          <a:xfrm>
            <a:off x="10822848" y="5020311"/>
            <a:ext cx="13765" cy="36824"/>
          </a:xfrm>
          <a:custGeom>
            <a:gdLst>
              <a:gd name="connsiteX0" fmla="*/ 0 w 30407"/>
              <a:gd name="connsiteY0" fmla="*/ 0 h 81343"/>
              <a:gd name="connsiteX1" fmla="*/ 762 w 30407"/>
              <a:gd name="connsiteY1" fmla="*/ 81344 h 81343"/>
              <a:gd name="connsiteX2" fmla="*/ 30385 w 30407"/>
              <a:gd name="connsiteY2" fmla="*/ 42482 h 81343"/>
              <a:gd name="connsiteX3" fmla="*/ 0 w 30407"/>
              <a:gd name="connsiteY3" fmla="*/ 0 h 813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07" h="81343">
                <a:moveTo>
                  <a:pt x="0" y="0"/>
                </a:moveTo>
                <a:cubicBezTo>
                  <a:pt x="5115" y="26851"/>
                  <a:pt x="5373" y="54402"/>
                  <a:pt x="762" y="81344"/>
                </a:cubicBezTo>
                <a:cubicBezTo>
                  <a:pt x="17520" y="75480"/>
                  <a:pt x="29171" y="60194"/>
                  <a:pt x="30385" y="42482"/>
                </a:cubicBezTo>
                <a:cubicBezTo>
                  <a:pt x="31016" y="23083"/>
                  <a:pt x="18562" y="5670"/>
                  <a:pt x="0" y="0"/>
                </a:cubicBezTo>
                <a:close/>
              </a:path>
            </a:pathLst>
          </a:custGeom>
          <a:solidFill>
            <a:srgbClr val="B75A2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4" name="任意多边形: 形状 143"/>
          <p:cNvSpPr/>
          <p:nvPr>
            <p:custDataLst>
              <p:tags r:id="rId147"/>
            </p:custDataLst>
          </p:nvPr>
        </p:nvSpPr>
        <p:spPr>
          <a:xfrm>
            <a:off x="10715345" y="5089734"/>
            <a:ext cx="186048" cy="123433"/>
          </a:xfrm>
          <a:custGeom>
            <a:gdLst>
              <a:gd name="connsiteX0" fmla="*/ 371104 w 410971"/>
              <a:gd name="connsiteY0" fmla="*/ 194882 h 272658"/>
              <a:gd name="connsiteX1" fmla="*/ 313954 w 410971"/>
              <a:gd name="connsiteY1" fmla="*/ 245555 h 272658"/>
              <a:gd name="connsiteX2" fmla="*/ 62208 w 410971"/>
              <a:gd name="connsiteY2" fmla="*/ 222504 h 272658"/>
              <a:gd name="connsiteX3" fmla="*/ 17917 w 410971"/>
              <a:gd name="connsiteY3" fmla="*/ 8382 h 272658"/>
              <a:gd name="connsiteX4" fmla="*/ 38681 w 410971"/>
              <a:gd name="connsiteY4" fmla="*/ 0 h 272658"/>
              <a:gd name="connsiteX5" fmla="*/ 386344 w 410971"/>
              <a:gd name="connsiteY5" fmla="*/ 28575 h 272658"/>
              <a:gd name="connsiteX6" fmla="*/ 404155 w 410971"/>
              <a:gd name="connsiteY6" fmla="*/ 26861 h 272658"/>
              <a:gd name="connsiteX7" fmla="*/ 371104 w 410971"/>
              <a:gd name="connsiteY7" fmla="*/ 194882 h 2726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971" h="272658">
                <a:moveTo>
                  <a:pt x="371104" y="194882"/>
                </a:moveTo>
                <a:cubicBezTo>
                  <a:pt x="355695" y="215481"/>
                  <a:pt x="336249" y="232723"/>
                  <a:pt x="313954" y="245555"/>
                </a:cubicBezTo>
                <a:cubicBezTo>
                  <a:pt x="237087" y="289179"/>
                  <a:pt x="127930" y="279178"/>
                  <a:pt x="62208" y="222504"/>
                </a:cubicBezTo>
                <a:cubicBezTo>
                  <a:pt x="705" y="169368"/>
                  <a:pt x="-17459" y="81557"/>
                  <a:pt x="17917" y="8382"/>
                </a:cubicBezTo>
                <a:lnTo>
                  <a:pt x="38681" y="0"/>
                </a:lnTo>
                <a:cubicBezTo>
                  <a:pt x="152056" y="29489"/>
                  <a:pt x="269675" y="39156"/>
                  <a:pt x="386344" y="28575"/>
                </a:cubicBezTo>
                <a:cubicBezTo>
                  <a:pt x="392344" y="28099"/>
                  <a:pt x="398155" y="27527"/>
                  <a:pt x="404155" y="26861"/>
                </a:cubicBezTo>
                <a:cubicBezTo>
                  <a:pt x="420042" y="84954"/>
                  <a:pt x="407811" y="147134"/>
                  <a:pt x="371104" y="194882"/>
                </a:cubicBezTo>
                <a:close/>
              </a:path>
            </a:pathLst>
          </a:custGeom>
          <a:solidFill>
            <a:srgbClr val="B64A1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5" name="任意多边形: 形状 144"/>
          <p:cNvSpPr/>
          <p:nvPr>
            <p:custDataLst>
              <p:tags r:id="rId148"/>
            </p:custDataLst>
          </p:nvPr>
        </p:nvSpPr>
        <p:spPr>
          <a:xfrm>
            <a:off x="10723456" y="5152624"/>
            <a:ext cx="159889" cy="60544"/>
          </a:xfrm>
          <a:custGeom>
            <a:gdLst>
              <a:gd name="connsiteX0" fmla="*/ 353187 w 353187"/>
              <a:gd name="connsiteY0" fmla="*/ 55963 h 133739"/>
              <a:gd name="connsiteX1" fmla="*/ 296037 w 353187"/>
              <a:gd name="connsiteY1" fmla="*/ 106636 h 133739"/>
              <a:gd name="connsiteX2" fmla="*/ 44291 w 353187"/>
              <a:gd name="connsiteY2" fmla="*/ 83586 h 133739"/>
              <a:gd name="connsiteX3" fmla="*/ 0 w 353187"/>
              <a:gd name="connsiteY3" fmla="*/ 25959 h 133739"/>
              <a:gd name="connsiteX4" fmla="*/ 193262 w 353187"/>
              <a:gd name="connsiteY4" fmla="*/ 3861 h 133739"/>
              <a:gd name="connsiteX5" fmla="*/ 353187 w 353187"/>
              <a:gd name="connsiteY5" fmla="*/ 55963 h 1337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187" h="133739">
                <a:moveTo>
                  <a:pt x="353187" y="55963"/>
                </a:moveTo>
                <a:cubicBezTo>
                  <a:pt x="337779" y="76562"/>
                  <a:pt x="318333" y="93805"/>
                  <a:pt x="296037" y="106636"/>
                </a:cubicBezTo>
                <a:cubicBezTo>
                  <a:pt x="219170" y="150261"/>
                  <a:pt x="110014" y="140259"/>
                  <a:pt x="44291" y="83586"/>
                </a:cubicBezTo>
                <a:cubicBezTo>
                  <a:pt x="25706" y="67642"/>
                  <a:pt x="10625" y="48021"/>
                  <a:pt x="0" y="25959"/>
                </a:cubicBezTo>
                <a:cubicBezTo>
                  <a:pt x="42291" y="3480"/>
                  <a:pt x="114300" y="-5949"/>
                  <a:pt x="193262" y="3861"/>
                </a:cubicBezTo>
                <a:cubicBezTo>
                  <a:pt x="258318" y="11862"/>
                  <a:pt x="315373" y="31389"/>
                  <a:pt x="353187" y="55963"/>
                </a:cubicBezTo>
                <a:close/>
              </a:path>
            </a:pathLst>
          </a:custGeom>
          <a:solidFill>
            <a:srgbClr val="F0662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6" name="任意多边形: 形状 145"/>
          <p:cNvSpPr/>
          <p:nvPr>
            <p:custDataLst>
              <p:tags r:id="rId149"/>
            </p:custDataLst>
          </p:nvPr>
        </p:nvSpPr>
        <p:spPr>
          <a:xfrm>
            <a:off x="10722766" y="5088053"/>
            <a:ext cx="167564" cy="46065"/>
          </a:xfrm>
          <a:custGeom>
            <a:gdLst>
              <a:gd name="connsiteX0" fmla="*/ 370141 w 370141"/>
              <a:gd name="connsiteY0" fmla="*/ 32385 h 101756"/>
              <a:gd name="connsiteX1" fmla="*/ 328803 w 370141"/>
              <a:gd name="connsiteY1" fmla="*/ 80963 h 101756"/>
              <a:gd name="connsiteX2" fmla="*/ 229267 w 370141"/>
              <a:gd name="connsiteY2" fmla="*/ 101537 h 101756"/>
              <a:gd name="connsiteX3" fmla="*/ 92964 w 370141"/>
              <a:gd name="connsiteY3" fmla="*/ 80296 h 101756"/>
              <a:gd name="connsiteX4" fmla="*/ 0 w 370141"/>
              <a:gd name="connsiteY4" fmla="*/ 12954 h 101756"/>
              <a:gd name="connsiteX5" fmla="*/ 8763 w 370141"/>
              <a:gd name="connsiteY5" fmla="*/ 0 h 101756"/>
              <a:gd name="connsiteX6" fmla="*/ 370141 w 370141"/>
              <a:gd name="connsiteY6" fmla="*/ 32385 h 1017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0141" h="101756">
                <a:moveTo>
                  <a:pt x="370141" y="32385"/>
                </a:moveTo>
                <a:cubicBezTo>
                  <a:pt x="361979" y="52623"/>
                  <a:pt x="347474" y="69668"/>
                  <a:pt x="328803" y="80963"/>
                </a:cubicBezTo>
                <a:cubicBezTo>
                  <a:pt x="299180" y="98679"/>
                  <a:pt x="263747" y="101251"/>
                  <a:pt x="229267" y="101537"/>
                </a:cubicBezTo>
                <a:cubicBezTo>
                  <a:pt x="182898" y="103145"/>
                  <a:pt x="136645" y="95937"/>
                  <a:pt x="92964" y="80296"/>
                </a:cubicBezTo>
                <a:cubicBezTo>
                  <a:pt x="56655" y="66300"/>
                  <a:pt x="24617" y="43091"/>
                  <a:pt x="0" y="12954"/>
                </a:cubicBezTo>
                <a:lnTo>
                  <a:pt x="8763" y="0"/>
                </a:lnTo>
                <a:cubicBezTo>
                  <a:pt x="126290" y="32466"/>
                  <a:pt x="248714" y="43437"/>
                  <a:pt x="370141" y="3238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7" name="任意多边形: 形状 146"/>
          <p:cNvSpPr/>
          <p:nvPr>
            <p:custDataLst>
              <p:tags r:id="rId150"/>
            </p:custDataLst>
          </p:nvPr>
        </p:nvSpPr>
        <p:spPr>
          <a:xfrm>
            <a:off x="10920773" y="4847531"/>
            <a:ext cx="133629" cy="81926"/>
          </a:xfrm>
          <a:custGeom>
            <a:gdLst>
              <a:gd name="connsiteX0" fmla="*/ 0 w 295179"/>
              <a:gd name="connsiteY0" fmla="*/ 56384 h 180970"/>
              <a:gd name="connsiteX1" fmla="*/ 116681 w 295179"/>
              <a:gd name="connsiteY1" fmla="*/ 281 h 180970"/>
              <a:gd name="connsiteX2" fmla="*/ 234982 w 295179"/>
              <a:gd name="connsiteY2" fmla="*/ 60861 h 180970"/>
              <a:gd name="connsiteX3" fmla="*/ 295180 w 295179"/>
              <a:gd name="connsiteY3" fmla="*/ 180971 h 180970"/>
              <a:gd name="connsiteX4" fmla="*/ 0 w 295179"/>
              <a:gd name="connsiteY4" fmla="*/ 56384 h 1809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179" h="180970">
                <a:moveTo>
                  <a:pt x="0" y="56384"/>
                </a:moveTo>
                <a:cubicBezTo>
                  <a:pt x="23813" y="17712"/>
                  <a:pt x="71533" y="-2671"/>
                  <a:pt x="116681" y="281"/>
                </a:cubicBezTo>
                <a:cubicBezTo>
                  <a:pt x="162319" y="4914"/>
                  <a:pt x="204547" y="26538"/>
                  <a:pt x="234982" y="60861"/>
                </a:cubicBezTo>
                <a:cubicBezTo>
                  <a:pt x="265479" y="94759"/>
                  <a:pt x="286274" y="136251"/>
                  <a:pt x="295180" y="180971"/>
                </a:cubicBezTo>
                <a:cubicBezTo>
                  <a:pt x="228409" y="87911"/>
                  <a:pt x="101727" y="42382"/>
                  <a:pt x="0" y="56384"/>
                </a:cubicBezTo>
                <a:close/>
              </a:path>
            </a:pathLst>
          </a:custGeom>
          <a:solidFill>
            <a:srgbClr val="4B2B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8" name="任意多边形: 形状 147"/>
          <p:cNvSpPr/>
          <p:nvPr>
            <p:custDataLst>
              <p:tags r:id="rId151"/>
            </p:custDataLst>
          </p:nvPr>
        </p:nvSpPr>
        <p:spPr>
          <a:xfrm>
            <a:off x="10547569" y="4852738"/>
            <a:ext cx="148462" cy="70466"/>
          </a:xfrm>
          <a:custGeom>
            <a:gdLst>
              <a:gd name="connsiteX0" fmla="*/ 327946 w 327945"/>
              <a:gd name="connsiteY0" fmla="*/ 72122 h 155656"/>
              <a:gd name="connsiteX1" fmla="*/ 150400 w 327945"/>
              <a:gd name="connsiteY1" fmla="*/ 2685 h 155656"/>
              <a:gd name="connsiteX2" fmla="*/ 0 w 327945"/>
              <a:gd name="connsiteY2" fmla="*/ 155657 h 155656"/>
              <a:gd name="connsiteX3" fmla="*/ 327946 w 327945"/>
              <a:gd name="connsiteY3" fmla="*/ 72122 h 1556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45" h="155656">
                <a:moveTo>
                  <a:pt x="327946" y="72122"/>
                </a:moveTo>
                <a:cubicBezTo>
                  <a:pt x="286260" y="17789"/>
                  <a:pt x="217886" y="-8951"/>
                  <a:pt x="150400" y="2685"/>
                </a:cubicBezTo>
                <a:cubicBezTo>
                  <a:pt x="84582" y="14972"/>
                  <a:pt x="27718" y="67074"/>
                  <a:pt x="0" y="155657"/>
                </a:cubicBezTo>
                <a:cubicBezTo>
                  <a:pt x="92220" y="81954"/>
                  <a:pt x="211705" y="51519"/>
                  <a:pt x="327946" y="72122"/>
                </a:cubicBezTo>
                <a:close/>
              </a:path>
            </a:pathLst>
          </a:custGeom>
          <a:solidFill>
            <a:srgbClr val="4B2B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9" name="任意多边形: 形状 148"/>
          <p:cNvSpPr/>
          <p:nvPr>
            <p:custDataLst>
              <p:tags r:id="rId152"/>
            </p:custDataLst>
          </p:nvPr>
        </p:nvSpPr>
        <p:spPr>
          <a:xfrm>
            <a:off x="10591776" y="4968694"/>
            <a:ext cx="134482" cy="81542"/>
          </a:xfrm>
          <a:custGeom>
            <a:gdLst>
              <a:gd name="connsiteX0" fmla="*/ 297064 w 297064"/>
              <a:gd name="connsiteY0" fmla="*/ 142023 h 180123"/>
              <a:gd name="connsiteX1" fmla="*/ 3409 w 297064"/>
              <a:gd name="connsiteY1" fmla="*/ 180123 h 180123"/>
              <a:gd name="connsiteX2" fmla="*/ 117119 w 297064"/>
              <a:gd name="connsiteY2" fmla="*/ 3409 h 180123"/>
              <a:gd name="connsiteX3" fmla="*/ 293833 w 297064"/>
              <a:gd name="connsiteY3" fmla="*/ 117119 h 180123"/>
              <a:gd name="connsiteX4" fmla="*/ 297064 w 297064"/>
              <a:gd name="connsiteY4" fmla="*/ 142023 h 1801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064" h="180123">
                <a:moveTo>
                  <a:pt x="297064" y="142023"/>
                </a:moveTo>
                <a:cubicBezTo>
                  <a:pt x="227627" y="8673"/>
                  <a:pt x="30364" y="9435"/>
                  <a:pt x="3409" y="180123"/>
                </a:cubicBezTo>
                <a:cubicBezTo>
                  <a:pt x="-13989" y="99924"/>
                  <a:pt x="36921" y="20807"/>
                  <a:pt x="117119" y="3409"/>
                </a:cubicBezTo>
                <a:cubicBezTo>
                  <a:pt x="197318" y="-13989"/>
                  <a:pt x="276435" y="36921"/>
                  <a:pt x="293833" y="117119"/>
                </a:cubicBezTo>
                <a:cubicBezTo>
                  <a:pt x="295611" y="125314"/>
                  <a:pt x="296692" y="133645"/>
                  <a:pt x="297064" y="142023"/>
                </a:cubicBezTo>
                <a:close/>
              </a:path>
            </a:pathLst>
          </a:custGeom>
          <a:solidFill>
            <a:srgbClr val="6D260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0" name="任意多边形: 形状 149"/>
          <p:cNvSpPr/>
          <p:nvPr>
            <p:custDataLst>
              <p:tags r:id="rId153"/>
            </p:custDataLst>
          </p:nvPr>
        </p:nvSpPr>
        <p:spPr>
          <a:xfrm>
            <a:off x="10568914" y="4982366"/>
            <a:ext cx="35272" cy="32038"/>
          </a:xfrm>
          <a:custGeom>
            <a:gdLst>
              <a:gd name="connsiteX0" fmla="*/ 77914 w 77914"/>
              <a:gd name="connsiteY0" fmla="*/ 49149 h 70770"/>
              <a:gd name="connsiteX1" fmla="*/ 0 w 77914"/>
              <a:gd name="connsiteY1" fmla="*/ 0 h 70770"/>
              <a:gd name="connsiteX2" fmla="*/ 59436 w 77914"/>
              <a:gd name="connsiteY2" fmla="*/ 70771 h 70770"/>
              <a:gd name="connsiteX3" fmla="*/ 77914 w 77914"/>
              <a:gd name="connsiteY3" fmla="*/ 49149 h 707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914" h="70770">
                <a:moveTo>
                  <a:pt x="77914" y="49149"/>
                </a:moveTo>
                <a:cubicBezTo>
                  <a:pt x="45021" y="47883"/>
                  <a:pt x="15310" y="29141"/>
                  <a:pt x="0" y="0"/>
                </a:cubicBezTo>
                <a:cubicBezTo>
                  <a:pt x="1318" y="34398"/>
                  <a:pt x="25783" y="63528"/>
                  <a:pt x="59436" y="70771"/>
                </a:cubicBezTo>
                <a:cubicBezTo>
                  <a:pt x="66580" y="62579"/>
                  <a:pt x="73628" y="54388"/>
                  <a:pt x="77914" y="49149"/>
                </a:cubicBezTo>
                <a:close/>
              </a:path>
            </a:pathLst>
          </a:custGeom>
          <a:solidFill>
            <a:srgbClr val="6D260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1" name="任意多边形: 形状 150"/>
          <p:cNvSpPr/>
          <p:nvPr>
            <p:custDataLst>
              <p:tags r:id="rId154"/>
            </p:custDataLst>
          </p:nvPr>
        </p:nvSpPr>
        <p:spPr>
          <a:xfrm>
            <a:off x="10559211" y="5011040"/>
            <a:ext cx="36213" cy="24260"/>
          </a:xfrm>
          <a:custGeom>
            <a:gdLst>
              <a:gd name="connsiteX0" fmla="*/ 78962 w 79992"/>
              <a:gd name="connsiteY0" fmla="*/ 29623 h 53588"/>
              <a:gd name="connsiteX1" fmla="*/ 0 w 79992"/>
              <a:gd name="connsiteY1" fmla="*/ 0 h 53588"/>
              <a:gd name="connsiteX2" fmla="*/ 73533 w 79992"/>
              <a:gd name="connsiteY2" fmla="*/ 53530 h 53588"/>
              <a:gd name="connsiteX3" fmla="*/ 78962 w 79992"/>
              <a:gd name="connsiteY3" fmla="*/ 29623 h 535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92" h="53588">
                <a:moveTo>
                  <a:pt x="78962" y="29623"/>
                </a:moveTo>
                <a:cubicBezTo>
                  <a:pt x="49316" y="33823"/>
                  <a:pt x="19568" y="22663"/>
                  <a:pt x="0" y="0"/>
                </a:cubicBezTo>
                <a:cubicBezTo>
                  <a:pt x="9152" y="32723"/>
                  <a:pt x="39581" y="54875"/>
                  <a:pt x="73533" y="53530"/>
                </a:cubicBezTo>
                <a:cubicBezTo>
                  <a:pt x="77724" y="43434"/>
                  <a:pt x="82010" y="33147"/>
                  <a:pt x="78962" y="29623"/>
                </a:cubicBezTo>
                <a:close/>
              </a:path>
            </a:pathLst>
          </a:custGeom>
          <a:solidFill>
            <a:srgbClr val="6D260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2" name="任意多边形: 形状 151"/>
          <p:cNvSpPr/>
          <p:nvPr>
            <p:custDataLst>
              <p:tags r:id="rId155"/>
            </p:custDataLst>
          </p:nvPr>
        </p:nvSpPr>
        <p:spPr>
          <a:xfrm>
            <a:off x="10889899" y="4958741"/>
            <a:ext cx="134540" cy="74075"/>
          </a:xfrm>
          <a:custGeom>
            <a:gdLst>
              <a:gd name="connsiteX0" fmla="*/ 286 w 297191"/>
              <a:gd name="connsiteY0" fmla="*/ 157817 h 163627"/>
              <a:gd name="connsiteX1" fmla="*/ 296418 w 297191"/>
              <a:gd name="connsiteY1" fmla="*/ 163627 h 163627"/>
              <a:gd name="connsiteX2" fmla="*/ 163616 w 297191"/>
              <a:gd name="connsiteY2" fmla="*/ 773 h 163627"/>
              <a:gd name="connsiteX3" fmla="*/ 762 w 297191"/>
              <a:gd name="connsiteY3" fmla="*/ 133575 h 163627"/>
              <a:gd name="connsiteX4" fmla="*/ 286 w 297191"/>
              <a:gd name="connsiteY4" fmla="*/ 157817 h 1636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191" h="163627">
                <a:moveTo>
                  <a:pt x="286" y="157817"/>
                </a:moveTo>
                <a:cubicBezTo>
                  <a:pt x="54579" y="17419"/>
                  <a:pt x="250794" y="-3155"/>
                  <a:pt x="296418" y="163627"/>
                </a:cubicBezTo>
                <a:cubicBezTo>
                  <a:pt x="304717" y="81984"/>
                  <a:pt x="245259" y="9072"/>
                  <a:pt x="163616" y="773"/>
                </a:cubicBezTo>
                <a:cubicBezTo>
                  <a:pt x="81973" y="-7526"/>
                  <a:pt x="9060" y="51932"/>
                  <a:pt x="762" y="133575"/>
                </a:cubicBezTo>
                <a:cubicBezTo>
                  <a:pt x="-57" y="141630"/>
                  <a:pt x="-216" y="149737"/>
                  <a:pt x="286" y="157817"/>
                </a:cubicBezTo>
                <a:close/>
              </a:path>
            </a:pathLst>
          </a:custGeom>
          <a:solidFill>
            <a:srgbClr val="6D260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3" name="任意多边形: 形状 152"/>
          <p:cNvSpPr/>
          <p:nvPr>
            <p:custDataLst>
              <p:tags r:id="rId156"/>
            </p:custDataLst>
          </p:nvPr>
        </p:nvSpPr>
        <p:spPr>
          <a:xfrm>
            <a:off x="11008307" y="4963005"/>
            <a:ext cx="32643" cy="34798"/>
          </a:xfrm>
          <a:custGeom>
            <a:gdLst>
              <a:gd name="connsiteX0" fmla="*/ 0 w 72107"/>
              <a:gd name="connsiteY0" fmla="*/ 57150 h 76866"/>
              <a:gd name="connsiteX1" fmla="*/ 71914 w 72107"/>
              <a:gd name="connsiteY1" fmla="*/ 0 h 76866"/>
              <a:gd name="connsiteX2" fmla="*/ 20574 w 72107"/>
              <a:gd name="connsiteY2" fmla="*/ 76867 h 76866"/>
              <a:gd name="connsiteX3" fmla="*/ 0 w 72107"/>
              <a:gd name="connsiteY3" fmla="*/ 57150 h 768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07" h="76866">
                <a:moveTo>
                  <a:pt x="0" y="57150"/>
                </a:moveTo>
                <a:cubicBezTo>
                  <a:pt x="32486" y="52377"/>
                  <a:pt x="59928" y="30570"/>
                  <a:pt x="71914" y="0"/>
                </a:cubicBezTo>
                <a:cubicBezTo>
                  <a:pt x="74375" y="34343"/>
                  <a:pt x="53241" y="65986"/>
                  <a:pt x="20574" y="76867"/>
                </a:cubicBezTo>
                <a:cubicBezTo>
                  <a:pt x="12763" y="68866"/>
                  <a:pt x="4763" y="61532"/>
                  <a:pt x="0" y="57150"/>
                </a:cubicBezTo>
                <a:close/>
              </a:path>
            </a:pathLst>
          </a:custGeom>
          <a:solidFill>
            <a:srgbClr val="6D260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4" name="任意多边形: 形状 153"/>
          <p:cNvSpPr/>
          <p:nvPr>
            <p:custDataLst>
              <p:tags r:id="rId157"/>
            </p:custDataLst>
          </p:nvPr>
        </p:nvSpPr>
        <p:spPr>
          <a:xfrm>
            <a:off x="11019303" y="4990170"/>
            <a:ext cx="34366" cy="27726"/>
          </a:xfrm>
          <a:custGeom>
            <a:gdLst>
              <a:gd name="connsiteX0" fmla="*/ 571 w 75913"/>
              <a:gd name="connsiteY0" fmla="*/ 38100 h 61245"/>
              <a:gd name="connsiteX1" fmla="*/ 75914 w 75913"/>
              <a:gd name="connsiteY1" fmla="*/ 0 h 61245"/>
              <a:gd name="connsiteX2" fmla="*/ 8667 w 75913"/>
              <a:gd name="connsiteY2" fmla="*/ 61246 h 61245"/>
              <a:gd name="connsiteX3" fmla="*/ 571 w 75913"/>
              <a:gd name="connsiteY3" fmla="*/ 38100 h 612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13" h="61243">
                <a:moveTo>
                  <a:pt x="571" y="38100"/>
                </a:moveTo>
                <a:cubicBezTo>
                  <a:pt x="30535" y="39061"/>
                  <a:pt x="58928" y="24703"/>
                  <a:pt x="75914" y="0"/>
                </a:cubicBezTo>
                <a:cubicBezTo>
                  <a:pt x="70392" y="33528"/>
                  <a:pt x="42564" y="58873"/>
                  <a:pt x="8667" y="61246"/>
                </a:cubicBezTo>
                <a:cubicBezTo>
                  <a:pt x="3714" y="51625"/>
                  <a:pt x="-1810" y="41815"/>
                  <a:pt x="571" y="38100"/>
                </a:cubicBezTo>
                <a:close/>
              </a:path>
            </a:pathLst>
          </a:custGeom>
          <a:solidFill>
            <a:srgbClr val="6D260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5" name="任意多边形: 形状 154"/>
          <p:cNvSpPr/>
          <p:nvPr>
            <p:custDataLst>
              <p:tags r:id="rId158"/>
            </p:custDataLst>
          </p:nvPr>
        </p:nvSpPr>
        <p:spPr>
          <a:xfrm>
            <a:off x="10460228" y="4591772"/>
            <a:ext cx="701550" cy="523101"/>
          </a:xfrm>
          <a:custGeom>
            <a:gdLst>
              <a:gd name="connsiteX0" fmla="*/ 1224203 w 1549689"/>
              <a:gd name="connsiteY0" fmla="*/ 418268 h 1155502"/>
              <a:gd name="connsiteX1" fmla="*/ 1261255 w 1549689"/>
              <a:gd name="connsiteY1" fmla="*/ 581050 h 1155502"/>
              <a:gd name="connsiteX2" fmla="*/ 1096568 w 1549689"/>
              <a:gd name="connsiteY2" fmla="*/ 397980 h 1155502"/>
              <a:gd name="connsiteX3" fmla="*/ 799769 w 1549689"/>
              <a:gd name="connsiteY3" fmla="*/ 455892 h 1155502"/>
              <a:gd name="connsiteX4" fmla="*/ 936167 w 1549689"/>
              <a:gd name="connsiteY4" fmla="*/ 320446 h 1155502"/>
              <a:gd name="connsiteX5" fmla="*/ 291801 w 1549689"/>
              <a:gd name="connsiteY5" fmla="*/ 526662 h 1155502"/>
              <a:gd name="connsiteX6" fmla="*/ 403720 w 1549689"/>
              <a:gd name="connsiteY6" fmla="*/ 339877 h 1155502"/>
              <a:gd name="connsiteX7" fmla="*/ 56152 w 1549689"/>
              <a:gd name="connsiteY7" fmla="*/ 1146930 h 1155502"/>
              <a:gd name="connsiteX8" fmla="*/ 253987 w 1549689"/>
              <a:gd name="connsiteY8" fmla="*/ 175380 h 1155502"/>
              <a:gd name="connsiteX9" fmla="*/ 1167815 w 1549689"/>
              <a:gd name="connsiteY9" fmla="*/ 176238 h 1155502"/>
              <a:gd name="connsiteX10" fmla="*/ 1543862 w 1549689"/>
              <a:gd name="connsiteY10" fmla="*/ 827176 h 1155502"/>
              <a:gd name="connsiteX11" fmla="*/ 1443183 w 1549689"/>
              <a:gd name="connsiteY11" fmla="*/ 1155503 h 1155502"/>
              <a:gd name="connsiteX12" fmla="*/ 1224203 w 1549689"/>
              <a:gd name="connsiteY12" fmla="*/ 418268 h 1155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49689" h="1155502">
                <a:moveTo>
                  <a:pt x="1224203" y="418268"/>
                </a:moveTo>
                <a:cubicBezTo>
                  <a:pt x="1216869" y="471989"/>
                  <a:pt x="1247444" y="531901"/>
                  <a:pt x="1261255" y="581050"/>
                </a:cubicBezTo>
                <a:cubicBezTo>
                  <a:pt x="1141336" y="538569"/>
                  <a:pt x="1101521" y="484086"/>
                  <a:pt x="1096568" y="397980"/>
                </a:cubicBezTo>
                <a:cubicBezTo>
                  <a:pt x="1036084" y="459130"/>
                  <a:pt x="879112" y="483133"/>
                  <a:pt x="799769" y="455892"/>
                </a:cubicBezTo>
                <a:cubicBezTo>
                  <a:pt x="843108" y="426174"/>
                  <a:pt x="917784" y="359308"/>
                  <a:pt x="936167" y="320446"/>
                </a:cubicBezTo>
                <a:cubicBezTo>
                  <a:pt x="743476" y="467036"/>
                  <a:pt x="498017" y="521043"/>
                  <a:pt x="291801" y="526662"/>
                </a:cubicBezTo>
                <a:cubicBezTo>
                  <a:pt x="344950" y="439604"/>
                  <a:pt x="374573" y="404361"/>
                  <a:pt x="403720" y="339877"/>
                </a:cubicBezTo>
                <a:cubicBezTo>
                  <a:pt x="220459" y="444652"/>
                  <a:pt x="66725" y="864895"/>
                  <a:pt x="56152" y="1146930"/>
                </a:cubicBezTo>
                <a:cubicBezTo>
                  <a:pt x="-75674" y="711638"/>
                  <a:pt x="38531" y="369024"/>
                  <a:pt x="253987" y="175380"/>
                </a:cubicBezTo>
                <a:cubicBezTo>
                  <a:pt x="498874" y="-44552"/>
                  <a:pt x="874350" y="-72270"/>
                  <a:pt x="1167815" y="176238"/>
                </a:cubicBezTo>
                <a:cubicBezTo>
                  <a:pt x="1447564" y="135756"/>
                  <a:pt x="1579962" y="491515"/>
                  <a:pt x="1543862" y="827176"/>
                </a:cubicBezTo>
                <a:cubicBezTo>
                  <a:pt x="1531575" y="945000"/>
                  <a:pt x="1498237" y="1060634"/>
                  <a:pt x="1443183" y="1155503"/>
                </a:cubicBezTo>
                <a:cubicBezTo>
                  <a:pt x="1449660" y="915282"/>
                  <a:pt x="1374603" y="569430"/>
                  <a:pt x="1224203" y="418268"/>
                </a:cubicBezTo>
                <a:close/>
              </a:path>
            </a:pathLst>
          </a:custGeom>
          <a:solidFill>
            <a:srgbClr val="4B2B2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6" name="任意多边形: 形状 155"/>
          <p:cNvSpPr/>
          <p:nvPr>
            <p:custDataLst>
              <p:tags r:id="rId159"/>
            </p:custDataLst>
          </p:nvPr>
        </p:nvSpPr>
        <p:spPr>
          <a:xfrm>
            <a:off x="10575382" y="4591843"/>
            <a:ext cx="586490" cy="374482"/>
          </a:xfrm>
          <a:custGeom>
            <a:gdLst>
              <a:gd name="connsiteX0" fmla="*/ 1289685 w 1295526"/>
              <a:gd name="connsiteY0" fmla="*/ 827211 h 827210"/>
              <a:gd name="connsiteX1" fmla="*/ 1217105 w 1295526"/>
              <a:gd name="connsiteY1" fmla="*/ 496122 h 827210"/>
              <a:gd name="connsiteX2" fmla="*/ 849725 w 1295526"/>
              <a:gd name="connsiteY2" fmla="*/ 251615 h 827210"/>
              <a:gd name="connsiteX3" fmla="*/ 292703 w 1295526"/>
              <a:gd name="connsiteY3" fmla="*/ 85880 h 827210"/>
              <a:gd name="connsiteX4" fmla="*/ 0 w 1295526"/>
              <a:gd name="connsiteY4" fmla="*/ 175415 h 827210"/>
              <a:gd name="connsiteX5" fmla="*/ 913733 w 1295526"/>
              <a:gd name="connsiteY5" fmla="*/ 176272 h 827210"/>
              <a:gd name="connsiteX6" fmla="*/ 1289685 w 1295526"/>
              <a:gd name="connsiteY6" fmla="*/ 827211 h 827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5526" h="827210">
                <a:moveTo>
                  <a:pt x="1289685" y="827211"/>
                </a:moveTo>
                <a:cubicBezTo>
                  <a:pt x="1282160" y="712911"/>
                  <a:pt x="1265491" y="598611"/>
                  <a:pt x="1217105" y="496122"/>
                </a:cubicBezTo>
                <a:cubicBezTo>
                  <a:pt x="1149953" y="354390"/>
                  <a:pt x="1005840" y="236947"/>
                  <a:pt x="849725" y="251615"/>
                </a:cubicBezTo>
                <a:cubicBezTo>
                  <a:pt x="702469" y="130648"/>
                  <a:pt x="494252" y="66735"/>
                  <a:pt x="292703" y="85880"/>
                </a:cubicBezTo>
                <a:cubicBezTo>
                  <a:pt x="190135" y="95877"/>
                  <a:pt x="90609" y="126321"/>
                  <a:pt x="0" y="175415"/>
                </a:cubicBezTo>
                <a:cubicBezTo>
                  <a:pt x="244792" y="-44612"/>
                  <a:pt x="620268" y="-72235"/>
                  <a:pt x="913733" y="176272"/>
                </a:cubicBezTo>
                <a:cubicBezTo>
                  <a:pt x="1193864" y="135791"/>
                  <a:pt x="1325785" y="491455"/>
                  <a:pt x="1289685" y="827211"/>
                </a:cubicBezTo>
                <a:close/>
              </a:path>
            </a:pathLst>
          </a:custGeom>
          <a:solidFill>
            <a:srgbClr val="774D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2.xml" /><Relationship Id="rId13" Type="http://schemas.openxmlformats.org/officeDocument/2006/relationships/tags" Target="../tags/tag53.xml" /><Relationship Id="rId14" Type="http://schemas.openxmlformats.org/officeDocument/2006/relationships/tags" Target="../tags/tag54.xml" /><Relationship Id="rId15" Type="http://schemas.openxmlformats.org/officeDocument/2006/relationships/tags" Target="../tags/tag55.xml" /><Relationship Id="rId16" Type="http://schemas.openxmlformats.org/officeDocument/2006/relationships/tags" Target="../tags/tag56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3.png" /><Relationship Id="rId19" Type="http://schemas.openxmlformats.org/officeDocument/2006/relationships/tags" Target="../tags/tag57.xml" /><Relationship Id="rId2" Type="http://schemas.openxmlformats.org/officeDocument/2006/relationships/slideLayout" Target="../slideLayouts/slideLayout2.xml" /><Relationship Id="rId20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ags" Target="../tags/tag104.xml" /><Relationship Id="rId16" Type="http://schemas.openxmlformats.org/officeDocument/2006/relationships/tags" Target="../tags/tag105.xml" /><Relationship Id="rId17" Type="http://schemas.openxmlformats.org/officeDocument/2006/relationships/tags" Target="../tags/tag106.xml" /><Relationship Id="rId18" Type="http://schemas.openxmlformats.org/officeDocument/2006/relationships/tags" Target="../tags/tag107.xml" /><Relationship Id="rId19" Type="http://schemas.openxmlformats.org/officeDocument/2006/relationships/tags" Target="../tags/tag108.xml" /><Relationship Id="rId2" Type="http://schemas.openxmlformats.org/officeDocument/2006/relationships/slideLayout" Target="../slideLayouts/slideLayout13.xml" /><Relationship Id="rId20" Type="http://schemas.openxmlformats.org/officeDocument/2006/relationships/image" Target="file:///D:\qq&#25991;&#20214;\712321467\Image\C2C\Image2\%7b75232B38-A165-1FB7-499C-2E1C792CACB5%7d.png" TargetMode="External" /><Relationship Id="rId21" Type="http://schemas.openxmlformats.org/officeDocument/2006/relationships/image" Target="../media/image3.png" /><Relationship Id="rId22" Type="http://schemas.openxmlformats.org/officeDocument/2006/relationships/tags" Target="../tags/tag109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slideLayout" Target="../slideLayouts/slideLayout35.xml" /><Relationship Id="rId11" Type="http://schemas.openxmlformats.org/officeDocument/2006/relationships/slideLayout" Target="../slideLayouts/slideLayout36.xml" /><Relationship Id="rId12" Type="http://schemas.openxmlformats.org/officeDocument/2006/relationships/image" Target="../media/image44.png" /><Relationship Id="rId13" Type="http://schemas.openxmlformats.org/officeDocument/2006/relationships/tags" Target="../tags/tag479.xml" /><Relationship Id="rId14" Type="http://schemas.openxmlformats.org/officeDocument/2006/relationships/image" Target="../media/image43.png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slideLayout" Target="../slideLayouts/slideLayout2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image" Target="file:///D:\qq&#25991;&#20214;\712321467\Image\C2C\Image2\%7b75232B38-A165-1FB7-499C-2E1C792CACB5%7d.png" TargetMode="External" /><Relationship Id="rId24" Type="http://schemas.openxmlformats.org/officeDocument/2006/relationships/image" Target="../media/image3.png" /><Relationship Id="rId25" Type="http://schemas.openxmlformats.org/officeDocument/2006/relationships/theme" Target="../theme/theme3.xml" /><Relationship Id="rId3" Type="http://schemas.openxmlformats.org/officeDocument/2006/relationships/slideLayout" Target="../slideLayouts/slideLayout28.xml" /><Relationship Id="rId4" Type="http://schemas.openxmlformats.org/officeDocument/2006/relationships/slideLayout" Target="../slideLayouts/slideLayout29.xml" /><Relationship Id="rId5" Type="http://schemas.openxmlformats.org/officeDocument/2006/relationships/slideLayout" Target="../slideLayouts/slideLayout30.xml" /><Relationship Id="rId6" Type="http://schemas.openxmlformats.org/officeDocument/2006/relationships/slideLayout" Target="../slideLayouts/slideLayout31.xml" /><Relationship Id="rId7" Type="http://schemas.openxmlformats.org/officeDocument/2006/relationships/slideLayout" Target="../slideLayouts/slideLayout32.xml" /><Relationship Id="rId8" Type="http://schemas.openxmlformats.org/officeDocument/2006/relationships/slideLayout" Target="../slideLayouts/slideLayout33.xml" /><Relationship Id="rId9" Type="http://schemas.openxmlformats.org/officeDocument/2006/relationships/slideLayout" Target="../slideLayouts/slideLayout3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9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21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2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9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9" r="8336" b="29506"/>
          <a:stretch>
            <a:fillRect/>
          </a:stretch>
        </p:blipFill>
        <p:spPr>
          <a:xfrm flipH="1">
            <a:off x="0" y="5082540"/>
            <a:ext cx="12192000" cy="17754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07" b="59955"/>
          <a:stretch>
            <a:fillRect/>
          </a:stretch>
        </p:blipFill>
        <p:spPr>
          <a:xfrm>
            <a:off x="11193780" y="572770"/>
            <a:ext cx="645795" cy="79184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 rot="1988615">
            <a:off x="7073210" y="586885"/>
            <a:ext cx="258422" cy="119042"/>
          </a:xfrm>
          <a:prstGeom prst="rect">
            <a:avLst/>
          </a:pr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073743875" descr="学科网 zxxk.com" title=""/>
          <p:cNvPicPr>
            <a:picLocks noChangeAspect="1"/>
          </p:cNvPicPr>
          <p:nvPr/>
        </p:nvPicPr>
        <p:blipFill>
          <a:blip r:embed="rId24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tags" Target="../tags/tag488.xml" /><Relationship Id="rId3" Type="http://schemas.openxmlformats.org/officeDocument/2006/relationships/tags" Target="../tags/tag48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45.jpeg" /><Relationship Id="rId3" Type="http://schemas.openxmlformats.org/officeDocument/2006/relationships/tags" Target="../tags/tag490.xml" /><Relationship Id="rId4" Type="http://schemas.openxmlformats.org/officeDocument/2006/relationships/tags" Target="../tags/tag491.xml" /><Relationship Id="rId5" Type="http://schemas.openxmlformats.org/officeDocument/2006/relationships/tags" Target="../tags/tag492.xml" /><Relationship Id="rId6" Type="http://schemas.openxmlformats.org/officeDocument/2006/relationships/tags" Target="../tags/tag493.xml" /><Relationship Id="rId7" Type="http://schemas.openxmlformats.org/officeDocument/2006/relationships/tags" Target="../tags/tag4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10" Type="http://schemas.openxmlformats.org/officeDocument/2006/relationships/tags" Target="../tags/tag499.xml" /><Relationship Id="rId11" Type="http://schemas.openxmlformats.org/officeDocument/2006/relationships/image" Target="../media/image50.jpeg" /><Relationship Id="rId12" Type="http://schemas.openxmlformats.org/officeDocument/2006/relationships/tags" Target="../tags/tag500.xml" /><Relationship Id="rId13" Type="http://schemas.openxmlformats.org/officeDocument/2006/relationships/image" Target="../media/image51.png" /><Relationship Id="rId14" Type="http://schemas.openxmlformats.org/officeDocument/2006/relationships/tags" Target="../tags/tag501.xml" /><Relationship Id="rId2" Type="http://schemas.openxmlformats.org/officeDocument/2006/relationships/tags" Target="../tags/tag495.xml" /><Relationship Id="rId3" Type="http://schemas.openxmlformats.org/officeDocument/2006/relationships/image" Target="../media/image46.jpeg" /><Relationship Id="rId4" Type="http://schemas.openxmlformats.org/officeDocument/2006/relationships/tags" Target="../tags/tag496.xml" /><Relationship Id="rId5" Type="http://schemas.openxmlformats.org/officeDocument/2006/relationships/image" Target="../media/image47.png" /><Relationship Id="rId6" Type="http://schemas.openxmlformats.org/officeDocument/2006/relationships/tags" Target="../tags/tag497.xml" /><Relationship Id="rId7" Type="http://schemas.openxmlformats.org/officeDocument/2006/relationships/image" Target="../media/image48.jpeg" /><Relationship Id="rId8" Type="http://schemas.openxmlformats.org/officeDocument/2006/relationships/tags" Target="../tags/tag498.xml" /><Relationship Id="rId9" Type="http://schemas.openxmlformats.org/officeDocument/2006/relationships/image" Target="../media/image49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tags" Target="../tags/tag502.xml" /><Relationship Id="rId3" Type="http://schemas.openxmlformats.org/officeDocument/2006/relationships/tags" Target="../tags/tag503.xml" /><Relationship Id="rId4" Type="http://schemas.openxmlformats.org/officeDocument/2006/relationships/tags" Target="../tags/tag50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52.jpeg" /><Relationship Id="rId3" Type="http://schemas.openxmlformats.org/officeDocument/2006/relationships/tags" Target="../tags/tag505.xml" /><Relationship Id="rId4" Type="http://schemas.openxmlformats.org/officeDocument/2006/relationships/tags" Target="../tags/tag506.xml" /><Relationship Id="rId5" Type="http://schemas.openxmlformats.org/officeDocument/2006/relationships/tags" Target="../tags/tag50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10" Type="http://schemas.openxmlformats.org/officeDocument/2006/relationships/tags" Target="../tags/tag513.xml" /><Relationship Id="rId11" Type="http://schemas.openxmlformats.org/officeDocument/2006/relationships/tags" Target="../tags/tag514.xml" /><Relationship Id="rId12" Type="http://schemas.openxmlformats.org/officeDocument/2006/relationships/tags" Target="../tags/tag515.xml" /><Relationship Id="rId13" Type="http://schemas.openxmlformats.org/officeDocument/2006/relationships/tags" Target="../tags/tag516.xml" /><Relationship Id="rId14" Type="http://schemas.openxmlformats.org/officeDocument/2006/relationships/tags" Target="../tags/tag517.xml" /><Relationship Id="rId15" Type="http://schemas.openxmlformats.org/officeDocument/2006/relationships/tags" Target="../tags/tag518.xml" /><Relationship Id="rId16" Type="http://schemas.openxmlformats.org/officeDocument/2006/relationships/tags" Target="../tags/tag519.xml" /><Relationship Id="rId17" Type="http://schemas.openxmlformats.org/officeDocument/2006/relationships/tags" Target="../tags/tag520.xml" /><Relationship Id="rId18" Type="http://schemas.openxmlformats.org/officeDocument/2006/relationships/tags" Target="../tags/tag521.xml" /><Relationship Id="rId19" Type="http://schemas.openxmlformats.org/officeDocument/2006/relationships/tags" Target="../tags/tag522.xml" /><Relationship Id="rId2" Type="http://schemas.openxmlformats.org/officeDocument/2006/relationships/tags" Target="../tags/tag508.xml" /><Relationship Id="rId20" Type="http://schemas.openxmlformats.org/officeDocument/2006/relationships/tags" Target="../tags/tag523.xml" /><Relationship Id="rId21" Type="http://schemas.openxmlformats.org/officeDocument/2006/relationships/tags" Target="../tags/tag524.xml" /><Relationship Id="rId22" Type="http://schemas.openxmlformats.org/officeDocument/2006/relationships/tags" Target="../tags/tag525.xml" /><Relationship Id="rId23" Type="http://schemas.openxmlformats.org/officeDocument/2006/relationships/tags" Target="../tags/tag526.xml" /><Relationship Id="rId3" Type="http://schemas.openxmlformats.org/officeDocument/2006/relationships/tags" Target="../tags/tag509.xml" /><Relationship Id="rId4" Type="http://schemas.openxmlformats.org/officeDocument/2006/relationships/image" Target="../media/image53.jpeg" /><Relationship Id="rId5" Type="http://schemas.openxmlformats.org/officeDocument/2006/relationships/tags" Target="../tags/tag510.xml" /><Relationship Id="rId6" Type="http://schemas.openxmlformats.org/officeDocument/2006/relationships/image" Target="../media/image54.jpeg" /><Relationship Id="rId7" Type="http://schemas.openxmlformats.org/officeDocument/2006/relationships/tags" Target="../tags/tag511.xml" /><Relationship Id="rId8" Type="http://schemas.openxmlformats.org/officeDocument/2006/relationships/image" Target="../media/image55.jpeg" /><Relationship Id="rId9" Type="http://schemas.openxmlformats.org/officeDocument/2006/relationships/tags" Target="../tags/tag5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10" Type="http://schemas.openxmlformats.org/officeDocument/2006/relationships/tags" Target="../tags/tag531.xml" /><Relationship Id="rId11" Type="http://schemas.openxmlformats.org/officeDocument/2006/relationships/image" Target="../media/image60.jpeg" /><Relationship Id="rId12" Type="http://schemas.openxmlformats.org/officeDocument/2006/relationships/tags" Target="../tags/tag532.xml" /><Relationship Id="rId13" Type="http://schemas.openxmlformats.org/officeDocument/2006/relationships/image" Target="../media/image61.jpeg" /><Relationship Id="rId14" Type="http://schemas.openxmlformats.org/officeDocument/2006/relationships/tags" Target="../tags/tag533.xml" /><Relationship Id="rId15" Type="http://schemas.openxmlformats.org/officeDocument/2006/relationships/tags" Target="../tags/tag534.xml" /><Relationship Id="rId16" Type="http://schemas.openxmlformats.org/officeDocument/2006/relationships/tags" Target="../tags/tag535.xml" /><Relationship Id="rId2" Type="http://schemas.openxmlformats.org/officeDocument/2006/relationships/tags" Target="../tags/tag527.xml" /><Relationship Id="rId3" Type="http://schemas.openxmlformats.org/officeDocument/2006/relationships/image" Target="../media/image56.png" /><Relationship Id="rId4" Type="http://schemas.openxmlformats.org/officeDocument/2006/relationships/tags" Target="../tags/tag528.xml" /><Relationship Id="rId5" Type="http://schemas.openxmlformats.org/officeDocument/2006/relationships/image" Target="../media/image57.jpeg" /><Relationship Id="rId6" Type="http://schemas.openxmlformats.org/officeDocument/2006/relationships/tags" Target="../tags/tag529.xml" /><Relationship Id="rId7" Type="http://schemas.openxmlformats.org/officeDocument/2006/relationships/image" Target="../media/image58.png" /><Relationship Id="rId8" Type="http://schemas.openxmlformats.org/officeDocument/2006/relationships/tags" Target="../tags/tag530.xml" /><Relationship Id="rId9" Type="http://schemas.openxmlformats.org/officeDocument/2006/relationships/image" Target="../media/image5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tags" Target="../tags/tag536.xml" /><Relationship Id="rId3" Type="http://schemas.openxmlformats.org/officeDocument/2006/relationships/tags" Target="../tags/tag537.xml" /><Relationship Id="rId4" Type="http://schemas.openxmlformats.org/officeDocument/2006/relationships/tags" Target="../tags/tag53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62.jpeg" /><Relationship Id="rId3" Type="http://schemas.openxmlformats.org/officeDocument/2006/relationships/tags" Target="../tags/tag539.xml" /><Relationship Id="rId4" Type="http://schemas.openxmlformats.org/officeDocument/2006/relationships/tags" Target="../tags/tag540.xml" /><Relationship Id="rId5" Type="http://schemas.openxmlformats.org/officeDocument/2006/relationships/tags" Target="../tags/tag54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tags" Target="../tags/tag542.xml" /><Relationship Id="rId3" Type="http://schemas.openxmlformats.org/officeDocument/2006/relationships/image" Target="../media/image61.jpeg" /><Relationship Id="rId4" Type="http://schemas.openxmlformats.org/officeDocument/2006/relationships/tags" Target="../tags/tag543.xml" /><Relationship Id="rId5" Type="http://schemas.openxmlformats.org/officeDocument/2006/relationships/tags" Target="../tags/tag54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tags" Target="../tags/tag545.xml" /><Relationship Id="rId3" Type="http://schemas.openxmlformats.org/officeDocument/2006/relationships/image" Target="../media/image63.jpeg" /><Relationship Id="rId4" Type="http://schemas.openxmlformats.org/officeDocument/2006/relationships/tags" Target="../tags/tag546.xml" /><Relationship Id="rId5" Type="http://schemas.openxmlformats.org/officeDocument/2006/relationships/image" Target="../media/image64.jpeg" /><Relationship Id="rId6" Type="http://schemas.openxmlformats.org/officeDocument/2006/relationships/tags" Target="../tags/tag547.xml" /><Relationship Id="rId7" Type="http://schemas.openxmlformats.org/officeDocument/2006/relationships/tags" Target="../tags/tag54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tags" Target="../tags/tag549.xml" /><Relationship Id="rId3" Type="http://schemas.openxmlformats.org/officeDocument/2006/relationships/image" Target="../media/image65.jpeg" /><Relationship Id="rId4" Type="http://schemas.openxmlformats.org/officeDocument/2006/relationships/tags" Target="../tags/tag550.xml" /><Relationship Id="rId5" Type="http://schemas.openxmlformats.org/officeDocument/2006/relationships/tags" Target="../tags/tag5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66.png" /><Relationship Id="rId3" Type="http://schemas.openxmlformats.org/officeDocument/2006/relationships/tags" Target="../tags/tag552.xml" /><Relationship Id="rId4" Type="http://schemas.openxmlformats.org/officeDocument/2006/relationships/tags" Target="../tags/tag553.xml" /><Relationship Id="rId5" Type="http://schemas.openxmlformats.org/officeDocument/2006/relationships/tags" Target="../tags/tag554.xml" /><Relationship Id="rId6" Type="http://schemas.openxmlformats.org/officeDocument/2006/relationships/tags" Target="../tags/tag55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tags" Target="../tags/tag556.xml" /><Relationship Id="rId3" Type="http://schemas.openxmlformats.org/officeDocument/2006/relationships/tags" Target="../tags/tag557.xml" /><Relationship Id="rId4" Type="http://schemas.openxmlformats.org/officeDocument/2006/relationships/tags" Target="../tags/tag558.xml" /><Relationship Id="rId5" Type="http://schemas.openxmlformats.org/officeDocument/2006/relationships/tags" Target="../tags/tag559.xml" /><Relationship Id="rId6" Type="http://schemas.openxmlformats.org/officeDocument/2006/relationships/tags" Target="../tags/tag560.xml" /><Relationship Id="rId7" Type="http://schemas.openxmlformats.org/officeDocument/2006/relationships/tags" Target="../tags/tag56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10" Type="http://schemas.openxmlformats.org/officeDocument/2006/relationships/tags" Target="../tags/tag566.xml" /><Relationship Id="rId11" Type="http://schemas.openxmlformats.org/officeDocument/2006/relationships/image" Target="../media/image71.jpeg" /><Relationship Id="rId12" Type="http://schemas.openxmlformats.org/officeDocument/2006/relationships/tags" Target="../tags/tag567.xml" /><Relationship Id="rId13" Type="http://schemas.openxmlformats.org/officeDocument/2006/relationships/image" Target="../media/image72.jpeg" /><Relationship Id="rId14" Type="http://schemas.openxmlformats.org/officeDocument/2006/relationships/tags" Target="../tags/tag568.xml" /><Relationship Id="rId15" Type="http://schemas.openxmlformats.org/officeDocument/2006/relationships/tags" Target="../tags/tag569.xml" /><Relationship Id="rId16" Type="http://schemas.openxmlformats.org/officeDocument/2006/relationships/tags" Target="../tags/tag570.xml" /><Relationship Id="rId2" Type="http://schemas.openxmlformats.org/officeDocument/2006/relationships/tags" Target="../tags/tag562.xml" /><Relationship Id="rId3" Type="http://schemas.openxmlformats.org/officeDocument/2006/relationships/image" Target="../media/image67.jpeg" /><Relationship Id="rId4" Type="http://schemas.openxmlformats.org/officeDocument/2006/relationships/tags" Target="../tags/tag563.xml" /><Relationship Id="rId5" Type="http://schemas.openxmlformats.org/officeDocument/2006/relationships/image" Target="../media/image68.jpeg" /><Relationship Id="rId6" Type="http://schemas.openxmlformats.org/officeDocument/2006/relationships/tags" Target="../tags/tag564.xml" /><Relationship Id="rId7" Type="http://schemas.openxmlformats.org/officeDocument/2006/relationships/image" Target="../media/image69.jpeg" /><Relationship Id="rId8" Type="http://schemas.openxmlformats.org/officeDocument/2006/relationships/tags" Target="../tags/tag565.xml" /><Relationship Id="rId9" Type="http://schemas.openxmlformats.org/officeDocument/2006/relationships/image" Target="../media/image70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73.jpeg" /><Relationship Id="rId3" Type="http://schemas.openxmlformats.org/officeDocument/2006/relationships/tags" Target="../tags/tag571.xml" /><Relationship Id="rId4" Type="http://schemas.openxmlformats.org/officeDocument/2006/relationships/image" Target="../media/image74.jpeg" /><Relationship Id="rId5" Type="http://schemas.openxmlformats.org/officeDocument/2006/relationships/tags" Target="../tags/tag572.xml" /><Relationship Id="rId6" Type="http://schemas.openxmlformats.org/officeDocument/2006/relationships/image" Target="../media/image75.jpeg" /><Relationship Id="rId7" Type="http://schemas.openxmlformats.org/officeDocument/2006/relationships/tags" Target="../tags/tag573.xml" /><Relationship Id="rId8" Type="http://schemas.openxmlformats.org/officeDocument/2006/relationships/tags" Target="../tags/tag574.xml" /><Relationship Id="rId9" Type="http://schemas.openxmlformats.org/officeDocument/2006/relationships/tags" Target="../tags/tag575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14400" y="2348590"/>
            <a:ext cx="7538400" cy="2160000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altLang="en-US" sz="7200"/>
              <a:t>4.1厨房中的物质和变化</a:t>
            </a:r>
            <a:endParaRPr altLang="en-US" sz="7200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5796" b="6074"/>
          <a:stretch>
            <a:fillRect/>
          </a:stretch>
        </p:blipFill>
        <p:spPr>
          <a:xfrm>
            <a:off x="1465580" y="1216660"/>
            <a:ext cx="3334385" cy="4424680"/>
          </a:xfrm>
          <a:prstGeom prst="rect">
            <a:avLst/>
          </a:prstGeom>
        </p:spPr>
      </p:pic>
      <p:sp>
        <p:nvSpPr>
          <p:cNvPr id="30" name="文本框 29" title=""/>
          <p:cNvSpPr txBox="1"/>
          <p:nvPr>
            <p:custDataLst>
              <p:tags r:id="rId4"/>
            </p:custDataLst>
          </p:nvPr>
        </p:nvSpPr>
        <p:spPr>
          <a:xfrm>
            <a:off x="5093970" y="2239645"/>
            <a:ext cx="653986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这个矿泉水瓶里有东西吗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5"/>
            </p:custDataLst>
          </p:nvPr>
        </p:nvSpPr>
        <p:spPr>
          <a:xfrm>
            <a:off x="5093970" y="3069590"/>
            <a:ext cx="6539865" cy="82994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怎么证明你的推测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你发现了什么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6"/>
            </p:custDataLst>
          </p:nvPr>
        </p:nvSpPr>
        <p:spPr>
          <a:xfrm>
            <a:off x="5093970" y="3963035"/>
            <a:ext cx="653986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  <a:cs typeface="楷体" charset="0"/>
              </a:rPr>
              <a:t>空气真实存在</a:t>
            </a:r>
            <a:endParaRPr lang="zh-CN" altLang="en-US" sz="3200">
              <a:solidFill>
                <a:srgbClr val="FF0000"/>
              </a:solidFill>
              <a:cs typeface="楷体" charset="0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文本框 29" title=""/>
          <p:cNvSpPr txBox="1"/>
          <p:nvPr>
            <p:custDataLst>
              <p:tags r:id="rId2"/>
            </p:custDataLst>
          </p:nvPr>
        </p:nvSpPr>
        <p:spPr>
          <a:xfrm>
            <a:off x="722630" y="937260"/>
            <a:ext cx="1023175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还有什么物质是</a:t>
            </a:r>
            <a:r>
              <a:rPr lang="zh-CN" altLang="en-US" sz="3200">
                <a:solidFill>
                  <a:srgbClr val="FF0000"/>
                </a:solidFill>
                <a:cs typeface="楷体" charset="0"/>
              </a:rPr>
              <a:t>真实存在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的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你能用什么方法感知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  <p:pic>
        <p:nvPicPr>
          <p:cNvPr id="2" name="图片 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11810" y="1893570"/>
            <a:ext cx="2204085" cy="2753360"/>
          </a:xfrm>
          <a:prstGeom prst="rect">
            <a:avLst/>
          </a:prstGeom>
        </p:spPr>
      </p:pic>
      <p:pic>
        <p:nvPicPr>
          <p:cNvPr id="7" name="图片 6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5011" t="10580" r="3898" b="4475"/>
          <a:stretch>
            <a:fillRect/>
          </a:stretch>
        </p:blipFill>
        <p:spPr>
          <a:xfrm>
            <a:off x="4103370" y="1893570"/>
            <a:ext cx="2804795" cy="2615565"/>
          </a:xfrm>
          <a:prstGeom prst="rect">
            <a:avLst/>
          </a:prstGeom>
        </p:spPr>
      </p:pic>
      <p:pic>
        <p:nvPicPr>
          <p:cNvPr id="8" name="图片 7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t="9111"/>
          <a:stretch>
            <a:fillRect/>
          </a:stretch>
        </p:blipFill>
        <p:spPr>
          <a:xfrm>
            <a:off x="8103870" y="1893570"/>
            <a:ext cx="3300095" cy="2615565"/>
          </a:xfrm>
          <a:prstGeom prst="rect">
            <a:avLst/>
          </a:prstGeom>
        </p:spPr>
      </p:pic>
      <p:pic>
        <p:nvPicPr>
          <p:cNvPr id="9" name="图片 8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100445" y="4224020"/>
            <a:ext cx="2886075" cy="1732280"/>
          </a:xfrm>
          <a:prstGeom prst="rect">
            <a:avLst/>
          </a:prstGeom>
        </p:spPr>
      </p:pic>
      <p:pic>
        <p:nvPicPr>
          <p:cNvPr id="10" name="图片 9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715895" y="3754120"/>
            <a:ext cx="2204085" cy="22021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11861800" y="105664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文本框 29" title=""/>
          <p:cNvSpPr txBox="1"/>
          <p:nvPr>
            <p:custDataLst>
              <p:tags r:id="rId2"/>
            </p:custDataLst>
          </p:nvPr>
        </p:nvSpPr>
        <p:spPr>
          <a:xfrm>
            <a:off x="722630" y="937260"/>
            <a:ext cx="1023175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所有客观存在的物体都称作物质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。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3"/>
            </p:custDataLst>
          </p:nvPr>
        </p:nvSpPr>
        <p:spPr>
          <a:xfrm>
            <a:off x="722630" y="1767205"/>
            <a:ext cx="10231755" cy="156845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下列选项中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，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不是物质的有哪些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A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精神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     B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思维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        C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面粉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       D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雨水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       F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辣椒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18615" y="1080135"/>
            <a:ext cx="3880485" cy="5175885"/>
          </a:xfrm>
          <a:prstGeom prst="rect">
            <a:avLst/>
          </a:prstGeom>
        </p:spPr>
      </p:pic>
      <p:sp>
        <p:nvSpPr>
          <p:cNvPr id="30" name="文本框 29" title=""/>
          <p:cNvSpPr txBox="1"/>
          <p:nvPr>
            <p:custDataLst>
              <p:tags r:id="rId4"/>
            </p:custDataLst>
          </p:nvPr>
        </p:nvSpPr>
        <p:spPr>
          <a:xfrm>
            <a:off x="5776595" y="2505710"/>
            <a:ext cx="5177790" cy="15684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厨房里有哪些物质呢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它们会发生怎样的变化呢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文本框 29" title=""/>
          <p:cNvSpPr txBox="1"/>
          <p:nvPr>
            <p:custDataLst>
              <p:tags r:id="rId2"/>
            </p:custDataLst>
          </p:nvPr>
        </p:nvSpPr>
        <p:spPr>
          <a:xfrm>
            <a:off x="678180" y="983615"/>
            <a:ext cx="1027620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这些物质有什么特征呢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它们有什么用途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  <p:graphicFrame>
        <p:nvGraphicFramePr>
          <p:cNvPr id="2" name="表格 1" title="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89915" y="1193165"/>
          <a:ext cx="10810875" cy="557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7810"/>
                <a:gridCol w="2323465"/>
                <a:gridCol w="1381760"/>
                <a:gridCol w="2529840"/>
                <a:gridCol w="1777999"/>
              </a:tblGrid>
              <a:tr h="454660"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物质</a:t>
                      </a: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gridSpan="3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特征</a:t>
                      </a: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用途</a:t>
                      </a: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56896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颜色</a:t>
                      </a: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状态</a:t>
                      </a: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其他特征</a:t>
                      </a: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/>
                        <a:t>食盐</a:t>
                      </a:r>
                      <a:endParaRPr lang="zh-CN" altLang="en-US" sz="2800"/>
                    </a:p>
                    <a:p>
                      <a:pPr algn="l">
                        <a:buNone/>
                      </a:pPr>
                      <a:endParaRPr lang="zh-CN" altLang="en-US" sz="2800"/>
                    </a:p>
                    <a:p>
                      <a:pPr algn="l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/>
                        <a:t>水</a:t>
                      </a:r>
                      <a:endParaRPr lang="zh-CN" altLang="en-US" sz="2800"/>
                    </a:p>
                    <a:p>
                      <a:pPr algn="l">
                        <a:buNone/>
                      </a:pPr>
                      <a:endParaRPr lang="zh-CN" altLang="en-US" sz="2800"/>
                    </a:p>
                    <a:p>
                      <a:pPr algn="l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/>
                        <a:t>铁锅</a:t>
                      </a:r>
                      <a:endParaRPr lang="zh-CN" altLang="en-US" sz="2800"/>
                    </a:p>
                    <a:p>
                      <a:pPr algn="l">
                        <a:buNone/>
                      </a:pPr>
                      <a:endParaRPr lang="zh-CN" altLang="en-US" sz="2800"/>
                    </a:p>
                    <a:p>
                      <a:pPr algn="l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pic>
        <p:nvPicPr>
          <p:cNvPr id="3" name="图片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14525" y="5064760"/>
            <a:ext cx="1270635" cy="1270635"/>
          </a:xfrm>
          <a:prstGeom prst="rect">
            <a:avLst/>
          </a:prstGeom>
        </p:spPr>
      </p:pic>
      <p:pic>
        <p:nvPicPr>
          <p:cNvPr id="4" name="图片 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914525" y="2337435"/>
            <a:ext cx="1232535" cy="1271270"/>
          </a:xfrm>
          <a:prstGeom prst="rect">
            <a:avLst/>
          </a:prstGeom>
        </p:spPr>
      </p:pic>
      <p:pic>
        <p:nvPicPr>
          <p:cNvPr id="5" name="图片 4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14525" y="3700780"/>
            <a:ext cx="1271905" cy="1271905"/>
          </a:xfrm>
          <a:prstGeom prst="rect">
            <a:avLst/>
          </a:prstGeom>
        </p:spPr>
      </p:pic>
      <p:sp>
        <p:nvSpPr>
          <p:cNvPr id="6" name="文本框 5" title=""/>
          <p:cNvSpPr txBox="1"/>
          <p:nvPr>
            <p:custDataLst>
              <p:tags r:id="rId10"/>
            </p:custDataLst>
          </p:nvPr>
        </p:nvSpPr>
        <p:spPr>
          <a:xfrm>
            <a:off x="3649345" y="2681605"/>
            <a:ext cx="1485900" cy="5835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白色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1"/>
            </p:custDataLst>
          </p:nvPr>
        </p:nvSpPr>
        <p:spPr>
          <a:xfrm>
            <a:off x="5637530" y="2403475"/>
            <a:ext cx="1485900" cy="107632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固态微小晶体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12"/>
            </p:custDataLst>
          </p:nvPr>
        </p:nvSpPr>
        <p:spPr>
          <a:xfrm>
            <a:off x="7625715" y="2403475"/>
            <a:ext cx="1485900" cy="107632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遇水能够溶解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13"/>
            </p:custDataLst>
          </p:nvPr>
        </p:nvSpPr>
        <p:spPr>
          <a:xfrm>
            <a:off x="9613900" y="2681605"/>
            <a:ext cx="1485900" cy="5835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调味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文本框 10" title=""/>
          <p:cNvSpPr txBox="1"/>
          <p:nvPr>
            <p:custDataLst>
              <p:tags r:id="rId14"/>
            </p:custDataLst>
          </p:nvPr>
        </p:nvSpPr>
        <p:spPr>
          <a:xfrm>
            <a:off x="3688715" y="3855085"/>
            <a:ext cx="1485900" cy="107632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无色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透明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15"/>
            </p:custDataLst>
          </p:nvPr>
        </p:nvSpPr>
        <p:spPr>
          <a:xfrm>
            <a:off x="5657215" y="4133215"/>
            <a:ext cx="1485900" cy="5835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液体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文本框 12" title=""/>
          <p:cNvSpPr txBox="1"/>
          <p:nvPr>
            <p:custDataLst>
              <p:tags r:id="rId16"/>
            </p:custDataLst>
          </p:nvPr>
        </p:nvSpPr>
        <p:spPr>
          <a:xfrm>
            <a:off x="7625715" y="3855085"/>
            <a:ext cx="1485900" cy="107632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能够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流动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文本框 13" title=""/>
          <p:cNvSpPr txBox="1"/>
          <p:nvPr>
            <p:custDataLst>
              <p:tags r:id="rId17"/>
            </p:custDataLst>
          </p:nvPr>
        </p:nvSpPr>
        <p:spPr>
          <a:xfrm>
            <a:off x="9519285" y="3855085"/>
            <a:ext cx="1955800" cy="107632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洗涤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</a:rPr>
              <a:t>、</a:t>
            </a:r>
            <a:endParaRPr lang="en-US" altLang="zh-CN" sz="320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煮饭……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18"/>
            </p:custDataLst>
          </p:nvPr>
        </p:nvSpPr>
        <p:spPr>
          <a:xfrm>
            <a:off x="3370580" y="5229225"/>
            <a:ext cx="2218690" cy="5835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铁锅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</a:rPr>
              <a:t>：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黑色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文本框 15" title=""/>
          <p:cNvSpPr txBox="1"/>
          <p:nvPr>
            <p:custDataLst>
              <p:tags r:id="rId19"/>
            </p:custDataLst>
          </p:nvPr>
        </p:nvSpPr>
        <p:spPr>
          <a:xfrm>
            <a:off x="5637530" y="5394325"/>
            <a:ext cx="1485900" cy="5835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固态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文本框 16" title=""/>
          <p:cNvSpPr txBox="1"/>
          <p:nvPr>
            <p:custDataLst>
              <p:tags r:id="rId20"/>
            </p:custDataLst>
          </p:nvPr>
        </p:nvSpPr>
        <p:spPr>
          <a:xfrm>
            <a:off x="6958330" y="5201285"/>
            <a:ext cx="2714625" cy="979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铁锅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</a:rPr>
              <a:t>：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导热好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把手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</a:rPr>
              <a:t>：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导热差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21"/>
            </p:custDataLst>
          </p:nvPr>
        </p:nvSpPr>
        <p:spPr>
          <a:xfrm>
            <a:off x="9613900" y="5394325"/>
            <a:ext cx="1485900" cy="5835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做饭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文本框 18" title=""/>
          <p:cNvSpPr txBox="1"/>
          <p:nvPr>
            <p:custDataLst>
              <p:tags r:id="rId22"/>
            </p:custDataLst>
          </p:nvPr>
        </p:nvSpPr>
        <p:spPr>
          <a:xfrm>
            <a:off x="3375660" y="5751830"/>
            <a:ext cx="2218690" cy="5835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把手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</a:rPr>
              <a:t>：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</a:rPr>
              <a:t>棕色</a:t>
            </a:r>
            <a:endParaRPr lang="zh-CN" altLang="en-US" sz="3200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2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文本框 29" title=""/>
          <p:cNvSpPr txBox="1"/>
          <p:nvPr>
            <p:custDataLst>
              <p:tags r:id="rId2"/>
            </p:custDataLst>
          </p:nvPr>
        </p:nvSpPr>
        <p:spPr>
          <a:xfrm>
            <a:off x="2389505" y="378460"/>
            <a:ext cx="51777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accent1"/>
                </a:solidFill>
                <a:cs typeface="楷体" charset="0"/>
              </a:rPr>
              <a:t>所有的物质都会发生变化吗</a:t>
            </a:r>
            <a:r>
              <a:rPr lang="en-US" altLang="zh-CN" sz="3200">
                <a:solidFill>
                  <a:schemeClr val="accent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accent1"/>
              </a:solidFill>
              <a:cs typeface="楷体" charset="0"/>
            </a:endParaRPr>
          </a:p>
        </p:txBody>
      </p:sp>
      <p:pic>
        <p:nvPicPr>
          <p:cNvPr id="10" name="图片 9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3424" t="7611" r="4913"/>
          <a:stretch>
            <a:fillRect/>
          </a:stretch>
        </p:blipFill>
        <p:spPr>
          <a:xfrm>
            <a:off x="396875" y="1153160"/>
            <a:ext cx="3838575" cy="2657475"/>
          </a:xfrm>
          <a:prstGeom prst="rect">
            <a:avLst/>
          </a:prstGeom>
        </p:spPr>
      </p:pic>
      <p:pic>
        <p:nvPicPr>
          <p:cNvPr id="13" name="图片 12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96875" y="3790950"/>
            <a:ext cx="3838575" cy="2435860"/>
          </a:xfrm>
          <a:prstGeom prst="rect">
            <a:avLst/>
          </a:prstGeom>
        </p:spPr>
      </p:pic>
      <p:pic>
        <p:nvPicPr>
          <p:cNvPr id="21" name="图片 20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305935" y="1189990"/>
            <a:ext cx="3562985" cy="2436495"/>
          </a:xfrm>
          <a:prstGeom prst="rect">
            <a:avLst/>
          </a:prstGeom>
        </p:spPr>
      </p:pic>
      <p:pic>
        <p:nvPicPr>
          <p:cNvPr id="24" name="图片 23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305935" y="3790950"/>
            <a:ext cx="3562350" cy="2435860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r="8173"/>
          <a:stretch>
            <a:fillRect/>
          </a:stretch>
        </p:blipFill>
        <p:spPr>
          <a:xfrm>
            <a:off x="7939405" y="1189990"/>
            <a:ext cx="3838575" cy="2435860"/>
          </a:xfrm>
          <a:prstGeom prst="rect">
            <a:avLst/>
          </a:prstGeom>
        </p:spPr>
      </p:pic>
      <p:pic>
        <p:nvPicPr>
          <p:cNvPr id="26" name="图片 25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943215" y="3790950"/>
            <a:ext cx="3820795" cy="2413635"/>
          </a:xfrm>
          <a:prstGeom prst="rect">
            <a:avLst/>
          </a:prstGeom>
        </p:spPr>
      </p:pic>
      <p:sp>
        <p:nvSpPr>
          <p:cNvPr id="27" name="文本框 26" title=""/>
          <p:cNvSpPr txBox="1"/>
          <p:nvPr>
            <p:custDataLst>
              <p:tags r:id="rId15"/>
            </p:custDataLst>
          </p:nvPr>
        </p:nvSpPr>
        <p:spPr>
          <a:xfrm>
            <a:off x="3018155" y="3251835"/>
            <a:ext cx="6137275" cy="82994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lt1"/>
                </a:solidFill>
                <a:cs typeface="楷体" charset="0"/>
              </a:rPr>
              <a:t>是的</a:t>
            </a:r>
            <a:r>
              <a:rPr lang="en-US" altLang="zh-CN" sz="3200">
                <a:solidFill>
                  <a:schemeClr val="lt1"/>
                </a:solidFill>
                <a:cs typeface="楷体" charset="0"/>
              </a:rPr>
              <a:t>，</a:t>
            </a:r>
            <a:r>
              <a:rPr lang="zh-CN" altLang="en-US" sz="3200">
                <a:solidFill>
                  <a:schemeClr val="lt1"/>
                </a:solidFill>
                <a:cs typeface="楷体" charset="0"/>
              </a:rPr>
              <a:t>所有的物质都会发生变化</a:t>
            </a:r>
            <a:endParaRPr lang="zh-CN" altLang="en-US" sz="3200">
              <a:solidFill>
                <a:schemeClr val="lt1"/>
              </a:solidFill>
              <a:cs typeface="楷体" charset="0"/>
            </a:endParaRPr>
          </a:p>
        </p:txBody>
      </p:sp>
    </p:spTree>
    <p:custDataLst>
      <p:tags r:id="rId1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 title="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56920" y="1949450"/>
          <a:ext cx="10566400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6175"/>
                <a:gridCol w="3158807"/>
                <a:gridCol w="3158807"/>
                <a:gridCol w="1832610"/>
              </a:tblGrid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物质的变化</a:t>
                      </a: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变化前的特征</a:t>
                      </a: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变化后的特征</a:t>
                      </a: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是否产生新物质</a:t>
                      </a:r>
                      <a:endParaRPr lang="zh-CN" altLang="en-US" sz="3200"/>
                    </a:p>
                  </a:txBody>
                  <a:tcPr anchor="ctr"/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冰块融化</a:t>
                      </a: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苹果氧化</a:t>
                      </a: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</a:tr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面团发酵</a:t>
                      </a: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食盐溶解</a:t>
                      </a: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标题 2" title="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57555" y="733425"/>
            <a:ext cx="10566400" cy="1115060"/>
          </a:xfrm>
        </p:spPr>
        <p:txBody>
          <a:bodyPr vert="horz" wrap="square" lIns="0" tIns="0" rIns="0" bIns="0" rtlCol="0" anchor="ctr">
            <a:normAutofit/>
          </a:bodyPr>
          <a:lstStyle>
            <a:lvl1pPr algn="ctr">
              <a:defRPr sz="6600">
                <a:solidFill>
                  <a:schemeClr val="accent1"/>
                </a:solidFill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3555">
                <a:sym typeface="+mn-ea"/>
              </a:rPr>
              <a:t>物质的变化有哪些相同之处？又有哪些不同之处？</a:t>
            </a:r>
            <a:endParaRPr lang="zh-CN" altLang="en-US" sz="3555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b="10093"/>
          <a:stretch>
            <a:fillRect/>
          </a:stretch>
        </p:blipFill>
        <p:spPr>
          <a:xfrm>
            <a:off x="1343025" y="1363980"/>
            <a:ext cx="3896995" cy="4575810"/>
          </a:xfrm>
          <a:prstGeom prst="rect">
            <a:avLst/>
          </a:prstGeom>
        </p:spPr>
      </p:pic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5372100" y="2644775"/>
            <a:ext cx="5967730" cy="226377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无色透明固体</a:t>
            </a:r>
            <a:r>
              <a:rPr lang="zh-CN" altLang="en-US" sz="3200">
                <a:solidFill>
                  <a:schemeClr val="tx1"/>
                </a:solidFill>
                <a:cs typeface="Arial" panose="020b0604020202090204" pitchFamily="34" charset="0"/>
              </a:rPr>
              <a:t>→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无色透明液体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没有产生新的物质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（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变化可逆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）</a:t>
            </a:r>
            <a:endParaRPr lang="en-US" altLang="zh-CN" sz="3200">
              <a:solidFill>
                <a:schemeClr val="bg2">
                  <a:lumMod val="50000"/>
                </a:schemeClr>
              </a:solidFill>
              <a:cs typeface="楷体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水可以在低温环境下重新结冰</a:t>
            </a:r>
            <a:endParaRPr lang="zh-CN" altLang="en-US" sz="3200">
              <a:solidFill>
                <a:schemeClr val="bg2">
                  <a:lumMod val="50000"/>
                </a:schemeClr>
              </a:solidFill>
              <a:cs typeface="楷体" charset="0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2"/>
            </p:custDataLst>
          </p:nvPr>
        </p:nvSpPr>
        <p:spPr>
          <a:xfrm>
            <a:off x="5823585" y="2640330"/>
            <a:ext cx="5628640" cy="23069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白色</a:t>
            </a:r>
            <a:r>
              <a:rPr lang="zh-CN" altLang="en-US" sz="3200">
                <a:solidFill>
                  <a:schemeClr val="tx1"/>
                </a:solidFill>
                <a:cs typeface="Arial" panose="020b0604020202090204" pitchFamily="34" charset="0"/>
              </a:rPr>
              <a:t>→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黄色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产生新的物质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（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黄色物质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）（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变化不可逆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）</a:t>
            </a:r>
            <a:endParaRPr lang="en-US" altLang="zh-CN" sz="3200">
              <a:solidFill>
                <a:schemeClr val="bg2">
                  <a:lumMod val="50000"/>
                </a:schemeClr>
              </a:solidFill>
              <a:cs typeface="楷体" charset="0"/>
            </a:endParaRPr>
          </a:p>
        </p:txBody>
      </p:sp>
      <p:pic>
        <p:nvPicPr>
          <p:cNvPr id="26" name="图片 25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94080" y="1893570"/>
            <a:ext cx="4929505" cy="34677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2"/>
            </p:custDataLst>
          </p:nvPr>
        </p:nvSpPr>
        <p:spPr>
          <a:xfrm>
            <a:off x="5937250" y="2395220"/>
            <a:ext cx="5615940" cy="15684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Arial" panose="020b0604020202090204" pitchFamily="34" charset="0"/>
              </a:rPr>
              <a:t>体积小</a:t>
            </a:r>
            <a:r>
              <a:rPr lang="en-US" altLang="zh-CN" sz="3200">
                <a:solidFill>
                  <a:schemeClr val="tx1"/>
                </a:solidFill>
                <a:cs typeface="Arial" panose="020b0604020202090204" pitchFamily="34" charset="0"/>
              </a:rPr>
              <a:t>，</a:t>
            </a:r>
            <a:r>
              <a:rPr lang="zh-CN" altLang="en-US" sz="3200">
                <a:solidFill>
                  <a:schemeClr val="tx1"/>
                </a:solidFill>
                <a:cs typeface="Arial" panose="020b0604020202090204" pitchFamily="34" charset="0"/>
              </a:rPr>
              <a:t>无孔→体积大</a:t>
            </a:r>
            <a:r>
              <a:rPr lang="en-US" altLang="zh-CN" sz="3200">
                <a:solidFill>
                  <a:schemeClr val="tx1"/>
                </a:solidFill>
                <a:cs typeface="Arial" panose="020b0604020202090204" pitchFamily="34" charset="0"/>
              </a:rPr>
              <a:t>，</a:t>
            </a:r>
            <a:r>
              <a:rPr lang="zh-CN" altLang="en-US" sz="3200">
                <a:solidFill>
                  <a:schemeClr val="tx1"/>
                </a:solidFill>
                <a:cs typeface="Arial" panose="020b0604020202090204" pitchFamily="34" charset="0"/>
              </a:rPr>
              <a:t>有孔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产生新物质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（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变化不可逆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）</a:t>
            </a:r>
            <a:endParaRPr lang="en-US" altLang="zh-CN" sz="3200">
              <a:solidFill>
                <a:schemeClr val="bg2">
                  <a:lumMod val="50000"/>
                </a:schemeClr>
              </a:solidFill>
              <a:cs typeface="楷体" charset="0"/>
            </a:endParaRPr>
          </a:p>
        </p:txBody>
      </p:sp>
      <p:grpSp>
        <p:nvGrpSpPr>
          <p:cNvPr id="6" name="组合 5" title=""/>
          <p:cNvGrpSpPr/>
          <p:nvPr/>
        </p:nvGrpSpPr>
        <p:grpSpPr>
          <a:xfrm>
            <a:off x="1527583" y="1141082"/>
            <a:ext cx="4242435" cy="5052073"/>
            <a:chOff x="758" y="1200"/>
            <a:chExt cx="7248" cy="9287"/>
          </a:xfrm>
        </p:grpSpPr>
        <p:pic>
          <p:nvPicPr>
            <p:cNvPr id="3" name="图片 2" descr="3f4263e49a396d82c1767dce7a83634d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rcRect t="34974" b="40999"/>
            <a:stretch>
              <a:fillRect/>
            </a:stretch>
          </p:blipFill>
          <p:spPr>
            <a:xfrm>
              <a:off x="758" y="1200"/>
              <a:ext cx="7248" cy="4407"/>
            </a:xfrm>
            <a:prstGeom prst="rect">
              <a:avLst/>
            </a:prstGeom>
          </p:spPr>
        </p:pic>
        <p:pic>
          <p:nvPicPr>
            <p:cNvPr id="5" name="图片 4" descr="1009ffefceea138fdfdff999bdd6903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rcRect t="15370" b="33944"/>
            <a:stretch>
              <a:fillRect/>
            </a:stretch>
          </p:blipFill>
          <p:spPr>
            <a:xfrm>
              <a:off x="779" y="5607"/>
              <a:ext cx="7221" cy="4880"/>
            </a:xfrm>
            <a:prstGeom prst="rect">
              <a:avLst/>
            </a:prstGeom>
          </p:spPr>
        </p:pic>
      </p:grp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2"/>
            </p:custDataLst>
          </p:nvPr>
        </p:nvSpPr>
        <p:spPr>
          <a:xfrm>
            <a:off x="7310120" y="2395220"/>
            <a:ext cx="4243070" cy="23069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白色固体</a:t>
            </a:r>
            <a:r>
              <a:rPr lang="zh-CN" altLang="en-US" sz="3200">
                <a:solidFill>
                  <a:schemeClr val="tx1"/>
                </a:solidFill>
                <a:cs typeface="Arial" panose="020b0604020202090204" pitchFamily="34" charset="0"/>
              </a:rPr>
              <a:t>→颗粒消失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不产生新物质</a:t>
            </a:r>
            <a:endParaRPr lang="zh-CN" altLang="en-US" sz="3200">
              <a:solidFill>
                <a:schemeClr val="bg2">
                  <a:lumMod val="50000"/>
                </a:schemeClr>
              </a:solidFill>
              <a:cs typeface="楷体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（</a:t>
            </a:r>
            <a:r>
              <a:rPr lang="zh-CN" altLang="en-US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变化可逆</a:t>
            </a:r>
            <a:r>
              <a:rPr lang="en-US" altLang="zh-CN" sz="3200">
                <a:solidFill>
                  <a:schemeClr val="bg2">
                    <a:lumMod val="50000"/>
                  </a:schemeClr>
                </a:solidFill>
                <a:cs typeface="楷体" charset="0"/>
              </a:rPr>
              <a:t>）</a:t>
            </a:r>
            <a:endParaRPr lang="en-US" altLang="zh-CN" sz="3200">
              <a:solidFill>
                <a:schemeClr val="bg2">
                  <a:lumMod val="50000"/>
                </a:schemeClr>
              </a:solidFill>
              <a:cs typeface="楷体" charset="0"/>
            </a:endParaRPr>
          </a:p>
        </p:txBody>
      </p:sp>
      <p:pic>
        <p:nvPicPr>
          <p:cNvPr id="2" name="图片 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50850" y="1650365"/>
            <a:ext cx="6743700" cy="35572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02585" y="1870710"/>
            <a:ext cx="3447415" cy="4307840"/>
          </a:xfrm>
          <a:prstGeom prst="rect">
            <a:avLst/>
          </a:prstGeom>
        </p:spPr>
      </p:pic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6628765" y="3609975"/>
            <a:ext cx="249364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蒸发食盐水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</p:txBody>
      </p:sp>
      <p:sp>
        <p:nvSpPr>
          <p:cNvPr id="2" name="标题 1" title="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>
                <a:sym typeface="+mn-ea"/>
              </a:rPr>
              <a:t>怎样验证食盐溶解是物理变化？</a:t>
            </a:r>
            <a:endParaRPr lang="zh-CN" altLang="en-US"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>
            <p:custDataLst>
              <p:tags r:id="rId2"/>
            </p:custDataLst>
          </p:nvPr>
        </p:nvSpPr>
        <p:spPr>
          <a:xfrm>
            <a:off x="2548255" y="3725545"/>
            <a:ext cx="1925320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物质变化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</p:txBody>
      </p:sp>
      <p:sp>
        <p:nvSpPr>
          <p:cNvPr id="10" name="左大括号 9" title=""/>
          <p:cNvSpPr/>
          <p:nvPr>
            <p:custDataLst>
              <p:tags r:id="rId3"/>
            </p:custDataLst>
          </p:nvPr>
        </p:nvSpPr>
        <p:spPr>
          <a:xfrm>
            <a:off x="4312285" y="3429000"/>
            <a:ext cx="344805" cy="156845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title=""/>
          <p:cNvSpPr txBox="1"/>
          <p:nvPr>
            <p:custDataLst>
              <p:tags r:id="rId4"/>
            </p:custDataLst>
          </p:nvPr>
        </p:nvSpPr>
        <p:spPr>
          <a:xfrm>
            <a:off x="4763770" y="3014345"/>
            <a:ext cx="5645150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不产生新物质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：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物理变化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4722495" y="4458970"/>
            <a:ext cx="5068570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产生新物质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：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化学变化</a:t>
            </a:r>
            <a:endParaRPr lang="zh-CN" altLang="en-US" sz="3200">
              <a:solidFill>
                <a:schemeClr val="tx1"/>
              </a:solidFill>
              <a:cs typeface="楷体" charset="0"/>
            </a:endParaRPr>
          </a:p>
        </p:txBody>
      </p:sp>
      <p:sp>
        <p:nvSpPr>
          <p:cNvPr id="3" name="标题 2" title="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5960" y="718185"/>
            <a:ext cx="10800080" cy="1264920"/>
          </a:xfrm>
        </p:spPr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555">
                <a:sym typeface="+mn-ea"/>
              </a:rPr>
              <a:t>根据变化是否产生新物质，可以将物质的变化分为两类：物理变化和化学变化。</a:t>
            </a:r>
            <a:endParaRPr lang="zh-CN" altLang="en-US" sz="3555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2"/>
            </p:custDataLst>
          </p:nvPr>
        </p:nvSpPr>
        <p:spPr>
          <a:xfrm>
            <a:off x="832485" y="972820"/>
            <a:ext cx="1052766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这些物质的变化属于哪一类呢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  <p:pic>
        <p:nvPicPr>
          <p:cNvPr id="2" name="图片 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7" r="20894"/>
          <a:stretch>
            <a:fillRect/>
          </a:stretch>
        </p:blipFill>
        <p:spPr>
          <a:xfrm>
            <a:off x="407035" y="2310765"/>
            <a:ext cx="1972945" cy="2659380"/>
          </a:xfrm>
          <a:prstGeom prst="rect">
            <a:avLst/>
          </a:prstGeom>
        </p:spPr>
      </p:pic>
      <p:pic>
        <p:nvPicPr>
          <p:cNvPr id="16" name="图片 15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7" r="20894"/>
          <a:stretch>
            <a:fillRect/>
          </a:stretch>
        </p:blipFill>
        <p:spPr>
          <a:xfrm>
            <a:off x="4151630" y="2310765"/>
            <a:ext cx="2082165" cy="2658745"/>
          </a:xfrm>
          <a:prstGeom prst="rect">
            <a:avLst/>
          </a:prstGeom>
        </p:spPr>
      </p:pic>
      <p:pic>
        <p:nvPicPr>
          <p:cNvPr id="3" name="图片 2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235065" y="2310765"/>
            <a:ext cx="1958975" cy="2614295"/>
          </a:xfrm>
          <a:prstGeom prst="rect">
            <a:avLst/>
          </a:prstGeom>
        </p:spPr>
      </p:pic>
      <p:pic>
        <p:nvPicPr>
          <p:cNvPr id="5" name="图片 4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195310" y="2310765"/>
            <a:ext cx="1903730" cy="2614930"/>
          </a:xfrm>
          <a:prstGeom prst="rect">
            <a:avLst/>
          </a:prstGeom>
        </p:spPr>
      </p:pic>
      <p:pic>
        <p:nvPicPr>
          <p:cNvPr id="6" name="图片 5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100310" y="2310765"/>
            <a:ext cx="1743075" cy="2614930"/>
          </a:xfrm>
          <a:prstGeom prst="rect">
            <a:avLst/>
          </a:prstGeom>
        </p:spPr>
      </p:pic>
      <p:pic>
        <p:nvPicPr>
          <p:cNvPr id="7" name="图片 6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381250" y="2310765"/>
            <a:ext cx="1769110" cy="2658110"/>
          </a:xfrm>
          <a:prstGeom prst="rect">
            <a:avLst/>
          </a:prstGeom>
        </p:spPr>
      </p:pic>
      <p:sp>
        <p:nvSpPr>
          <p:cNvPr id="8" name="文本框 7" title=""/>
          <p:cNvSpPr txBox="1"/>
          <p:nvPr>
            <p:custDataLst>
              <p:tags r:id="rId15"/>
            </p:custDataLst>
          </p:nvPr>
        </p:nvSpPr>
        <p:spPr>
          <a:xfrm>
            <a:off x="832485" y="5145405"/>
            <a:ext cx="1052766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你还能举出一些物理变化或化学变化的例子吗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</p:spTree>
    <p:custDataLst>
      <p:tags r:id="rId1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title="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4" r="7646"/>
          <a:stretch>
            <a:fillRect/>
          </a:stretch>
        </p:blipFill>
        <p:spPr>
          <a:xfrm>
            <a:off x="8664328" y="1878392"/>
            <a:ext cx="3101215" cy="3101215"/>
          </a:xfrm>
          <a:prstGeom prst="rect">
            <a:avLst/>
          </a:prstGeom>
        </p:spPr>
      </p:pic>
      <p:pic>
        <p:nvPicPr>
          <p:cNvPr id="4" name="图片 3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131" y="1878392"/>
            <a:ext cx="4809639" cy="3101215"/>
          </a:xfrm>
          <a:prstGeom prst="rect">
            <a:avLst/>
          </a:prstGeom>
        </p:spPr>
      </p:pic>
      <p:pic>
        <p:nvPicPr>
          <p:cNvPr id="5" name="图片 4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" r="31362"/>
          <a:stretch>
            <a:fillRect/>
          </a:stretch>
        </p:blipFill>
        <p:spPr>
          <a:xfrm>
            <a:off x="388358" y="1878392"/>
            <a:ext cx="3101215" cy="3101215"/>
          </a:xfrm>
          <a:prstGeom prst="rect">
            <a:avLst/>
          </a:prstGeom>
        </p:spPr>
      </p:pic>
      <p:sp>
        <p:nvSpPr>
          <p:cNvPr id="7" name="文本框 6" title=""/>
          <p:cNvSpPr txBox="1"/>
          <p:nvPr>
            <p:custDataLst>
              <p:tags r:id="rId8"/>
            </p:custDataLst>
          </p:nvPr>
        </p:nvSpPr>
        <p:spPr>
          <a:xfrm>
            <a:off x="832485" y="972820"/>
            <a:ext cx="10527665" cy="82994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这些物质的变化改变的是什么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r>
              <a:rPr lang="zh-CN" altLang="en-US" sz="3200">
                <a:solidFill>
                  <a:schemeClr val="tx1"/>
                </a:solidFill>
                <a:cs typeface="楷体" charset="0"/>
              </a:rPr>
              <a:t>有新物质产生吗</a:t>
            </a:r>
            <a:r>
              <a:rPr lang="en-US" altLang="zh-CN" sz="3200">
                <a:solidFill>
                  <a:schemeClr val="tx1"/>
                </a:solidFill>
                <a:cs typeface="楷体" charset="0"/>
              </a:rPr>
              <a:t>？</a:t>
            </a:r>
            <a:endParaRPr lang="en-US" altLang="zh-CN" sz="3200">
              <a:solidFill>
                <a:schemeClr val="tx1"/>
              </a:solidFill>
              <a:cs typeface="楷体" charset="0"/>
            </a:endParaRPr>
          </a:p>
        </p:txBody>
      </p:sp>
    </p:spTree>
    <p:custDataLst>
      <p:tags r:id="rId9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ISNUMDGMTITLE" val="0"/>
  <p:tag name="KSO_WM_UNIT_LAYERLEVEL" val="1"/>
  <p:tag name="KSO_WM_UNIT_NOCLEAR" val="0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ISNUMDGMTITLE" val="0"/>
  <p:tag name="KSO_WM_UNIT_LAYERLEVEL" val="1"/>
  <p:tag name="KSO_WM_UNIT_NOCLEAR" val="0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ISNUMDGMTITLE" val="0"/>
  <p:tag name="KSO_WM_UNIT_LAYERLEVEL" val="1"/>
  <p:tag name="KSO_WM_UNIT_NOCLEAR" val="0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ISNUMDGMTITLE" val="0"/>
  <p:tag name="KSO_WM_UNIT_LAYERLEVEL" val="1"/>
  <p:tag name="KSO_WM_UNIT_NOCLEAR" val="0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ISNUMDGMTITLE" val="0"/>
  <p:tag name="KSO_WM_UNIT_LAYERLEVEL" val="1"/>
  <p:tag name="KSO_WM_UNIT_NOCLEAR" val="0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ISNUMDGMTITLE" val="0"/>
  <p:tag name="KSO_WM_UNIT_LAYERLEVEL" val="1"/>
  <p:tag name="KSO_WM_UNIT_NOCLEAR" val="0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ISNUMDGMTITLE" val="0"/>
  <p:tag name="KSO_WM_UNIT_LAYERLEVEL" val="1"/>
  <p:tag name="KSO_WM_UNIT_NOCLEAR" val="0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ISNUMDGMTITLE" val="0"/>
  <p:tag name="KSO_WM_UNIT_LAYERLEVEL" val="1"/>
  <p:tag name="KSO_WM_UNIT_NOCLEAR" val="0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ISNUMDGMTITLE" val="0"/>
  <p:tag name="KSO_WM_UNIT_LAYERLEVEL" val="1"/>
  <p:tag name="KSO_WM_UNIT_NOCLEAR" val="0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ISNUMDGMTITLE" val="0"/>
  <p:tag name="KSO_WM_UNIT_LAYERLEVEL" val="1"/>
  <p:tag name="KSO_WM_UNIT_NOCLEAR" val="0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ISNUMDGMTITLE" val="0"/>
  <p:tag name="KSO_WM_UNIT_LAYERLEVEL" val="1"/>
  <p:tag name="KSO_WM_UNIT_NOCLEAR" val="0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ISNUMDGMTITLE" val="0"/>
  <p:tag name="KSO_WM_UNIT_LAYERLEVEL" val="1"/>
  <p:tag name="KSO_WM_UNIT_NOCLEAR" val="0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ISNUMDGMTITLE" val="0"/>
  <p:tag name="KSO_WM_UNIT_LAYERLEVEL" val="1"/>
  <p:tag name="KSO_WM_UNIT_NOCLEAR" val="0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ISNUMDGMTITLE" val="0"/>
  <p:tag name="KSO_WM_UNIT_LAYERLEVEL" val="1"/>
  <p:tag name="KSO_WM_UNIT_NOCLEAR" val="0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编辑母版标题"/>
  <p:tag name="KSO_WM_UNIT_TYPE" val="a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ISNUMDGMTITLE" val="0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ISNUMDGMTITLE" val="0"/>
  <p:tag name="KSO_WM_UNIT_LAYERLEVEL" val="1"/>
  <p:tag name="KSO_WM_UNIT_NOCLEAR" val="0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ISNUMDGMTITLE" val="0"/>
  <p:tag name="KSO_WM_UNIT_LAYERLEVEL" val="1"/>
  <p:tag name="KSO_WM_UNIT_NOCLEAR" val="0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NUMDGMTITLE" val="0"/>
  <p:tag name="KSO_WM_UNIT_LAYERLEVEL" val="1"/>
  <p:tag name="KSO_WM_UNIT_NOCLEAR" val="0"/>
  <p:tag name="KSO_WM_UNIT_PRESET_TEXT" val="署名"/>
  <p:tag name="KSO_WM_UNIT_SUBTYPE" val="b"/>
  <p:tag name="KSO_WM_UNIT_TYPE" val="f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ISNUMDGMTITLE" val="0"/>
  <p:tag name="KSO_WM_UNIT_LAYERLEVEL" val="1"/>
  <p:tag name="KSO_WM_UNIT_NOCLEAR" val="0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ISNUMDGMTITLE" val="0"/>
  <p:tag name="KSO_WM_UNIT_LAYERLEVEL" val="1"/>
  <p:tag name="KSO_WM_UNIT_NOCLEAR" val="0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ISNUMDGMTITLE" val="0"/>
  <p:tag name="KSO_WM_UNIT_LAYERLEVEL" val="1"/>
  <p:tag name="KSO_WM_UNIT_NOCLEAR" val="0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ISNUMDGMTITLE" val="0"/>
  <p:tag name="KSO_WM_UNIT_LAYERLEVEL" val="1"/>
  <p:tag name="KSO_WM_UNIT_NOCLEAR" val="0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ISNUMDGMTITLE" val="0"/>
  <p:tag name="KSO_WM_UNIT_LAYERLEVEL" val="1"/>
  <p:tag name="KSO_WM_UNIT_NOCLEAR" val="0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ISNUMDGMTITLE" val="0"/>
  <p:tag name="KSO_WM_UNIT_LAYERLEVEL" val="1"/>
  <p:tag name="KSO_WM_UNIT_NOCLEAR" val="0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ISNUMDGMTITLE" val="0"/>
  <p:tag name="KSO_WM_UNIT_LAYERLEVEL" val="1"/>
  <p:tag name="KSO_WM_UNIT_NOCLEAR" val="0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ISNUMDGMTITLE" val="0"/>
  <p:tag name="KSO_WM_UNIT_LAYERLEVEL" val="1"/>
  <p:tag name="KSO_WM_UNIT_NOCLEAR" val="0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ISNUMDGMTITLE" val="0"/>
  <p:tag name="KSO_WM_UNIT_LAYERLEVEL" val="1"/>
  <p:tag name="KSO_WM_UNIT_NOCLEAR" val="0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ISNUMDGMTITLE" val="0"/>
  <p:tag name="KSO_WM_UNIT_LAYERLEVEL" val="1"/>
  <p:tag name="KSO_WM_UNIT_NOCLEAR" val="0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ISNUMDGMTITLE" val="0"/>
  <p:tag name="KSO_WM_UNIT_LAYERLEVEL" val="1"/>
  <p:tag name="KSO_WM_UNIT_NOCLEAR" val="0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ISNUMDGMTITLE" val="0"/>
  <p:tag name="KSO_WM_UNIT_LAYERLEVEL" val="1"/>
  <p:tag name="KSO_WM_UNIT_NOCLEAR" val="0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ISNUMDGMTITLE" val="0"/>
  <p:tag name="KSO_WM_UNIT_LAYERLEVEL" val="1"/>
  <p:tag name="KSO_WM_UNIT_NOCLEAR" val="0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ISNUMDGMTITLE" val="0"/>
  <p:tag name="KSO_WM_UNIT_LAYERLEVEL" val="1"/>
  <p:tag name="KSO_WM_UNIT_NOCLEAR" val="0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ISNUMDGMTITLE" val="0"/>
  <p:tag name="KSO_WM_UNIT_LAYERLEVEL" val="1"/>
  <p:tag name="KSO_WM_UNIT_NOCLEAR" val="0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ISNUMDGMTITLE" val="0"/>
  <p:tag name="KSO_WM_UNIT_LAYERLEVEL" val="1"/>
  <p:tag name="KSO_WM_UNIT_NOCLEAR" val="0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ISNUMDGMTITLE" val="0"/>
  <p:tag name="KSO_WM_UNIT_LAYERLEVEL" val="1"/>
  <p:tag name="KSO_WM_UNIT_NOCLEAR" val="0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ISNUMDGMTITLE" val="0"/>
  <p:tag name="KSO_WM_UNIT_LAYERLEVEL" val="1"/>
  <p:tag name="KSO_WM_UNIT_NOCLEAR" val="0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ISNUMDGMTITLE" val="0"/>
  <p:tag name="KSO_WM_UNIT_LAYERLEVEL" val="1"/>
  <p:tag name="KSO_WM_UNIT_NOCLEAR" val="0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ISNUMDGMTITLE" val="0"/>
  <p:tag name="KSO_WM_UNIT_LAYERLEVEL" val="1"/>
  <p:tag name="KSO_WM_UNIT_NOCLEAR" val="0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ISNUMDGMTITLE" val="0"/>
  <p:tag name="KSO_WM_UNIT_LAYERLEVEL" val="1"/>
  <p:tag name="KSO_WM_UNIT_NOCLEAR" val="0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ISNUMDGMTITLE" val="0"/>
  <p:tag name="KSO_WM_UNIT_LAYERLEVEL" val="1"/>
  <p:tag name="KSO_WM_UNIT_NOCLEAR" val="0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ISNUMDGMTITLE" val="0"/>
  <p:tag name="KSO_WM_UNIT_LAYERLEVEL" val="1"/>
  <p:tag name="KSO_WM_UNIT_NOCLEAR" val="0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ISNUMDGMTITLE" val="0"/>
  <p:tag name="KSO_WM_UNIT_LAYERLEVEL" val="1"/>
  <p:tag name="KSO_WM_UNIT_NOCLEAR" val="0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ISNUMDGMTITLE" val="0"/>
  <p:tag name="KSO_WM_UNIT_LAYERLEVEL" val="1"/>
  <p:tag name="KSO_WM_UNIT_NOCLEAR" val="0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ISNUMDGMTITLE" val="0"/>
  <p:tag name="KSO_WM_UNIT_LAYERLEVEL" val="1"/>
  <p:tag name="KSO_WM_UNIT_NOCLEAR" val="0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ISNUMDGMTITLE" val="0"/>
  <p:tag name="KSO_WM_UNIT_LAYERLEVEL" val="1"/>
  <p:tag name="KSO_WM_UNIT_NOCLEAR" val="0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ISNUMDGMTITLE" val="0"/>
  <p:tag name="KSO_WM_UNIT_LAYERLEVEL" val="1"/>
  <p:tag name="KSO_WM_UNIT_NOCLEAR" val="0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ISNUMDGMTITLE" val="0"/>
  <p:tag name="KSO_WM_UNIT_LAYERLEVEL" val="1"/>
  <p:tag name="KSO_WM_UNIT_NOCLEAR" val="0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ISNUMDGMTITLE" val="0"/>
  <p:tag name="KSO_WM_UNIT_LAYERLEVEL" val="1"/>
  <p:tag name="KSO_WM_UNIT_NOCLEAR" val="0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ISNUMDGMTITLE" val="0"/>
  <p:tag name="KSO_WM_UNIT_LAYERLEVEL" val="1"/>
  <p:tag name="KSO_WM_UNIT_NOCLEAR" val="0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ISNUMDGMTITLE" val="0"/>
  <p:tag name="KSO_WM_UNIT_LAYERLEVEL" val="1"/>
  <p:tag name="KSO_WM_UNIT_NOCLEAR" val="0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ISNUMDGMTITLE" val="0"/>
  <p:tag name="KSO_WM_UNIT_LAYERLEVEL" val="1"/>
  <p:tag name="KSO_WM_UNIT_NOCLEAR" val="0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ISNUMDGMTITLE" val="0"/>
  <p:tag name="KSO_WM_UNIT_LAYERLEVEL" val="1"/>
  <p:tag name="KSO_WM_UNIT_NOCLEAR" val="0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ISNUMDGMTITLE" val="0"/>
  <p:tag name="KSO_WM_UNIT_LAYERLEVEL" val="1"/>
  <p:tag name="KSO_WM_UNIT_NOCLEAR" val="0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ISNUMDGMTITLE" val="0"/>
  <p:tag name="KSO_WM_UNIT_LAYERLEVEL" val="1"/>
  <p:tag name="KSO_WM_UNIT_NOCLEAR" val="0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ISNUMDGMTITLE" val="0"/>
  <p:tag name="KSO_WM_UNIT_LAYERLEVEL" val="1"/>
  <p:tag name="KSO_WM_UNIT_NOCLEAR" val="0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ISNUMDGMTITLE" val="0"/>
  <p:tag name="KSO_WM_UNIT_LAYERLEVEL" val="1"/>
  <p:tag name="KSO_WM_UNIT_NOCLEAR" val="0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ISNUMDGMTITLE" val="0"/>
  <p:tag name="KSO_WM_UNIT_LAYERLEVEL" val="1"/>
  <p:tag name="KSO_WM_UNIT_NOCLEAR" val="0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ISNUMDGMTITLE" val="0"/>
  <p:tag name="KSO_WM_UNIT_LAYERLEVEL" val="1"/>
  <p:tag name="KSO_WM_UNIT_NOCLEAR" val="0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ISNUMDGMTITLE" val="0"/>
  <p:tag name="KSO_WM_UNIT_LAYERLEVEL" val="1"/>
  <p:tag name="KSO_WM_UNIT_NOCLEAR" val="0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ISNUMDGMTITLE" val="0"/>
  <p:tag name="KSO_WM_UNIT_LAYERLEVEL" val="1"/>
  <p:tag name="KSO_WM_UNIT_NOCLEAR" val="0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ISNUMDGMTITLE" val="0"/>
  <p:tag name="KSO_WM_UNIT_LAYERLEVEL" val="1"/>
  <p:tag name="KSO_WM_UNIT_NOCLEAR" val="0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ISNUMDGMTITLE" val="0"/>
  <p:tag name="KSO_WM_UNIT_LAYERLEVEL" val="1"/>
  <p:tag name="KSO_WM_UNIT_NOCLEAR" val="0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ISNUMDGMTITLE" val="0"/>
  <p:tag name="KSO_WM_UNIT_LAYERLEVEL" val="1"/>
  <p:tag name="KSO_WM_UNIT_NOCLEAR" val="0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ISNUMDGMTITLE" val="0"/>
  <p:tag name="KSO_WM_UNIT_LAYERLEVEL" val="1"/>
  <p:tag name="KSO_WM_UNIT_NOCLEAR" val="0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ISNUMDGMTITLE" val="0"/>
  <p:tag name="KSO_WM_UNIT_LAYERLEVEL" val="1"/>
  <p:tag name="KSO_WM_UNIT_NOCLEAR" val="0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ISNUMDGMTITLE" val="0"/>
  <p:tag name="KSO_WM_UNIT_LAYERLEVEL" val="1"/>
  <p:tag name="KSO_WM_UNIT_NOCLEAR" val="0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ISNUMDGMTITLE" val="0"/>
  <p:tag name="KSO_WM_UNIT_LAYERLEVEL" val="1"/>
  <p:tag name="KSO_WM_UNIT_NOCLEAR" val="0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ISNUMDGMTITLE" val="0"/>
  <p:tag name="KSO_WM_UNIT_LAYERLEVEL" val="1"/>
  <p:tag name="KSO_WM_UNIT_NOCLEAR" val="0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ISNUMDGMTITLE" val="0"/>
  <p:tag name="KSO_WM_UNIT_LAYERLEVEL" val="1"/>
  <p:tag name="KSO_WM_UNIT_NOCLEAR" val="0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ISNUMDGMTITLE" val="0"/>
  <p:tag name="KSO_WM_UNIT_LAYERLEVEL" val="1"/>
  <p:tag name="KSO_WM_UNIT_NOCLEAR" val="0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ISNUMDGMTITLE" val="0"/>
  <p:tag name="KSO_WM_UNIT_LAYERLEVEL" val="1"/>
  <p:tag name="KSO_WM_UNIT_NOCLEAR" val="0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ISNUMDGMTITLE" val="0"/>
  <p:tag name="KSO_WM_UNIT_LAYERLEVEL" val="1"/>
  <p:tag name="KSO_WM_UNIT_NOCLEAR" val="0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ISNUMDGMTITLE" val="0"/>
  <p:tag name="KSO_WM_UNIT_LAYERLEVEL" val="1"/>
  <p:tag name="KSO_WM_UNIT_NOCLEAR" val="0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ISNUMDGMTITLE" val="0"/>
  <p:tag name="KSO_WM_UNIT_LAYERLEVEL" val="1"/>
  <p:tag name="KSO_WM_UNIT_NOCLEAR" val="0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ISNUMDGMTITLE" val="0"/>
  <p:tag name="KSO_WM_UNIT_LAYERLEVEL" val="1"/>
  <p:tag name="KSO_WM_UNIT_NOCLEAR" val="0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ISNUMDGMTITLE" val="0"/>
  <p:tag name="KSO_WM_UNIT_LAYERLEVEL" val="1"/>
  <p:tag name="KSO_WM_UNIT_NOCLEAR" val="0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ISNUMDGMTITLE" val="0"/>
  <p:tag name="KSO_WM_UNIT_LAYERLEVEL" val="1"/>
  <p:tag name="KSO_WM_UNIT_NOCLEAR" val="0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ISNUMDGMTITLE" val="0"/>
  <p:tag name="KSO_WM_UNIT_LAYERLEVEL" val="1"/>
  <p:tag name="KSO_WM_UNIT_NOCLEAR" val="0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ISNUMDGMTITLE" val="0"/>
  <p:tag name="KSO_WM_UNIT_LAYERLEVEL" val="1"/>
  <p:tag name="KSO_WM_UNIT_NOCLEAR" val="0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ISNUMDGMTITLE" val="0"/>
  <p:tag name="KSO_WM_UNIT_LAYERLEVEL" val="1"/>
  <p:tag name="KSO_WM_UNIT_NOCLEAR" val="0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ISNUMDGMTITLE" val="0"/>
  <p:tag name="KSO_WM_UNIT_LAYERLEVEL" val="1"/>
  <p:tag name="KSO_WM_UNIT_NOCLEAR" val="0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ISNUMDGMTITLE" val="0"/>
  <p:tag name="KSO_WM_UNIT_LAYERLEVEL" val="1"/>
  <p:tag name="KSO_WM_UNIT_NOCLEAR" val="0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1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ISNUMDGMTITLE" val="0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ISNUMDGMTITLE" val="0"/>
  <p:tag name="KSO_WM_UNIT_LAYERLEVEL" val="1"/>
  <p:tag name="KSO_WM_UNIT_NOCLEAR" val="0"/>
</p:tagLst>
</file>

<file path=ppt/tags/tag19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ISNUMDGMTITLE" val="0"/>
  <p:tag name="KSO_WM_UNIT_LAYERLEVEL" val="1"/>
  <p:tag name="KSO_WM_UNIT_NOCLEAR" val="0"/>
</p:tagLst>
</file>

<file path=ppt/tags/tag20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ISNUMDGMTITLE" val="0"/>
  <p:tag name="KSO_WM_UNIT_LAYERLEVEL" val="1"/>
  <p:tag name="KSO_WM_UNIT_NOCLEAR" val="0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ISNUMDGMTITLE" val="0"/>
  <p:tag name="KSO_WM_UNIT_LAYERLEVEL" val="1"/>
  <p:tag name="KSO_WM_UNIT_NOCLEAR" val="0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ISNUMDGMTITLE" val="0"/>
  <p:tag name="KSO_WM_UNIT_LAYERLEVEL" val="1"/>
  <p:tag name="KSO_WM_UNIT_NOCLEAR" val="0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ISNUMDGMTITLE" val="0"/>
  <p:tag name="KSO_WM_UNIT_LAYERLEVEL" val="1"/>
  <p:tag name="KSO_WM_UNIT_NOCLEAR" val="0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ISNUMDGMTITLE" val="0"/>
  <p:tag name="KSO_WM_UNIT_LAYERLEVEL" val="1"/>
  <p:tag name="KSO_WM_UNIT_NOCLEAR" val="0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ISNUMDGMTITLE" val="0"/>
  <p:tag name="KSO_WM_UNIT_LAYERLEVEL" val="1"/>
  <p:tag name="KSO_WM_UNIT_NOCLEAR" val="0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ISNUMDGMTITLE" val="0"/>
  <p:tag name="KSO_WM_UNIT_LAYERLEVEL" val="1"/>
  <p:tag name="KSO_WM_UNIT_NOCLEAR" val="0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ISNUMDGMTITLE" val="0"/>
  <p:tag name="KSO_WM_UNIT_LAYERLEVEL" val="1"/>
  <p:tag name="KSO_WM_UNIT_NOCLEAR" val="0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ISNUMDGMTITLE" val="0"/>
  <p:tag name="KSO_WM_UNIT_LAYERLEVEL" val="1"/>
  <p:tag name="KSO_WM_UNIT_NOCLEAR" val="0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ISNUMDGMTITLE" val="0"/>
  <p:tag name="KSO_WM_UNIT_LAYERLEVEL" val="1"/>
  <p:tag name="KSO_WM_UNIT_NOCLEAR" val="0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ISNUMDGMTITLE" val="0"/>
  <p:tag name="KSO_WM_UNIT_LAYERLEVEL" val="1"/>
  <p:tag name="KSO_WM_UNIT_NOCLEAR" val="0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ISNUMDGMTITLE" val="0"/>
  <p:tag name="KSO_WM_UNIT_LAYERLEVEL" val="1"/>
  <p:tag name="KSO_WM_UNIT_NOCLEAR" val="0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9"/>
</p:tagLst>
</file>

<file path=ppt/tags/tag2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ISNUMDGMTITLE" val="0"/>
  <p:tag name="KSO_WM_UNIT_LAYERLEVEL" val="1"/>
  <p:tag name="KSO_WM_UNIT_NOCLEAR" val="0"/>
</p:tagLst>
</file>

<file path=ppt/tags/tag2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ISNUMDGMTITLE" val="0"/>
  <p:tag name="KSO_WM_UNIT_LAYERLEVEL" val="1"/>
  <p:tag name="KSO_WM_UNIT_NOCLEAR" val="0"/>
</p:tagLst>
</file>

<file path=ppt/tags/tag2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ISNUMDGMTITLE" val="0"/>
  <p:tag name="KSO_WM_UNIT_LAYERLEVEL" val="1"/>
  <p:tag name="KSO_WM_UNIT_NOCLEAR" val="0"/>
</p:tagLst>
</file>

<file path=ppt/tags/tag2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ISNUMDGMTITLE" val="0"/>
  <p:tag name="KSO_WM_UNIT_LAYERLEVEL" val="1"/>
  <p:tag name="KSO_WM_UNIT_NOCLEAR" val="0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ISNUMDGMTITLE" val="0"/>
  <p:tag name="KSO_WM_UNIT_LAYERLEVEL" val="1"/>
  <p:tag name="KSO_WM_UNIT_NOCLEAR" val="0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ISNUMDGMTITLE" val="0"/>
  <p:tag name="KSO_WM_UNIT_LAYERLEVEL" val="1"/>
  <p:tag name="KSO_WM_UNIT_NOCLEAR" val="0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ISNUMDGMTITLE" val="0"/>
  <p:tag name="KSO_WM_UNIT_LAYERLEVEL" val="1"/>
  <p:tag name="KSO_WM_UNIT_NOCLEAR" val="0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ISNUMDGMTITLE" val="0"/>
  <p:tag name="KSO_WM_UNIT_LAYERLEVEL" val="1"/>
  <p:tag name="KSO_WM_UNIT_NOCLEAR" val="0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ISNUMDGMTITLE" val="0"/>
  <p:tag name="KSO_WM_UNIT_LAYERLEVEL" val="1"/>
  <p:tag name="KSO_WM_UNIT_NOCLEAR" val="0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ISNUMDGMTITLE" val="0"/>
  <p:tag name="KSO_WM_UNIT_LAYERLEVEL" val="1"/>
  <p:tag name="KSO_WM_UNIT_NOCLEAR" val="0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ISNUMDGMTITLE" val="0"/>
  <p:tag name="KSO_WM_UNIT_LAYERLEVEL" val="1"/>
  <p:tag name="KSO_WM_UNIT_NOCLEAR" val="0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ISNUMDGMTITLE" val="0"/>
  <p:tag name="KSO_WM_UNIT_LAYERLEVEL" val="1"/>
  <p:tag name="KSO_WM_UNIT_NOCLEAR" val="0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ISNUMDGMTITLE" val="0"/>
  <p:tag name="KSO_WM_UNIT_LAYERLEVEL" val="1"/>
  <p:tag name="KSO_WM_UNIT_NOCLEAR" val="0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ISNUMDGMTITLE" val="0"/>
  <p:tag name="KSO_WM_UNIT_LAYERLEVEL" val="1"/>
  <p:tag name="KSO_WM_UNIT_NOCLEAR" val="0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ISNUMDGMTITLE" val="0"/>
  <p:tag name="KSO_WM_UNIT_LAYERLEVEL" val="1"/>
  <p:tag name="KSO_WM_UNIT_NOCLEAR" val="0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ISNUMDGMTITLE" val="0"/>
  <p:tag name="KSO_WM_UNIT_LAYERLEVEL" val="1"/>
  <p:tag name="KSO_WM_UNIT_NOCLEAR" val="0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ISNUMDGMTITLE" val="0"/>
  <p:tag name="KSO_WM_UNIT_LAYERLEVEL" val="1"/>
  <p:tag name="KSO_WM_UNIT_NOCLEAR" val="0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ISNUMDGMTITLE" val="0"/>
  <p:tag name="KSO_WM_UNIT_LAYERLEVEL" val="1"/>
  <p:tag name="KSO_WM_UNIT_NOCLEAR" val="0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ISNUMDGMTITLE" val="0"/>
  <p:tag name="KSO_WM_UNIT_LAYERLEVEL" val="1"/>
  <p:tag name="KSO_WM_UNIT_NOCLEAR" val="0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ISNUMDGMTITLE" val="0"/>
  <p:tag name="KSO_WM_UNIT_LAYERLEVEL" val="1"/>
  <p:tag name="KSO_WM_UNIT_NOCLEAR" val="0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ISNUMDGMTITLE" val="0"/>
  <p:tag name="KSO_WM_UNIT_LAYERLEVEL" val="1"/>
  <p:tag name="KSO_WM_UNIT_NOCLEAR" val="0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ISNUMDGMTITLE" val="0"/>
  <p:tag name="KSO_WM_UNIT_LAYERLEVEL" val="1"/>
  <p:tag name="KSO_WM_UNIT_NOCLEAR" val="0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ISNUMDGMTITLE" val="0"/>
  <p:tag name="KSO_WM_UNIT_LAYERLEVEL" val="1"/>
  <p:tag name="KSO_WM_UNIT_NOCLEAR" val="0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ISNUMDGMTITLE" val="0"/>
  <p:tag name="KSO_WM_UNIT_LAYERLEVEL" val="1"/>
  <p:tag name="KSO_WM_UNIT_NOCLEAR" val="0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编辑母版标题"/>
  <p:tag name="KSO_WM_UNIT_TYPE" val="a"/>
</p:tagLst>
</file>

<file path=ppt/tags/tag2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ISNUMDGMTITLE" val="0"/>
  <p:tag name="KSO_WM_UNIT_LAYERLEVEL" val="1"/>
  <p:tag name="KSO_WM_UNIT_NOCLEAR" val="0"/>
  <p:tag name="KSO_WM_UNIT_PRESET_TEXT" val="节编号"/>
  <p:tag name="KSO_WM_UNIT_TYPE" val="e"/>
</p:tagLst>
</file>

<file path=ppt/tags/tag2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ISNUMDGMTITLE" val="0"/>
  <p:tag name="KSO_WM_UNIT_LAYERLEVEL" val="1"/>
  <p:tag name="KSO_WM_UNIT_NOCLEAR" val="0"/>
</p:tagLst>
</file>

<file path=ppt/tags/tag2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ISNUMDGMTITLE" val="0"/>
  <p:tag name="KSO_WM_UNIT_LAYERLEVEL" val="1"/>
  <p:tag name="KSO_WM_UNIT_NOCLEAR" val="0"/>
</p:tagLst>
</file>

<file path=ppt/tags/tag2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ISNUMDGMTITLE" val="0"/>
  <p:tag name="KSO_WM_UNIT_LAYERLEVEL" val="1"/>
  <p:tag name="KSO_WM_UNIT_NOCLEAR" val="0"/>
</p:tagLst>
</file>

<file path=ppt/tags/tag2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ISNUMDGMTITLE" val="0"/>
  <p:tag name="KSO_WM_UNIT_LAYERLEVEL" val="1"/>
  <p:tag name="KSO_WM_UNIT_NOCLEAR" val="0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ISNUMDGMTITLE" val="0"/>
  <p:tag name="KSO_WM_UNIT_LAYERLEVEL" val="1"/>
  <p:tag name="KSO_WM_UNIT_NOCLEAR" val="0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ISNUMDGMTITLE" val="0"/>
  <p:tag name="KSO_WM_UNIT_LAYERLEVEL" val="1"/>
  <p:tag name="KSO_WM_UNIT_NOCLEAR" val="0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ISNUMDGMTITLE" val="0"/>
  <p:tag name="KSO_WM_UNIT_LAYERLEVEL" val="1"/>
  <p:tag name="KSO_WM_UNIT_NOCLEAR" val="0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ISNUMDGMTITLE" val="0"/>
  <p:tag name="KSO_WM_UNIT_LAYERLEVEL" val="1"/>
  <p:tag name="KSO_WM_UNIT_NOCLEAR" val="0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ISNUMDGMTITLE" val="0"/>
  <p:tag name="KSO_WM_UNIT_LAYERLEVEL" val="1"/>
  <p:tag name="KSO_WM_UNIT_NOCLEAR" val="0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ISNUMDGMTITLE" val="0"/>
  <p:tag name="KSO_WM_UNIT_LAYERLEVEL" val="1"/>
  <p:tag name="KSO_WM_UNIT_NOCLEAR" val="0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ISNUMDGMTITLE" val="0"/>
  <p:tag name="KSO_WM_UNIT_LAYERLEVEL" val="1"/>
  <p:tag name="KSO_WM_UNIT_NOCLEAR" val="0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ISNUMDGMTITLE" val="0"/>
  <p:tag name="KSO_WM_UNIT_LAYERLEVEL" val="1"/>
  <p:tag name="KSO_WM_UNIT_NOCLEAR" val="0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ISNUMDGMTITLE" val="0"/>
  <p:tag name="KSO_WM_UNIT_LAYERLEVEL" val="1"/>
  <p:tag name="KSO_WM_UNIT_NOCLEAR" val="0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ISNUMDGMTITLE" val="0"/>
  <p:tag name="KSO_WM_UNIT_LAYERLEVEL" val="1"/>
  <p:tag name="KSO_WM_UNIT_NOCLEAR" val="0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ISNUMDGMTITLE" val="0"/>
  <p:tag name="KSO_WM_UNIT_LAYERLEVEL" val="1"/>
  <p:tag name="KSO_WM_UNIT_NOCLEAR" val="0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ISNUMDGMTITLE" val="0"/>
  <p:tag name="KSO_WM_UNIT_LAYERLEVEL" val="1"/>
  <p:tag name="KSO_WM_UNIT_NOCLEAR" val="0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ISNUMDGMTITLE" val="0"/>
  <p:tag name="KSO_WM_UNIT_LAYERLEVEL" val="1"/>
  <p:tag name="KSO_WM_UNIT_NOCLEAR" val="0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ISNUMDGMTITLE" val="0"/>
  <p:tag name="KSO_WM_UNIT_LAYERLEVEL" val="1"/>
  <p:tag name="KSO_WM_UNIT_NOCLEAR" val="0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ISNUMDGMTITLE" val="0"/>
  <p:tag name="KSO_WM_UNIT_LAYERLEVEL" val="1"/>
  <p:tag name="KSO_WM_UNIT_NOCLEAR" val="0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ISNUMDGMTITLE" val="0"/>
  <p:tag name="KSO_WM_UNIT_LAYERLEVEL" val="1"/>
  <p:tag name="KSO_WM_UNIT_NOCLEAR" val="0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ISNUMDGMTITLE" val="0"/>
  <p:tag name="KSO_WM_UNIT_LAYERLEVEL" val="1"/>
  <p:tag name="KSO_WM_UNIT_NOCLEAR" val="0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ISNUMDGMTITLE" val="0"/>
  <p:tag name="KSO_WM_UNIT_LAYERLEVEL" val="1"/>
  <p:tag name="KSO_WM_UNIT_NOCLEAR" val="0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ISNUMDGMTITLE" val="0"/>
  <p:tag name="KSO_WM_UNIT_LAYERLEVEL" val="1"/>
  <p:tag name="KSO_WM_UNIT_NOCLEAR" val="0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ISNUMDGMTITLE" val="0"/>
  <p:tag name="KSO_WM_UNIT_LAYERLEVEL" val="1"/>
  <p:tag name="KSO_WM_UNIT_NOCLEAR" val="0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ISNUMDGMTITLE" val="0"/>
  <p:tag name="KSO_WM_UNIT_LAYERLEVEL" val="1"/>
  <p:tag name="KSO_WM_UNIT_NOCLEAR" val="0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ISNUMDGMTITLE" val="0"/>
  <p:tag name="KSO_WM_UNIT_LAYERLEVEL" val="1"/>
  <p:tag name="KSO_WM_UNIT_NOCLEAR" val="0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ISNUMDGMTITLE" val="0"/>
  <p:tag name="KSO_WM_UNIT_LAYERLEVEL" val="1"/>
  <p:tag name="KSO_WM_UNIT_NOCLEAR" val="0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ISNUMDGMTITLE" val="0"/>
  <p:tag name="KSO_WM_UNIT_LAYERLEVEL" val="1"/>
  <p:tag name="KSO_WM_UNIT_NOCLEAR" val="0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ISNUMDGMTITLE" val="0"/>
  <p:tag name="KSO_WM_UNIT_LAYERLEVEL" val="1"/>
  <p:tag name="KSO_WM_UNIT_NOCLEAR" val="0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ISNUMDGMTITLE" val="0"/>
  <p:tag name="KSO_WM_UNIT_LAYERLEVEL" val="1"/>
  <p:tag name="KSO_WM_UNIT_NOCLEAR" val="0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ISNUMDGMTITLE" val="0"/>
  <p:tag name="KSO_WM_UNIT_LAYERLEVEL" val="1"/>
  <p:tag name="KSO_WM_UNIT_NOCLEAR" val="0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ISNUMDGMTITLE" val="0"/>
  <p:tag name="KSO_WM_UNIT_LAYERLEVEL" val="1"/>
  <p:tag name="KSO_WM_UNIT_NOCLEAR" val="0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ISNUMDGMTITLE" val="0"/>
  <p:tag name="KSO_WM_UNIT_LAYERLEVEL" val="1"/>
  <p:tag name="KSO_WM_UNIT_NOCLEAR" val="0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ISNUMDGMTITLE" val="0"/>
  <p:tag name="KSO_WM_UNIT_LAYERLEVEL" val="1"/>
  <p:tag name="KSO_WM_UNIT_NOCLEAR" val="0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ISNUMDGMTITLE" val="0"/>
  <p:tag name="KSO_WM_UNIT_LAYERLEVEL" val="1"/>
  <p:tag name="KSO_WM_UNIT_NOCLEAR" val="0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ISNUMDGMTITLE" val="0"/>
  <p:tag name="KSO_WM_UNIT_LAYERLEVEL" val="1"/>
  <p:tag name="KSO_WM_UNIT_NOCLEAR" val="0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ISNUMDGMTITLE" val="0"/>
  <p:tag name="KSO_WM_UNIT_LAYERLEVEL" val="1"/>
  <p:tag name="KSO_WM_UNIT_NOCLEAR" val="0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ISNUMDGMTITLE" val="0"/>
  <p:tag name="KSO_WM_UNIT_LAYERLEVEL" val="1"/>
  <p:tag name="KSO_WM_UNIT_NOCLEAR" val="0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ISNUMDGMTITLE" val="0"/>
  <p:tag name="KSO_WM_UNIT_LAYERLEVEL" val="1"/>
  <p:tag name="KSO_WM_UNIT_NOCLEAR" val="0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ISNUMDGMTITLE" val="0"/>
  <p:tag name="KSO_WM_UNIT_LAYERLEVEL" val="1"/>
  <p:tag name="KSO_WM_UNIT_NOCLEAR" val="0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ISNUMDGMTITLE" val="0"/>
  <p:tag name="KSO_WM_UNIT_LAYERLEVEL" val="1"/>
  <p:tag name="KSO_WM_UNIT_NOCLEAR" val="0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ISNUMDGMTITLE" val="0"/>
  <p:tag name="KSO_WM_UNIT_LAYERLEVEL" val="1"/>
  <p:tag name="KSO_WM_UNIT_NOCLEAR" val="0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ISNUMDGMTITLE" val="0"/>
  <p:tag name="KSO_WM_UNIT_LAYERLEVEL" val="1"/>
  <p:tag name="KSO_WM_UNIT_NOCLEAR" val="0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ISNUMDGMTITLE" val="0"/>
  <p:tag name="KSO_WM_UNIT_LAYERLEVEL" val="1"/>
  <p:tag name="KSO_WM_UNIT_NOCLEAR" val="0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ISNUMDGMTITLE" val="0"/>
  <p:tag name="KSO_WM_UNIT_LAYERLEVEL" val="1"/>
  <p:tag name="KSO_WM_UNIT_NOCLEAR" val="0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ISNUMDGMTITLE" val="0"/>
  <p:tag name="KSO_WM_UNIT_LAYERLEVEL" val="1"/>
  <p:tag name="KSO_WM_UNIT_NOCLEAR" val="0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ISNUMDGMTITLE" val="0"/>
  <p:tag name="KSO_WM_UNIT_LAYERLEVEL" val="1"/>
  <p:tag name="KSO_WM_UNIT_NOCLEAR" val="0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ISNUMDGMTITLE" val="0"/>
  <p:tag name="KSO_WM_UNIT_LAYERLEVEL" val="1"/>
  <p:tag name="KSO_WM_UNIT_NOCLEAR" val="0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ISNUMDGMTITLE" val="0"/>
  <p:tag name="KSO_WM_UNIT_LAYERLEVEL" val="1"/>
  <p:tag name="KSO_WM_UNIT_NOCLEAR" val="0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ISNUMDGMTITLE" val="0"/>
  <p:tag name="KSO_WM_UNIT_LAYERLEVEL" val="1"/>
  <p:tag name="KSO_WM_UNIT_NOCLEAR" val="0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ISNUMDGMTITLE" val="0"/>
  <p:tag name="KSO_WM_UNIT_LAYERLEVEL" val="1"/>
  <p:tag name="KSO_WM_UNIT_NOCLEAR" val="0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ISNUMDGMTITLE" val="0"/>
  <p:tag name="KSO_WM_UNIT_LAYERLEVEL" val="1"/>
  <p:tag name="KSO_WM_UNIT_NOCLEAR" val="0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ISNUMDGMTITLE" val="0"/>
  <p:tag name="KSO_WM_UNIT_LAYERLEVEL" val="1"/>
  <p:tag name="KSO_WM_UNIT_NOCLEAR" val="0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ISNUMDGMTITLE" val="0"/>
  <p:tag name="KSO_WM_UNIT_LAYERLEVEL" val="1"/>
  <p:tag name="KSO_WM_UNIT_NOCLEAR" val="0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ISNUMDGMTITLE" val="0"/>
  <p:tag name="KSO_WM_UNIT_LAYERLEVEL" val="1"/>
  <p:tag name="KSO_WM_UNIT_NOCLEAR" val="0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ISNUMDGMTITLE" val="0"/>
  <p:tag name="KSO_WM_UNIT_LAYERLEVEL" val="1"/>
  <p:tag name="KSO_WM_UNIT_NOCLEAR" val="0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ISNUMDGMTITLE" val="0"/>
  <p:tag name="KSO_WM_UNIT_LAYERLEVEL" val="1"/>
  <p:tag name="KSO_WM_UNIT_NOCLEAR" val="0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ISNUMDGMTITLE" val="0"/>
  <p:tag name="KSO_WM_UNIT_LAYERLEVEL" val="1"/>
  <p:tag name="KSO_WM_UNIT_NOCLEAR" val="0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ISNUMDGMTITLE" val="0"/>
  <p:tag name="KSO_WM_UNIT_LAYERLEVEL" val="1"/>
  <p:tag name="KSO_WM_UNIT_NOCLEAR" val="0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ISNUMDGMTITLE" val="0"/>
  <p:tag name="KSO_WM_UNIT_LAYERLEVEL" val="1"/>
  <p:tag name="KSO_WM_UNIT_NOCLEAR" val="0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ISNUMDGMTITLE" val="0"/>
  <p:tag name="KSO_WM_UNIT_LAYERLEVEL" val="1"/>
  <p:tag name="KSO_WM_UNIT_NOCLEAR" val="0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ISNUMDGMTITLE" val="0"/>
  <p:tag name="KSO_WM_UNIT_LAYERLEVEL" val="1"/>
  <p:tag name="KSO_WM_UNIT_NOCLEAR" val="0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ISNUMDGMTITLE" val="0"/>
  <p:tag name="KSO_WM_UNIT_LAYERLEVEL" val="1"/>
  <p:tag name="KSO_WM_UNIT_NOCLEAR" val="0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30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30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ISNUMDGMTITLE" val="0"/>
  <p:tag name="KSO_WM_UNIT_LAYERLEVEL" val="1"/>
  <p:tag name="KSO_WM_UNIT_NOCLEAR" val="0"/>
</p:tagLst>
</file>

<file path=ppt/tags/tag30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ISNUMDGMTITLE" val="0"/>
  <p:tag name="KSO_WM_UNIT_LAYERLEVEL" val="1"/>
  <p:tag name="KSO_WM_UNIT_NOCLEAR" val="0"/>
</p:tagLst>
</file>

<file path=ppt/tags/tag3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ISNUMDGMTITLE" val="0"/>
  <p:tag name="KSO_WM_UNIT_LAYERLEVEL" val="1"/>
  <p:tag name="KSO_WM_UNIT_NOCLEAR" val="0"/>
</p:tagLst>
</file>

<file path=ppt/tags/tag3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</p:tagLst>
</file>

<file path=ppt/tags/tag3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ISNUMDGMTITLE" val="0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</p:tagLst>
</file>

<file path=ppt/tags/tag3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</p:tagLst>
</file>

<file path=ppt/tags/tag3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ISNUMDGMTITLE" val="0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</p:tagLst>
</file>

<file path=ppt/tags/tag3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ISNUMDGMTITLE" val="0"/>
  <p:tag name="KSO_WM_UNIT_LAYERLEVEL" val="1"/>
  <p:tag name="KSO_WM_UNIT_NOCLEAR" val="0"/>
</p:tagLst>
</file>

<file path=ppt/tags/tag3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ISNUMDGMTITLE" val="0"/>
  <p:tag name="KSO_WM_UNIT_LAYERLEVEL" val="1"/>
  <p:tag name="KSO_WM_UNIT_NOCLEAR" val="0"/>
</p:tagLst>
</file>

<file path=ppt/tags/tag3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ISNUMDGMTITLE" val="0"/>
  <p:tag name="KSO_WM_UNIT_LAYERLEVEL" val="1"/>
  <p:tag name="KSO_WM_UNIT_NOCLEAR" val="0"/>
</p:tagLst>
</file>

<file path=ppt/tags/tag3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ISNUMDGMTITLE" val="0"/>
  <p:tag name="KSO_WM_UNIT_LAYERLEVEL" val="1"/>
  <p:tag name="KSO_WM_UNIT_NOCLEAR" val="0"/>
</p:tagLst>
</file>

<file path=ppt/tags/tag3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ISNUMDGMTITLE" val="0"/>
  <p:tag name="KSO_WM_UNIT_LAYERLEVEL" val="1"/>
  <p:tag name="KSO_WM_UNIT_NOCLEAR" val="0"/>
</p:tagLst>
</file>

<file path=ppt/tags/tag3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ISNUMDGMTITLE" val="0"/>
  <p:tag name="KSO_WM_UNIT_LAYERLEVEL" val="1"/>
  <p:tag name="KSO_WM_UNIT_NOCLEAR" val="0"/>
</p:tagLst>
</file>

<file path=ppt/tags/tag3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3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3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3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3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ISNUMDGMTITLE" val="0"/>
  <p:tag name="KSO_WM_UNIT_LAYERLEVEL" val="1"/>
  <p:tag name="KSO_WM_UNIT_NOCLEAR" val="0"/>
</p:tagLst>
</file>

<file path=ppt/tags/tag3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ISNUMDGMTITLE" val="0"/>
  <p:tag name="KSO_WM_UNIT_LAYERLEVEL" val="1"/>
  <p:tag name="KSO_WM_UNIT_NOCLEAR" val="0"/>
</p:tagLst>
</file>

<file path=ppt/tags/tag3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ISNUMDGMTITLE" val="0"/>
  <p:tag name="KSO_WM_UNIT_LAYERLEVEL" val="1"/>
  <p:tag name="KSO_WM_UNIT_NOCLEAR" val="0"/>
</p:tagLst>
</file>

<file path=ppt/tags/tag3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</p:tagLst>
</file>

<file path=ppt/tags/tag3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ISNUMDGMTITLE" val="0"/>
  <p:tag name="KSO_WM_UNIT_LAYERLEVEL" val="1"/>
  <p:tag name="KSO_WM_UNIT_NOCLEAR" val="0"/>
</p:tagLst>
</file>

<file path=ppt/tags/tag3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ISNUMDGMTITLE" val="0"/>
  <p:tag name="KSO_WM_UNIT_LAYERLEVEL" val="1"/>
  <p:tag name="KSO_WM_UNIT_NOCLEAR" val="0"/>
</p:tagLst>
</file>

<file path=ppt/tags/tag3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ISNUMDGMTITLE" val="0"/>
  <p:tag name="KSO_WM_UNIT_LAYERLEVEL" val="1"/>
  <p:tag name="KSO_WM_UNIT_NOCLEAR" val="0"/>
</p:tagLst>
</file>

<file path=ppt/tags/tag3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8"/>
  <p:tag name="KSO_WM_UNIT_INDEX" val="88"/>
  <p:tag name="KSO_WM_UNIT_ISNUMDGMTITLE" val="0"/>
  <p:tag name="KSO_WM_UNIT_LAYERLEVEL" val="1"/>
  <p:tag name="KSO_WM_UNIT_NOCLEAR" val="0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ISNUMDGMTITLE" val="0"/>
  <p:tag name="KSO_WM_UNIT_LAYERLEVEL" val="1"/>
  <p:tag name="KSO_WM_UNIT_NOCLEAR" val="0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ISNUMDGMTITLE" val="0"/>
  <p:tag name="KSO_WM_UNIT_LAYERLEVEL" val="1"/>
  <p:tag name="KSO_WM_UNIT_NOCLEAR" val="0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ISNUMDGMTITLE" val="0"/>
  <p:tag name="KSO_WM_UNIT_LAYERLEVEL" val="1"/>
  <p:tag name="KSO_WM_UNIT_NOCLEAR" val="0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42"/>
  <p:tag name="KSO_WM_UNIT_INDEX" val="142"/>
  <p:tag name="KSO_WM_UNIT_ISNUMDGMTITLE" val="0"/>
  <p:tag name="KSO_WM_UNIT_LAYERLEVEL" val="1"/>
  <p:tag name="KSO_WM_UNIT_NOCLEAR" val="0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0"/>
  <p:tag name="KSO_WM_UNIT_INDEX" val="90"/>
  <p:tag name="KSO_WM_UNIT_ISNUMDGMTITLE" val="0"/>
  <p:tag name="KSO_WM_UNIT_LAYERLEVEL" val="1"/>
  <p:tag name="KSO_WM_UNIT_NOCLEAR" val="0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ISNUMDGMTITLE" val="0"/>
  <p:tag name="KSO_WM_UNIT_LAYERLEVEL" val="1"/>
  <p:tag name="KSO_WM_UNIT_NOCLEAR" val="0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ISNUMDGMTITLE" val="0"/>
  <p:tag name="KSO_WM_UNIT_LAYERLEVEL" val="1"/>
  <p:tag name="KSO_WM_UNIT_NOCLEAR" val="0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ISNUMDGMTITLE" val="0"/>
  <p:tag name="KSO_WM_UNIT_LAYERLEVEL" val="1"/>
  <p:tag name="KSO_WM_UNIT_NOCLEAR" val="0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ISNUMDGMTITLE" val="0"/>
  <p:tag name="KSO_WM_UNIT_LAYERLEVEL" val="1"/>
  <p:tag name="KSO_WM_UNIT_NOCLEAR" val="0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ISNUMDGMTITLE" val="0"/>
  <p:tag name="KSO_WM_UNIT_LAYERLEVEL" val="1"/>
  <p:tag name="KSO_WM_UNIT_NOCLEAR" val="0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ISNUMDGMTITLE" val="0"/>
  <p:tag name="KSO_WM_UNIT_LAYERLEVEL" val="1"/>
  <p:tag name="KSO_WM_UNIT_NOCLEAR" val="0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ISNUMDGMTITLE" val="0"/>
  <p:tag name="KSO_WM_UNIT_LAYERLEVEL" val="1"/>
  <p:tag name="KSO_WM_UNIT_NOCLEAR" val="0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6"/>
  <p:tag name="KSO_WM_UNIT_INDEX" val="136"/>
  <p:tag name="KSO_WM_UNIT_ISNUMDGMTITLE" val="0"/>
  <p:tag name="KSO_WM_UNIT_LAYERLEVEL" val="1"/>
  <p:tag name="KSO_WM_UNIT_NOCLEAR" val="0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编辑母版标题"/>
  <p:tag name="KSO_WM_UNIT_TYPE" val="a"/>
  <p:tag name="KSO_WM_UNIT_VALUE" val="12"/>
</p:tagLst>
</file>

<file path=ppt/tags/tag3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ISNUMDGMTITLE" val="0"/>
  <p:tag name="KSO_WM_UNIT_LAYERLEVEL" val="1"/>
  <p:tag name="KSO_WM_UNIT_NOCLEAR" val="0"/>
</p:tagLst>
</file>

<file path=ppt/tags/tag3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NUMDGMTITLE" val="0"/>
  <p:tag name="KSO_WM_UNIT_LAYERLEVEL" val="1"/>
  <p:tag name="KSO_WM_UNIT_NOCLEAR" val="0"/>
  <p:tag name="KSO_WM_UNIT_PRESET_TEXT" val="署名"/>
  <p:tag name="KSO_WM_UNIT_SUBTYPE" val="b"/>
  <p:tag name="KSO_WM_UNIT_TYPE" val="f"/>
</p:tagLst>
</file>

<file path=ppt/tags/tag3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ISNUMDGMTITLE" val="0"/>
  <p:tag name="KSO_WM_UNIT_LAYERLEVEL" val="1"/>
  <p:tag name="KSO_WM_UNIT_NOCLEAR" val="0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ISNUMDGMTITLE" val="0"/>
  <p:tag name="KSO_WM_UNIT_LAYERLEVEL" val="1"/>
  <p:tag name="KSO_WM_UNIT_NOCLEAR" val="0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ISNUMDGMTITLE" val="0"/>
  <p:tag name="KSO_WM_UNIT_LAYERLEVEL" val="1"/>
  <p:tag name="KSO_WM_UNIT_NOCLEAR" val="0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ISNUMDGMTITLE" val="0"/>
  <p:tag name="KSO_WM_UNIT_LAYERLEVEL" val="1"/>
  <p:tag name="KSO_WM_UNIT_NOCLEAR" val="0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ISNUMDGMTITLE" val="0"/>
  <p:tag name="KSO_WM_UNIT_LAYERLEVEL" val="1"/>
  <p:tag name="KSO_WM_UNIT_NOCLEAR" val="0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ISNUMDGMTITLE" val="0"/>
  <p:tag name="KSO_WM_UNIT_LAYERLEVEL" val="1"/>
  <p:tag name="KSO_WM_UNIT_NOCLEAR" val="0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ISNUMDGMTITLE" val="0"/>
  <p:tag name="KSO_WM_UNIT_LAYERLEVEL" val="1"/>
  <p:tag name="KSO_WM_UNIT_NOCLEAR" val="0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ISNUMDGMTITLE" val="0"/>
  <p:tag name="KSO_WM_UNIT_LAYERLEVEL" val="1"/>
  <p:tag name="KSO_WM_UNIT_NOCLEAR" val="0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ISNUMDGMTITLE" val="0"/>
  <p:tag name="KSO_WM_UNIT_LAYERLEVEL" val="1"/>
  <p:tag name="KSO_WM_UNIT_NOCLEAR" val="0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ISNUMDGMTITLE" val="0"/>
  <p:tag name="KSO_WM_UNIT_LAYERLEVEL" val="1"/>
  <p:tag name="KSO_WM_UNIT_NOCLEAR" val="0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ISNUMDGMTITLE" val="0"/>
  <p:tag name="KSO_WM_UNIT_LAYERLEVEL" val="1"/>
  <p:tag name="KSO_WM_UNIT_NOCLEAR" val="0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ISNUMDGMTITLE" val="0"/>
  <p:tag name="KSO_WM_UNIT_LAYERLEVEL" val="1"/>
  <p:tag name="KSO_WM_UNIT_NOCLEAR" val="0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ISNUMDGMTITLE" val="0"/>
  <p:tag name="KSO_WM_UNIT_LAYERLEVEL" val="1"/>
  <p:tag name="KSO_WM_UNIT_NOCLEAR" val="0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ISNUMDGMTITLE" val="0"/>
  <p:tag name="KSO_WM_UNIT_LAYERLEVEL" val="1"/>
  <p:tag name="KSO_WM_UNIT_NOCLEAR" val="0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ISNUMDGMTITLE" val="0"/>
  <p:tag name="KSO_WM_UNIT_LAYERLEVEL" val="1"/>
  <p:tag name="KSO_WM_UNIT_NOCLEAR" val="0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ISNUMDGMTITLE" val="0"/>
  <p:tag name="KSO_WM_UNIT_LAYERLEVEL" val="1"/>
  <p:tag name="KSO_WM_UNIT_NOCLEAR" val="0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ISNUMDGMTITLE" val="0"/>
  <p:tag name="KSO_WM_UNIT_LAYERLEVEL" val="1"/>
  <p:tag name="KSO_WM_UNIT_NOCLEAR" val="0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ISNUMDGMTITLE" val="0"/>
  <p:tag name="KSO_WM_UNIT_LAYERLEVEL" val="1"/>
  <p:tag name="KSO_WM_UNIT_NOCLEAR" val="0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ISNUMDGMTITLE" val="0"/>
  <p:tag name="KSO_WM_UNIT_LAYERLEVEL" val="1"/>
  <p:tag name="KSO_WM_UNIT_NOCLEAR" val="0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ISNUMDGMTITLE" val="0"/>
  <p:tag name="KSO_WM_UNIT_LAYERLEVEL" val="1"/>
  <p:tag name="KSO_WM_UNIT_NOCLEAR" val="0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ISNUMDGMTITLE" val="0"/>
  <p:tag name="KSO_WM_UNIT_LAYERLEVEL" val="1"/>
  <p:tag name="KSO_WM_UNIT_NOCLEAR" val="0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ISNUMDGMTITLE" val="0"/>
  <p:tag name="KSO_WM_UNIT_LAYERLEVEL" val="1"/>
  <p:tag name="KSO_WM_UNIT_NOCLEAR" val="0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ISNUMDGMTITLE" val="0"/>
  <p:tag name="KSO_WM_UNIT_LAYERLEVEL" val="1"/>
  <p:tag name="KSO_WM_UNIT_NOCLEAR" val="0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ISNUMDGMTITLE" val="0"/>
  <p:tag name="KSO_WM_UNIT_LAYERLEVEL" val="1"/>
  <p:tag name="KSO_WM_UNIT_NOCLEAR" val="0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ISNUMDGMTITLE" val="0"/>
  <p:tag name="KSO_WM_UNIT_LAYERLEVEL" val="1"/>
  <p:tag name="KSO_WM_UNIT_NOCLEAR" val="0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ISNUMDGMTITLE" val="0"/>
  <p:tag name="KSO_WM_UNIT_LAYERLEVEL" val="1"/>
  <p:tag name="KSO_WM_UNIT_NOCLEAR" val="0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ISNUMDGMTITLE" val="0"/>
  <p:tag name="KSO_WM_UNIT_LAYERLEVEL" val="1"/>
  <p:tag name="KSO_WM_UNIT_NOCLEAR" val="0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ISNUMDGMTITLE" val="0"/>
  <p:tag name="KSO_WM_UNIT_LAYERLEVEL" val="1"/>
  <p:tag name="KSO_WM_UNIT_NOCLEAR" val="0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ISNUMDGMTITLE" val="0"/>
  <p:tag name="KSO_WM_UNIT_LAYERLEVEL" val="1"/>
  <p:tag name="KSO_WM_UNIT_NOCLEAR" val="0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ISNUMDGMTITLE" val="0"/>
  <p:tag name="KSO_WM_UNIT_LAYERLEVEL" val="1"/>
  <p:tag name="KSO_WM_UNIT_NOCLEAR" val="0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ISNUMDGMTITLE" val="0"/>
  <p:tag name="KSO_WM_UNIT_LAYERLEVEL" val="1"/>
  <p:tag name="KSO_WM_UNIT_NOCLEAR" val="0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ISNUMDGMTITLE" val="0"/>
  <p:tag name="KSO_WM_UNIT_LAYERLEVEL" val="1"/>
  <p:tag name="KSO_WM_UNIT_NOCLEAR" val="0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ISNUMDGMTITLE" val="0"/>
  <p:tag name="KSO_WM_UNIT_LAYERLEVEL" val="1"/>
  <p:tag name="KSO_WM_UNIT_NOCLEAR" val="0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ISNUMDGMTITLE" val="0"/>
  <p:tag name="KSO_WM_UNIT_LAYERLEVEL" val="1"/>
  <p:tag name="KSO_WM_UNIT_NOCLEAR" val="0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ISNUMDGMTITLE" val="0"/>
  <p:tag name="KSO_WM_UNIT_LAYERLEVEL" val="1"/>
  <p:tag name="KSO_WM_UNIT_NOCLEAR" val="0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ISNUMDGMTITLE" val="0"/>
  <p:tag name="KSO_WM_UNIT_LAYERLEVEL" val="1"/>
  <p:tag name="KSO_WM_UNIT_NOCLEAR" val="0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ISNUMDGMTITLE" val="0"/>
  <p:tag name="KSO_WM_UNIT_LAYERLEVEL" val="1"/>
  <p:tag name="KSO_WM_UNIT_NOCLEAR" val="0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ISNUMDGMTITLE" val="0"/>
  <p:tag name="KSO_WM_UNIT_LAYERLEVEL" val="1"/>
  <p:tag name="KSO_WM_UNIT_NOCLEAR" val="0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ISNUMDGMTITLE" val="0"/>
  <p:tag name="KSO_WM_UNIT_LAYERLEVEL" val="1"/>
  <p:tag name="KSO_WM_UNIT_NOCLEAR" val="0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ISNUMDGMTITLE" val="0"/>
  <p:tag name="KSO_WM_UNIT_LAYERLEVEL" val="1"/>
  <p:tag name="KSO_WM_UNIT_NOCLEAR" val="0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ISNUMDGMTITLE" val="0"/>
  <p:tag name="KSO_WM_UNIT_LAYERLEVEL" val="1"/>
  <p:tag name="KSO_WM_UNIT_NOCLEAR" val="0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ISNUMDGMTITLE" val="0"/>
  <p:tag name="KSO_WM_UNIT_LAYERLEVEL" val="1"/>
  <p:tag name="KSO_WM_UNIT_NOCLEAR" val="0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ISNUMDGMTITLE" val="0"/>
  <p:tag name="KSO_WM_UNIT_LAYERLEVEL" val="1"/>
  <p:tag name="KSO_WM_UNIT_NOCLEAR" val="0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ISNUMDGMTITLE" val="0"/>
  <p:tag name="KSO_WM_UNIT_LAYERLEVEL" val="1"/>
  <p:tag name="KSO_WM_UNIT_NOCLEAR" val="0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ISNUMDGMTITLE" val="0"/>
  <p:tag name="KSO_WM_UNIT_LAYERLEVEL" val="1"/>
  <p:tag name="KSO_WM_UNIT_NOCLEAR" val="0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ISNUMDGMTITLE" val="0"/>
  <p:tag name="KSO_WM_UNIT_LAYERLEVEL" val="1"/>
  <p:tag name="KSO_WM_UNIT_NOCLEAR" val="0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ISNUMDGMTITLE" val="0"/>
  <p:tag name="KSO_WM_UNIT_LAYERLEVEL" val="1"/>
  <p:tag name="KSO_WM_UNIT_NOCLEAR" val="0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ISNUMDGMTITLE" val="0"/>
  <p:tag name="KSO_WM_UNIT_LAYERLEVEL" val="1"/>
  <p:tag name="KSO_WM_UNIT_NOCLEAR" val="0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ISNUMDGMTITLE" val="0"/>
  <p:tag name="KSO_WM_UNIT_LAYERLEVEL" val="1"/>
  <p:tag name="KSO_WM_UNIT_NOCLEAR" val="0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ISNUMDGMTITLE" val="0"/>
  <p:tag name="KSO_WM_UNIT_LAYERLEVEL" val="1"/>
  <p:tag name="KSO_WM_UNIT_NOCLEAR" val="0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ISNUMDGMTITLE" val="0"/>
  <p:tag name="KSO_WM_UNIT_LAYERLEVEL" val="1"/>
  <p:tag name="KSO_WM_UNIT_NOCLEAR" val="0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ISNUMDGMTITLE" val="0"/>
  <p:tag name="KSO_WM_UNIT_LAYERLEVEL" val="1"/>
  <p:tag name="KSO_WM_UNIT_NOCLEAR" val="0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ISNUMDGMTITLE" val="0"/>
  <p:tag name="KSO_WM_UNIT_LAYERLEVEL" val="1"/>
  <p:tag name="KSO_WM_UNIT_NOCLEAR" val="0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ISNUMDGMTITLE" val="0"/>
  <p:tag name="KSO_WM_UNIT_LAYERLEVEL" val="1"/>
  <p:tag name="KSO_WM_UNIT_NOCLEAR" val="0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ISNUMDGMTITLE" val="0"/>
  <p:tag name="KSO_WM_UNIT_LAYERLEVEL" val="1"/>
  <p:tag name="KSO_WM_UNIT_NOCLEAR" val="0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ISNUMDGMTITLE" val="0"/>
  <p:tag name="KSO_WM_UNIT_LAYERLEVEL" val="1"/>
  <p:tag name="KSO_WM_UNIT_NOCLEAR" val="0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ISNUMDGMTITLE" val="0"/>
  <p:tag name="KSO_WM_UNIT_LAYERLEVEL" val="1"/>
  <p:tag name="KSO_WM_UNIT_NOCLEAR" val="0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ISNUMDGMTITLE" val="0"/>
  <p:tag name="KSO_WM_UNIT_LAYERLEVEL" val="1"/>
  <p:tag name="KSO_WM_UNIT_NOCLEAR" val="0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ISNUMDGMTITLE" val="0"/>
  <p:tag name="KSO_WM_UNIT_LAYERLEVEL" val="1"/>
  <p:tag name="KSO_WM_UNIT_NOCLEAR" val="0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ISNUMDGMTITLE" val="0"/>
  <p:tag name="KSO_WM_UNIT_LAYERLEVEL" val="1"/>
  <p:tag name="KSO_WM_UNIT_NOCLEAR" val="0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ISNUMDGMTITLE" val="0"/>
  <p:tag name="KSO_WM_UNIT_LAYERLEVEL" val="1"/>
  <p:tag name="KSO_WM_UNIT_NOCLEAR" val="0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ISNUMDGMTITLE" val="0"/>
  <p:tag name="KSO_WM_UNIT_LAYERLEVEL" val="1"/>
  <p:tag name="KSO_WM_UNIT_NOCLEAR" val="0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ISNUMDGMTITLE" val="0"/>
  <p:tag name="KSO_WM_UNIT_LAYERLEVEL" val="1"/>
  <p:tag name="KSO_WM_UNIT_NOCLEAR" val="0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ISNUMDGMTITLE" val="0"/>
  <p:tag name="KSO_WM_UNIT_LAYERLEVEL" val="1"/>
  <p:tag name="KSO_WM_UNIT_NOCLEAR" val="0"/>
</p:tagLst>
</file>

<file path=ppt/tags/tag4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0"/>
  <p:tag name="KSO_WM_UNIT_INDEX" val="130"/>
  <p:tag name="KSO_WM_UNIT_ISNUMDGMTITLE" val="0"/>
  <p:tag name="KSO_WM_UNIT_LAYERLEVEL" val="1"/>
  <p:tag name="KSO_WM_UNIT_NOCLEAR" val="0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7"/>
  <p:tag name="KSO_WM_UNIT_INDEX" val="87"/>
  <p:tag name="KSO_WM_UNIT_ISNUMDGMTITLE" val="0"/>
  <p:tag name="KSO_WM_UNIT_LAYERLEVEL" val="1"/>
  <p:tag name="KSO_WM_UNIT_NOCLEAR" val="0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9"/>
  <p:tag name="KSO_WM_UNIT_INDEX" val="139"/>
  <p:tag name="KSO_WM_UNIT_ISNUMDGMTITLE" val="0"/>
  <p:tag name="KSO_WM_UNIT_LAYERLEVEL" val="1"/>
  <p:tag name="KSO_WM_UNIT_NOCLEAR" val="0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3"/>
  <p:tag name="KSO_WM_UNIT_INDEX" val="133"/>
  <p:tag name="KSO_WM_UNIT_ISNUMDGMTITLE" val="0"/>
  <p:tag name="KSO_WM_UNIT_LAYERLEVEL" val="1"/>
  <p:tag name="KSO_WM_UNIT_NOCLEAR" val="0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2"/>
  <p:tag name="KSO_WM_UNIT_INDEX" val="122"/>
  <p:tag name="KSO_WM_UNIT_ISNUMDGMTITLE" val="0"/>
  <p:tag name="KSO_WM_UNIT_LAYERLEVEL" val="1"/>
  <p:tag name="KSO_WM_UNIT_NOCLEAR" val="0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5"/>
  <p:tag name="KSO_WM_UNIT_INDEX" val="135"/>
  <p:tag name="KSO_WM_UNIT_ISNUMDGMTITLE" val="0"/>
  <p:tag name="KSO_WM_UNIT_LAYERLEVEL" val="1"/>
  <p:tag name="KSO_WM_UNIT_NOCLEAR" val="0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ISNUMDGMTITLE" val="0"/>
  <p:tag name="KSO_WM_UNIT_LAYERLEVEL" val="1"/>
  <p:tag name="KSO_WM_UNIT_NOCLEAR" val="0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ISNUMDGMTITLE" val="0"/>
  <p:tag name="KSO_WM_UNIT_LAYERLEVEL" val="1"/>
  <p:tag name="KSO_WM_UNIT_NOCLEAR" val="0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ISNUMDGMTITLE" val="0"/>
  <p:tag name="KSO_WM_UNIT_LAYERLEVEL" val="1"/>
  <p:tag name="KSO_WM_UNIT_NOCLEAR" val="0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ISNUMDGMTITLE" val="0"/>
  <p:tag name="KSO_WM_UNIT_LAYERLEVEL" val="1"/>
  <p:tag name="KSO_WM_UNIT_NOCLEAR" val="0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ISNUMDGMTITLE" val="0"/>
  <p:tag name="KSO_WM_UNIT_LAYERLEVEL" val="1"/>
  <p:tag name="KSO_WM_UNIT_NOCLEAR" val="0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ISNUMDGMTITLE" val="0"/>
  <p:tag name="KSO_WM_UNIT_LAYERLEVEL" val="1"/>
  <p:tag name="KSO_WM_UNIT_NOCLEAR" val="0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ISNUMDGMTITLE" val="0"/>
  <p:tag name="KSO_WM_UNIT_LAYERLEVEL" val="1"/>
  <p:tag name="KSO_WM_UNIT_NOCLEAR" val="0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ISNUMDGMTITLE" val="0"/>
  <p:tag name="KSO_WM_UNIT_LAYERLEVEL" val="1"/>
  <p:tag name="KSO_WM_UNIT_NOCLEAR" val="0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ISNUMDGMTITLE" val="0"/>
  <p:tag name="KSO_WM_UNIT_LAYERLEVEL" val="1"/>
  <p:tag name="KSO_WM_UNIT_NOCLEAR" val="0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ISNUMDGMTITLE" val="0"/>
  <p:tag name="KSO_WM_UNIT_LAYERLEVEL" val="1"/>
  <p:tag name="KSO_WM_UNIT_NOCLEAR" val="0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5"/>
  <p:tag name="KSO_WM_UNIT_INDEX" val="95"/>
  <p:tag name="KSO_WM_UNIT_ISNUMDGMTITLE" val="0"/>
  <p:tag name="KSO_WM_UNIT_LAYERLEVEL" val="1"/>
  <p:tag name="KSO_WM_UNIT_NOCLEAR" val="0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6"/>
  <p:tag name="KSO_WM_UNIT_INDEX" val="116"/>
  <p:tag name="KSO_WM_UNIT_ISNUMDGMTITLE" val="0"/>
  <p:tag name="KSO_WM_UNIT_LAYERLEVEL" val="1"/>
  <p:tag name="KSO_WM_UNIT_NOCLEAR" val="0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7"/>
  <p:tag name="KSO_WM_UNIT_INDEX" val="117"/>
  <p:tag name="KSO_WM_UNIT_ISNUMDGMTITLE" val="0"/>
  <p:tag name="KSO_WM_UNIT_LAYERLEVEL" val="1"/>
  <p:tag name="KSO_WM_UNIT_NOCLEAR" val="0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6"/>
  <p:tag name="KSO_WM_UNIT_INDEX" val="96"/>
  <p:tag name="KSO_WM_UNIT_ISNUMDGMTITLE" val="0"/>
  <p:tag name="KSO_WM_UNIT_LAYERLEVEL" val="1"/>
  <p:tag name="KSO_WM_UNIT_NOCLEAR" val="0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9"/>
  <p:tag name="KSO_WM_UNIT_INDEX" val="89"/>
  <p:tag name="KSO_WM_UNIT_ISNUMDGMTITLE" val="0"/>
  <p:tag name="KSO_WM_UNIT_LAYERLEVEL" val="1"/>
  <p:tag name="KSO_WM_UNIT_NOCLEAR" val="0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1"/>
  <p:tag name="KSO_WM_UNIT_INDEX" val="111"/>
  <p:tag name="KSO_WM_UNIT_ISNUMDGMTITLE" val="0"/>
  <p:tag name="KSO_WM_UNIT_LAYERLEVEL" val="1"/>
  <p:tag name="KSO_WM_UNIT_NOCLEAR" val="0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5"/>
  <p:tag name="KSO_WM_UNIT_INDEX" val="115"/>
  <p:tag name="KSO_WM_UNIT_ISNUMDGMTITLE" val="0"/>
  <p:tag name="KSO_WM_UNIT_LAYERLEVEL" val="1"/>
  <p:tag name="KSO_WM_UNIT_NOCLEAR" val="0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2"/>
  <p:tag name="KSO_WM_UNIT_INDEX" val="112"/>
  <p:tag name="KSO_WM_UNIT_ISNUMDGMTITLE" val="0"/>
  <p:tag name="KSO_WM_UNIT_LAYERLEVEL" val="1"/>
  <p:tag name="KSO_WM_UNIT_NOCLEAR" val="0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7"/>
  <p:tag name="KSO_WM_UNIT_INDEX" val="97"/>
  <p:tag name="KSO_WM_UNIT_ISNUMDGMTITLE" val="0"/>
  <p:tag name="KSO_WM_UNIT_LAYERLEVEL" val="1"/>
  <p:tag name="KSO_WM_UNIT_NOCLEAR" val="0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9"/>
  <p:tag name="KSO_WM_UNIT_INDEX" val="99"/>
  <p:tag name="KSO_WM_UNIT_ISNUMDGMTITLE" val="0"/>
  <p:tag name="KSO_WM_UNIT_LAYERLEVEL" val="1"/>
  <p:tag name="KSO_WM_UNIT_NOCLEAR" val="0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4"/>
  <p:tag name="KSO_WM_UNIT_INDEX" val="104"/>
  <p:tag name="KSO_WM_UNIT_ISNUMDGMTITLE" val="0"/>
  <p:tag name="KSO_WM_UNIT_LAYERLEVEL" val="1"/>
  <p:tag name="KSO_WM_UNIT_NOCLEAR" val="0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1"/>
  <p:tag name="KSO_WM_UNIT_INDEX" val="121"/>
  <p:tag name="KSO_WM_UNIT_ISNUMDGMTITLE" val="0"/>
  <p:tag name="KSO_WM_UNIT_LAYERLEVEL" val="1"/>
  <p:tag name="KSO_WM_UNIT_NOCLEAR" val="0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2"/>
  <p:tag name="KSO_WM_UNIT_INDEX" val="92"/>
  <p:tag name="KSO_WM_UNIT_ISNUMDGMTITLE" val="0"/>
  <p:tag name="KSO_WM_UNIT_LAYERLEVEL" val="1"/>
  <p:tag name="KSO_WM_UNIT_NOCLEAR" val="0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4"/>
  <p:tag name="KSO_WM_UNIT_INDEX" val="124"/>
  <p:tag name="KSO_WM_UNIT_ISNUMDGMTITLE" val="0"/>
  <p:tag name="KSO_WM_UNIT_LAYERLEVEL" val="1"/>
  <p:tag name="KSO_WM_UNIT_NOCLEAR" val="0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5"/>
  <p:tag name="KSO_WM_UNIT_INDEX" val="125"/>
  <p:tag name="KSO_WM_UNIT_ISNUMDGMTITLE" val="0"/>
  <p:tag name="KSO_WM_UNIT_LAYERLEVEL" val="1"/>
  <p:tag name="KSO_WM_UNIT_NOCLEAR" val="0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1"/>
  <p:tag name="KSO_WM_UNIT_INDEX" val="91"/>
  <p:tag name="KSO_WM_UNIT_ISNUMDGMTITLE" val="0"/>
  <p:tag name="KSO_WM_UNIT_LAYERLEVEL" val="1"/>
  <p:tag name="KSO_WM_UNIT_NOCLEAR" val="0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ISNUMDGMTITLE" val="0"/>
  <p:tag name="KSO_WM_UNIT_LAYERLEVEL" val="1"/>
  <p:tag name="KSO_WM_UNIT_NOCLEAR" val="0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0"/>
  <p:tag name="KSO_WM_UNIT_INDEX" val="100"/>
  <p:tag name="KSO_WM_UNIT_ISNUMDGMTITLE" val="0"/>
  <p:tag name="KSO_WM_UNIT_LAYERLEVEL" val="1"/>
  <p:tag name="KSO_WM_UNIT_NOCLEAR" val="0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5"/>
  <p:tag name="KSO_WM_UNIT_INDEX" val="105"/>
  <p:tag name="KSO_WM_UNIT_ISNUMDGMTITLE" val="0"/>
  <p:tag name="KSO_WM_UNIT_LAYERLEVEL" val="1"/>
  <p:tag name="KSO_WM_UNIT_NOCLEAR" val="0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4"/>
  <p:tag name="KSO_WM_UNIT_INDEX" val="114"/>
  <p:tag name="KSO_WM_UNIT_ISNUMDGMTITLE" val="0"/>
  <p:tag name="KSO_WM_UNIT_LAYERLEVEL" val="1"/>
  <p:tag name="KSO_WM_UNIT_NOCLEAR" val="0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9"/>
  <p:tag name="KSO_WM_UNIT_INDEX" val="109"/>
  <p:tag name="KSO_WM_UNIT_ISNUMDGMTITLE" val="0"/>
  <p:tag name="KSO_WM_UNIT_LAYERLEVEL" val="1"/>
  <p:tag name="KSO_WM_UNIT_NOCLEAR" val="0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7"/>
  <p:tag name="KSO_WM_UNIT_INDEX" val="137"/>
  <p:tag name="KSO_WM_UNIT_ISNUMDGMTITLE" val="0"/>
  <p:tag name="KSO_WM_UNIT_LAYERLEVEL" val="1"/>
  <p:tag name="KSO_WM_UNIT_NOCLEAR" val="0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8"/>
  <p:tag name="KSO_WM_UNIT_INDEX" val="138"/>
  <p:tag name="KSO_WM_UNIT_ISNUMDGMTITLE" val="0"/>
  <p:tag name="KSO_WM_UNIT_LAYERLEVEL" val="1"/>
  <p:tag name="KSO_WM_UNIT_NOCLEAR" val="0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40"/>
  <p:tag name="KSO_WM_UNIT_INDEX" val="140"/>
  <p:tag name="KSO_WM_UNIT_ISNUMDGMTITLE" val="0"/>
  <p:tag name="KSO_WM_UNIT_LAYERLEVEL" val="1"/>
  <p:tag name="KSO_WM_UNIT_NOCLEAR" val="0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41"/>
  <p:tag name="KSO_WM_UNIT_INDEX" val="141"/>
  <p:tag name="KSO_WM_UNIT_ISNUMDGMTITLE" val="0"/>
  <p:tag name="KSO_WM_UNIT_LAYERLEVEL" val="1"/>
  <p:tag name="KSO_WM_UNIT_NOCLEAR" val="0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3"/>
  <p:tag name="KSO_WM_UNIT_INDEX" val="93"/>
  <p:tag name="KSO_WM_UNIT_ISNUMDGMTITLE" val="0"/>
  <p:tag name="KSO_WM_UNIT_LAYERLEVEL" val="1"/>
  <p:tag name="KSO_WM_UNIT_NOCLEAR" val="0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3"/>
  <p:tag name="KSO_WM_UNIT_INDEX" val="123"/>
  <p:tag name="KSO_WM_UNIT_ISNUMDGMTITLE" val="0"/>
  <p:tag name="KSO_WM_UNIT_LAYERLEVEL" val="1"/>
  <p:tag name="KSO_WM_UNIT_NOCLEAR" val="0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9"/>
  <p:tag name="KSO_WM_UNIT_INDEX" val="129"/>
  <p:tag name="KSO_WM_UNIT_ISNUMDGMTITLE" val="0"/>
  <p:tag name="KSO_WM_UNIT_LAYERLEVEL" val="1"/>
  <p:tag name="KSO_WM_UNIT_NOCLEAR" val="0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4"/>
  <p:tag name="KSO_WM_UNIT_INDEX" val="134"/>
  <p:tag name="KSO_WM_UNIT_ISNUMDGMTITLE" val="0"/>
  <p:tag name="KSO_WM_UNIT_LAYERLEVEL" val="1"/>
  <p:tag name="KSO_WM_UNIT_NOCLEAR" val="0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4"/>
  <p:tag name="KSO_WM_UNIT_INDEX" val="94"/>
  <p:tag name="KSO_WM_UNIT_ISNUMDGMTITLE" val="0"/>
  <p:tag name="KSO_WM_UNIT_LAYERLEVEL" val="1"/>
  <p:tag name="KSO_WM_UNIT_NOCLEAR" val="0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8"/>
  <p:tag name="KSO_WM_UNIT_INDEX" val="98"/>
  <p:tag name="KSO_WM_UNIT_ISNUMDGMTITLE" val="0"/>
  <p:tag name="KSO_WM_UNIT_LAYERLEVEL" val="1"/>
  <p:tag name="KSO_WM_UNIT_NOCLEAR" val="0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2"/>
  <p:tag name="KSO_WM_UNIT_INDEX" val="102"/>
  <p:tag name="KSO_WM_UNIT_ISNUMDGMTITLE" val="0"/>
  <p:tag name="KSO_WM_UNIT_LAYERLEVEL" val="1"/>
  <p:tag name="KSO_WM_UNIT_NOCLEAR" val="0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3"/>
  <p:tag name="KSO_WM_UNIT_INDEX" val="103"/>
  <p:tag name="KSO_WM_UNIT_ISNUMDGMTITLE" val="0"/>
  <p:tag name="KSO_WM_UNIT_LAYERLEVEL" val="1"/>
  <p:tag name="KSO_WM_UNIT_NOCLEAR" val="0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6"/>
  <p:tag name="KSO_WM_UNIT_INDEX" val="126"/>
  <p:tag name="KSO_WM_UNIT_ISNUMDGMTITLE" val="0"/>
  <p:tag name="KSO_WM_UNIT_LAYERLEVEL" val="1"/>
  <p:tag name="KSO_WM_UNIT_NOCLEAR" val="0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8"/>
  <p:tag name="KSO_WM_UNIT_INDEX" val="118"/>
  <p:tag name="KSO_WM_UNIT_ISNUMDGMTITLE" val="0"/>
  <p:tag name="KSO_WM_UNIT_LAYERLEVEL" val="1"/>
  <p:tag name="KSO_WM_UNIT_NOCLEAR" val="0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0"/>
  <p:tag name="KSO_WM_UNIT_INDEX" val="120"/>
  <p:tag name="KSO_WM_UNIT_ISNUMDGMTITLE" val="0"/>
  <p:tag name="KSO_WM_UNIT_LAYERLEVEL" val="1"/>
  <p:tag name="KSO_WM_UNIT_NOCLEAR" val="0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9"/>
  <p:tag name="KSO_WM_UNIT_INDEX" val="119"/>
  <p:tag name="KSO_WM_UNIT_ISNUMDGMTITLE" val="0"/>
  <p:tag name="KSO_WM_UNIT_LAYERLEVEL" val="1"/>
  <p:tag name="KSO_WM_UNIT_NOCLEAR" val="0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8"/>
  <p:tag name="KSO_WM_UNIT_INDEX" val="128"/>
  <p:tag name="KSO_WM_UNIT_ISNUMDGMTITLE" val="0"/>
  <p:tag name="KSO_WM_UNIT_LAYERLEVEL" val="1"/>
  <p:tag name="KSO_WM_UNIT_NOCLEAR" val="0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6"/>
  <p:tag name="KSO_WM_UNIT_INDEX" val="106"/>
  <p:tag name="KSO_WM_UNIT_ISNUMDGMTITLE" val="0"/>
  <p:tag name="KSO_WM_UNIT_LAYERLEVEL" val="1"/>
  <p:tag name="KSO_WM_UNIT_NOCLEAR" val="0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3"/>
  <p:tag name="KSO_WM_UNIT_INDEX" val="113"/>
  <p:tag name="KSO_WM_UNIT_ISNUMDGMTITLE" val="0"/>
  <p:tag name="KSO_WM_UNIT_LAYERLEVEL" val="1"/>
  <p:tag name="KSO_WM_UNIT_NOCLEAR" val="0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8"/>
  <p:tag name="KSO_WM_UNIT_INDEX" val="108"/>
  <p:tag name="KSO_WM_UNIT_ISNUMDGMTITLE" val="0"/>
  <p:tag name="KSO_WM_UNIT_LAYERLEVEL" val="1"/>
  <p:tag name="KSO_WM_UNIT_NOCLEAR" val="0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7"/>
  <p:tag name="KSO_WM_UNIT_INDEX" val="107"/>
  <p:tag name="KSO_WM_UNIT_ISNUMDGMTITLE" val="0"/>
  <p:tag name="KSO_WM_UNIT_LAYERLEVEL" val="1"/>
  <p:tag name="KSO_WM_UNIT_NOCLEAR" val="0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27"/>
  <p:tag name="KSO_WM_UNIT_INDEX" val="127"/>
  <p:tag name="KSO_WM_UNIT_ISNUMDGMTITLE" val="0"/>
  <p:tag name="KSO_WM_UNIT_LAYERLEVEL" val="1"/>
  <p:tag name="KSO_WM_UNIT_NOCLEAR" val="0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1"/>
  <p:tag name="KSO_WM_UNIT_INDEX" val="131"/>
  <p:tag name="KSO_WM_UNIT_ISNUMDGMTITLE" val="0"/>
  <p:tag name="KSO_WM_UNIT_LAYERLEVEL" val="1"/>
  <p:tag name="KSO_WM_UNIT_NOCLEAR" val="0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32"/>
  <p:tag name="KSO_WM_UNIT_INDEX" val="132"/>
  <p:tag name="KSO_WM_UNIT_ISNUMDGMTITLE" val="0"/>
  <p:tag name="KSO_WM_UNIT_LAYERLEVEL" val="1"/>
  <p:tag name="KSO_WM_UNIT_NOCLEAR" val="0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1"/>
  <p:tag name="KSO_WM_UNIT_INDEX" val="101"/>
  <p:tag name="KSO_WM_UNIT_ISNUMDGMTITLE" val="0"/>
  <p:tag name="KSO_WM_UNIT_LAYERLEVEL" val="1"/>
  <p:tag name="KSO_WM_UNIT_NOCLEAR" val="0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10"/>
  <p:tag name="KSO_WM_UNIT_INDEX" val="110"/>
  <p:tag name="KSO_WM_UNIT_ISNUMDGMTITLE" val="0"/>
  <p:tag name="KSO_WM_UNIT_LAYERLEVEL" val="1"/>
  <p:tag name="KSO_WM_UNIT_NOCLEAR" val="0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ISNUMDGMTITLE" val="0"/>
  <p:tag name="KSO_WM_UNIT_LAYERLEVEL" val="1"/>
  <p:tag name="KSO_WM_UNIT_NOCLEAR" val="0"/>
</p:tagLst>
</file>

<file path=ppt/tags/tag4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ISNUMDGMTITLE" val="0"/>
  <p:tag name="KSO_WM_UNIT_LAYERLEVEL" val="1"/>
  <p:tag name="KSO_WM_UNIT_NOCLEAR" val="0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ISNUMDGMTITLE" val="0"/>
  <p:tag name="KSO_WM_UNIT_LAYERLEVEL" val="1"/>
  <p:tag name="KSO_WM_UNIT_NOCLEAR" val="0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583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583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4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NUMDGMTITLE" val="0"/>
  <p:tag name="KSO_WM_UNIT_LAYERLEVEL" val="1"/>
  <p:tag name="KSO_WM_UNIT_NOCLEAR" val="0"/>
</p:tagLst>
</file>

<file path=ppt/tags/tag4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NUMDGMTITLE" val="0"/>
  <p:tag name="KSO_WM_UNIT_LAYERLEVEL" val="1"/>
  <p:tag name="KSO_WM_UNIT_NOCLEAR" val="0"/>
</p:tagLst>
</file>

<file path=ppt/tags/tag4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NUMDGMTITLE" val="0"/>
  <p:tag name="KSO_WM_UNIT_LAYERLEVEL" val="1"/>
  <p:tag name="KSO_WM_UNIT_NOCLEAR" val="0"/>
</p:tagLst>
</file>

<file path=ppt/tags/tag4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  <p:tag name="KSO_WM_TEMPLATE_THUMBS_INDEX" val="1、9"/>
</p:tagLst>
</file>

<file path=ppt/tags/tag48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5838"/>
  <p:tag name="KSO_WM_UNIT_COMPATIBLE" val="0"/>
  <p:tag name="KSO_WM_UNIT_DIAGRAM_ISNUMVISUAL" val="0"/>
  <p:tag name="KSO_WM_UNIT_DIAGRAM_ISREFERUNIT" val="0"/>
  <p:tag name="KSO_WM_UNIT_HIGHLIGHT" val="0"/>
  <p:tag name="KSO_WM_UNIT_ID" val="custom20235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TYPE" val="1"/>
  <p:tag name="KSO_WM_UNIT_TYPE" val="a"/>
</p:tagLst>
</file>

<file path=ppt/tags/tag489.xml><?xml version="1.0" encoding="utf-8"?>
<p:tagLst xmlns:p="http://schemas.openxmlformats.org/presentationml/2006/main">
  <p:tag name="KSO_WM_BEAUTIFY_FLAG" val="#wm#"/>
  <p:tag name="KSO_WM_SLIDE_ID" val="custom20235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HEME_ID" val="3326468"/>
  <p:tag name="KSO_WM_SLIDE_THEME_NAME" val="橙色卡通插画可爱卡通风主题"/>
  <p:tag name="KSO_WM_SLIDE_TYPE" val="title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  <p:tag name="KSO_WM_TEMPLATE_THUMBS_INDEX" val="1、9"/>
  <p:tag name="RESOURCE_RECORD_KEY" val="{&quot;13&quot;:[4364886],&quot;65&quot;:[20205081]}"/>
</p:tagLst>
</file>

<file path=ppt/tags/tag490.xml><?xml version="1.0" encoding="utf-8"?>
<p:tagLst xmlns:p="http://schemas.openxmlformats.org/presentationml/2006/main">
  <p:tag name="KSO_WM_BEAUTIFY_FLAG" val="#wm#"/>
  <p:tag name="KSO_WM_UNIT_INDEX" val="3"/>
  <p:tag name="KSO_WM_UNIT_TYPE" val="j"/>
</p:tagLst>
</file>

<file path=ppt/tags/tag491.xml><?xml version="1.0" encoding="utf-8"?>
<p:tagLst xmlns:p="http://schemas.openxmlformats.org/presentationml/2006/main">
  <p:tag name="KSO_WM_BEAUTIFY_FLAG" val="#wm#"/>
  <p:tag name="KSO_WM_UNIT_INDEX" val="4"/>
  <p:tag name="KSO_WM_UNIT_SUBTYPE" val="a"/>
  <p:tag name="KSO_WM_UNIT_TYPE" val="f"/>
</p:tagLst>
</file>

<file path=ppt/tags/tag492.xml><?xml version="1.0" encoding="utf-8"?>
<p:tagLst xmlns:p="http://schemas.openxmlformats.org/presentationml/2006/main">
  <p:tag name="KSO_WM_BEAUTIFY_FLAG" val="#wm#"/>
  <p:tag name="KSO_WM_UNIT_INDEX" val="5"/>
  <p:tag name="KSO_WM_UNIT_SUBTYPE" val="a"/>
  <p:tag name="KSO_WM_UNIT_TYPE" val="f"/>
</p:tagLst>
</file>

<file path=ppt/tags/tag493.xml><?xml version="1.0" encoding="utf-8"?>
<p:tagLst xmlns:p="http://schemas.openxmlformats.org/presentationml/2006/main">
  <p:tag name="KSO_WM_BEAUTIFY_FLAG" val="#wm#"/>
  <p:tag name="KSO_WM_UNIT_INDEX" val="6"/>
  <p:tag name="KSO_WM_UNIT_SUBTYPE" val="a"/>
  <p:tag name="KSO_WM_UNIT_TYPE" val="f"/>
</p:tagLst>
</file>

<file path=ppt/tags/tag494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  <p:tag name="KSO_WM_TEMPLATE_THUMBS_INDEX" val="1、4、7、12、13、14、15、16、17、18、20、24、25、28、33、36、40、43、44"/>
  <p:tag name="KSO_WM_UNIT_SHOW_EDIT_AREA_INDICATION" val="1"/>
  <p:tag name="RESOURCE_RECORD_KEY" val="{&quot;13&quot;:[4364886],&quot;65&quot;:[20205081]}"/>
</p:tagLst>
</file>

<file path=ppt/tags/tag495.xml><?xml version="1.0" encoding="utf-8"?>
<p:tagLst xmlns:p="http://schemas.openxmlformats.org/presentationml/2006/main">
  <p:tag name="KSO_WM_BEAUTIFY_FLAG" val="#wm#"/>
  <p:tag name="KSO_WM_UNIT_INDEX" val="3"/>
  <p:tag name="KSO_WM_UNIT_SUBTYPE" val="a"/>
  <p:tag name="KSO_WM_UNIT_TYPE" val="f"/>
</p:tagLst>
</file>

<file path=ppt/tags/tag496.xml><?xml version="1.0" encoding="utf-8"?>
<p:tagLst xmlns:p="http://schemas.openxmlformats.org/presentationml/2006/main">
  <p:tag name="KSO_WM_BEAUTIFY_FLAG" val="#wm#"/>
  <p:tag name="KSO_WM_UNIT_INDEX" val="4"/>
  <p:tag name="KSO_WM_UNIT_TYPE" val="j"/>
</p:tagLst>
</file>

<file path=ppt/tags/tag497.xml><?xml version="1.0" encoding="utf-8"?>
<p:tagLst xmlns:p="http://schemas.openxmlformats.org/presentationml/2006/main">
  <p:tag name="KSO_WM_BEAUTIFY_FLAG" val="#wm#"/>
  <p:tag name="KSO_WM_UNIT_INDEX" val="5"/>
  <p:tag name="KSO_WM_UNIT_TYPE" val="j"/>
</p:tagLst>
</file>

<file path=ppt/tags/tag498.xml><?xml version="1.0" encoding="utf-8"?>
<p:tagLst xmlns:p="http://schemas.openxmlformats.org/presentationml/2006/main">
  <p:tag name="KSO_WM_BEAUTIFY_FLAG" val="#wm#"/>
  <p:tag name="KSO_WM_UNIT_INDEX" val="6"/>
  <p:tag name="KSO_WM_UNIT_TYPE" val="j"/>
</p:tagLst>
</file>

<file path=ppt/tags/tag499.xml><?xml version="1.0" encoding="utf-8"?>
<p:tagLst xmlns:p="http://schemas.openxmlformats.org/presentationml/2006/main">
  <p:tag name="KSO_WM_BEAUTIFY_FLAG" val="#wm#"/>
  <p:tag name="KSO_WM_UNIT_INDEX" val="8"/>
  <p:tag name="KSO_WM_UNIT_TYPE" val="j"/>
</p:tagLst>
</file>

<file path=ppt/tags/tag500.xml><?xml version="1.0" encoding="utf-8"?>
<p:tagLst xmlns:p="http://schemas.openxmlformats.org/presentationml/2006/main">
  <p:tag name="KSO_WM_BEAUTIFY_FLAG" val="#wm#"/>
  <p:tag name="KSO_WM_UNIT_INDEX" val="7"/>
  <p:tag name="KSO_WM_UNIT_TYPE" val="j"/>
</p:tagLst>
</file>

<file path=ppt/tags/tag501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  <p:tag name="KSO_WM_TEMPLATE_THUMBS_INDEX" val="1、4、7、12、13、14、15、16、17、18、20、24、25、28、33、36、40、43、44"/>
  <p:tag name="KSO_WM_UNIT_SHOW_EDIT_AREA_INDICATION" val="1"/>
  <p:tag name="RESOURCE_RECORD_KEY" val="{&quot;13&quot;:[4364886],&quot;65&quot;:[20205081]}"/>
</p:tagLst>
</file>

<file path=ppt/tags/tag502.xml><?xml version="1.0" encoding="utf-8"?>
<p:tagLst xmlns:p="http://schemas.openxmlformats.org/presentationml/2006/main">
  <p:tag name="KSO_WM_BEAUTIFY_FLAG" val="#wm#"/>
  <p:tag name="KSO_WM_UNIT_INDEX" val="3"/>
  <p:tag name="KSO_WM_UNIT_SUBTYPE" val="a"/>
  <p:tag name="KSO_WM_UNIT_TYPE" val="f"/>
</p:tagLst>
</file>

<file path=ppt/tags/tag503.xml><?xml version="1.0" encoding="utf-8"?>
<p:tagLst xmlns:p="http://schemas.openxmlformats.org/presentationml/2006/main">
  <p:tag name="KSO_WM_BEAUTIFY_FLAG" val="#wm#"/>
  <p:tag name="KSO_WM_UNIT_INDEX" val="5"/>
  <p:tag name="KSO_WM_UNIT_SUBTYPE" val="a"/>
  <p:tag name="KSO_WM_UNIT_TYPE" val="f"/>
</p:tagLst>
</file>

<file path=ppt/tags/tag504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  <p:tag name="KSO_WM_TEMPLATE_THUMBS_INDEX" val="1、4、7、12、13、14、15、16、17、18、20、24、25、28、33、36、40、43、44"/>
  <p:tag name="KSO_WM_UNIT_SHOW_EDIT_AREA_INDICATION" val="1"/>
  <p:tag name="RESOURCE_RECORD_KEY" val="{&quot;13&quot;:[4364886],&quot;65&quot;:[20205081]}"/>
</p:tagLst>
</file>

<file path=ppt/tags/tag505.xml><?xml version="1.0" encoding="utf-8"?>
<p:tagLst xmlns:p="http://schemas.openxmlformats.org/presentationml/2006/main">
  <p:tag name="KSO_WM_BEAUTIFY_FLAG" val="#wm#"/>
  <p:tag name="KSO_WM_UNIT_INDEX" val="1"/>
  <p:tag name="KSO_WM_UNIT_TYPE" val="j"/>
</p:tagLst>
</file>

<file path=ppt/tags/tag506.xml><?xml version="1.0" encoding="utf-8"?>
<p:tagLst xmlns:p="http://schemas.openxmlformats.org/presentationml/2006/main">
  <p:tag name="KSO_WM_BEAUTIFY_FLAG" val="#wm#"/>
  <p:tag name="KSO_WM_UNIT_INDEX" val="2"/>
  <p:tag name="KSO_WM_UNIT_SUBTYPE" val="a"/>
  <p:tag name="KSO_WM_UNIT_TYPE" val="f"/>
</p:tagLst>
</file>

<file path=ppt/tags/tag507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08.xml><?xml version="1.0" encoding="utf-8"?>
<p:tagLst xmlns:p="http://schemas.openxmlformats.org/presentationml/2006/main">
  <p:tag name="KSO_WM_BEAUTIFY_FLAG" val="#wm#"/>
  <p:tag name="KSO_WM_UNIT_INDEX" val="1"/>
  <p:tag name="KSO_WM_UNIT_SUBTYPE" val="a"/>
  <p:tag name="KSO_WM_UNIT_TYPE" val="f"/>
</p:tagLst>
</file>

<file path=ppt/tags/tag509.xml><?xml version="1.0" encoding="utf-8"?>
<p:tagLst xmlns:p="http://schemas.openxmlformats.org/presentationml/2006/main">
  <p:tag name="KSO_WM_BEAUTIFY_FLAG" val="#wm#"/>
  <p:tag name="KSO_WM_UNIT_INDEX" val="2"/>
  <p:tag name="KSO_WM_UNIT_TYPE" val="β"/>
</p:tagLst>
</file>

<file path=ppt/tags/tag510.xml><?xml version="1.0" encoding="utf-8"?>
<p:tagLst xmlns:p="http://schemas.openxmlformats.org/presentationml/2006/main">
  <p:tag name="KSO_WM_BEAUTIFY_FLAG" val="#wm#"/>
  <p:tag name="KSO_WM_UNIT_INDEX" val="13"/>
  <p:tag name="KSO_WM_UNIT_TYPE" val="j"/>
</p:tagLst>
</file>

<file path=ppt/tags/tag511.xml><?xml version="1.0" encoding="utf-8"?>
<p:tagLst xmlns:p="http://schemas.openxmlformats.org/presentationml/2006/main">
  <p:tag name="KSO_WM_BEAUTIFY_FLAG" val="#wm#"/>
  <p:tag name="KSO_WM_UNIT_INDEX" val="3"/>
  <p:tag name="KSO_WM_UNIT_TYPE" val="j"/>
</p:tagLst>
</file>

<file path=ppt/tags/tag512.xml><?xml version="1.0" encoding="utf-8"?>
<p:tagLst xmlns:p="http://schemas.openxmlformats.org/presentationml/2006/main">
  <p:tag name="KSO_WM_BEAUTIFY_FLAG" val="#wm#"/>
  <p:tag name="KSO_WM_UNIT_INDEX" val="8"/>
  <p:tag name="KSO_WM_UNIT_TYPE" val="j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f*1_1_1"/>
  <p:tag name="KSO_WM_UNIT_INDEX" val="1_1_1"/>
  <p:tag name="KSO_WM_UNIT_TYPE" val="l_h_f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a*1_1_1"/>
  <p:tag name="KSO_WM_UNIT_INDEX" val="1_1_1"/>
  <p:tag name="KSO_WM_UNIT_TYPE" val="l_h_a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a*1_2_1"/>
  <p:tag name="KSO_WM_UNIT_INDEX" val="1_2_1"/>
  <p:tag name="KSO_WM_UNIT_TYPE" val="l_h_a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f*1_3_1"/>
  <p:tag name="KSO_WM_UNIT_INDEX" val="1_3_1"/>
  <p:tag name="KSO_WM_UNIT_TYPE" val="l_h_f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a*1_4_1"/>
  <p:tag name="KSO_WM_UNIT_INDEX" val="1_4_1"/>
  <p:tag name="KSO_WM_UNIT_TYPE" val="l_h_a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f*1_5_1"/>
  <p:tag name="KSO_WM_UNIT_INDEX" val="1_5_1"/>
  <p:tag name="KSO_WM_UNIT_TYPE" val="l_h_f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a*1_5_1"/>
  <p:tag name="KSO_WM_UNIT_INDEX" val="1_5_1"/>
  <p:tag name="KSO_WM_UNIT_TYPE" val="l_h_a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a*1_3_1"/>
  <p:tag name="KSO_WM_UNIT_INDEX" val="1_3_1"/>
  <p:tag name="KSO_WM_UNIT_TYPE" val="l_h_a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f*1_4_1"/>
  <p:tag name="KSO_WM_UNIT_INDEX" val="1_4_1"/>
  <p:tag name="KSO_WM_UNIT_TYPE" val="l_h_f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f*1_2_1"/>
  <p:tag name="KSO_WM_UNIT_INDEX" val="1_2_1"/>
  <p:tag name="KSO_WM_UNIT_TYPE" val="l_h_f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f*1_6_1"/>
  <p:tag name="KSO_WM_UNIT_INDEX" val="1_6_1"/>
  <p:tag name="KSO_WM_UNIT_TYPE" val="l_h_f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f*1_6_2"/>
  <p:tag name="KSO_WM_UNIT_INDEX" val="1_6_2"/>
  <p:tag name="KSO_WM_UNIT_TYPE" val="l_h_f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DIAGRAM_VIRTUALLY_FRAME" val="{&quot;height&quot;:309.6,&quot;left&quot;:265.4,&quot;top&quot;:189.25,&quot;width&quot;:638.15}"/>
  <p:tag name="KSO_WM_TAG_VERSION" val="2.0"/>
  <p:tag name="KSO_WM_TEMPLATE_INDEX" val="19882022"/>
  <p:tag name="KSO_WM_UNIT_ID" val="diagram19882022_6*l_h_a*1_6_1"/>
  <p:tag name="KSO_WM_UNIT_INDEX" val="1_6_1"/>
  <p:tag name="KSO_WM_UNIT_TYPE" val="l_h_a"/>
</p:tagLst>
</file>

<file path=ppt/tags/tag526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2.0"/>
  <p:tag name="KSO_WM_TEMPLATE_INDEX" val="19882022"/>
  <p:tag name="KSO_WM_UNIT_ID" val="diagram19882022_2*l_h_a*1_1_1"/>
  <p:tag name="KSO_WM_UNIT_INDEX" val="1_1_1"/>
  <p:tag name="KSO_WM_UNIT_TYPE" val="l_h_a"/>
</p:tagLst>
</file>

<file path=ppt/tags/tag528.xml><?xml version="1.0" encoding="utf-8"?>
<p:tagLst xmlns:p="http://schemas.openxmlformats.org/presentationml/2006/main">
  <p:tag name="KSO_WM_BEAUTIFY_FLAG" val="#wm#"/>
  <p:tag name="KSO_WM_UNIT_INDEX" val="1"/>
  <p:tag name="KSO_WM_UNIT_TYPE" val="j"/>
</p:tagLst>
</file>

<file path=ppt/tags/tag529.xml><?xml version="1.0" encoding="utf-8"?>
<p:tagLst xmlns:p="http://schemas.openxmlformats.org/presentationml/2006/main">
  <p:tag name="KSO_WM_BEAUTIFY_FLAG" val="#wm#"/>
  <p:tag name="KSO_WM_UNIT_INDEX" val="4"/>
  <p:tag name="KSO_WM_UNIT_TYPE" val="j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2.0"/>
  <p:tag name="KSO_WM_TEMPLATE_INDEX" val="19882022"/>
  <p:tag name="KSO_WM_UNIT_ID" val="diagram19882022_2*l_h_i*1_1_1"/>
  <p:tag name="KSO_WM_UNIT_INDEX" val="1_1_1"/>
  <p:tag name="KSO_WM_UNIT_TYPE" val="l_h_i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2.0"/>
  <p:tag name="KSO_WM_TEMPLATE_INDEX" val="19882022"/>
  <p:tag name="KSO_WM_UNIT_ID" val="diagram19882022_2*l_h_i*1_2_1"/>
  <p:tag name="KSO_WM_UNIT_INDEX" val="1_2_1"/>
  <p:tag name="KSO_WM_UNIT_TYPE" val="l_h_i"/>
</p:tagLst>
</file>

<file path=ppt/tags/tag532.xml><?xml version="1.0" encoding="utf-8"?>
<p:tagLst xmlns:p="http://schemas.openxmlformats.org/presentationml/2006/main">
  <p:tag name="KSO_WM_BEAUTIFY_FLAG" val="#wm#"/>
  <p:tag name="KSO_WM_UNIT_INDEX" val="3"/>
  <p:tag name="KSO_WM_UNIT_TYPE" val="j"/>
</p:tagLst>
</file>

<file path=ppt/tags/tag533.xml><?xml version="1.0" encoding="utf-8"?>
<p:tagLst xmlns:p="http://schemas.openxmlformats.org/presentationml/2006/main">
  <p:tag name="KSO_WM_BEAUTIFY_FLAG" val="#wm#"/>
  <p:tag name="KSO_WM_UNIT_INDEX" val="6"/>
  <p:tag name="KSO_WM_UNIT_TYPE" val="j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2.0"/>
  <p:tag name="KSO_WM_TEMPLATE_INDEX" val="19882022"/>
  <p:tag name="KSO_WM_UNIT_ID" val="diagram19882022_2*l_h_a*1_2_1"/>
  <p:tag name="KSO_WM_UNIT_INDEX" val="1_2_1"/>
  <p:tag name="KSO_WM_UNIT_TYPE" val="l_h_a"/>
</p:tagLst>
</file>

<file path=ppt/tags/tag535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36.xml><?xml version="1.0" encoding="utf-8"?>
<p:tagLst xmlns:p="http://schemas.openxmlformats.org/presentationml/2006/main">
  <p:tag name="KSO_WM_BEAUTIFY_FLAG" val="#wm#"/>
  <p:tag name="KSO_WM_UNIT_INDEX" val="2"/>
  <p:tag name="KSO_WM_UNIT_TYPE" val="β"/>
</p:tagLst>
</file>

<file path=ppt/tags/tag537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538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39.xml><?xml version="1.0" encoding="utf-8"?>
<p:tagLst xmlns:p="http://schemas.openxmlformats.org/presentationml/2006/main">
  <p:tag name="KSO_WM_BEAUTIFY_FLAG" val="#wm#"/>
  <p:tag name="KSO_WM_UNIT_INDEX" val="1"/>
  <p:tag name="KSO_WM_UNIT_TYPE" val="j"/>
</p:tagLst>
</file>

<file path=ppt/tags/tag540.xml><?xml version="1.0" encoding="utf-8"?>
<p:tagLst xmlns:p="http://schemas.openxmlformats.org/presentationml/2006/main">
  <p:tag name="KSO_WM_BEAUTIFY_FLAG" val="#wm#"/>
  <p:tag name="KSO_WM_UNIT_INDEX" val="3"/>
  <p:tag name="KSO_WM_UNIT_SUBTYPE" val="a"/>
  <p:tag name="KSO_WM_UNIT_TYPE" val="f"/>
</p:tagLst>
</file>

<file path=ppt/tags/tag541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42.xml><?xml version="1.0" encoding="utf-8"?>
<p:tagLst xmlns:p="http://schemas.openxmlformats.org/presentationml/2006/main">
  <p:tag name="KSO_WM_BEAUTIFY_FLAG" val="#wm#"/>
  <p:tag name="KSO_WM_UNIT_INDEX" val="3"/>
  <p:tag name="KSO_WM_UNIT_SUBTYPE" val="a"/>
  <p:tag name="KSO_WM_UNIT_TYPE" val="f"/>
</p:tagLst>
</file>

<file path=ppt/tags/tag543.xml><?xml version="1.0" encoding="utf-8"?>
<p:tagLst xmlns:p="http://schemas.openxmlformats.org/presentationml/2006/main">
  <p:tag name="KSO_WM_BEAUTIFY_FLAG" val="#wm#"/>
  <p:tag name="KSO_WM_UNIT_INDEX" val="1"/>
  <p:tag name="KSO_WM_UNIT_TYPE" val="j"/>
</p:tagLst>
</file>

<file path=ppt/tags/tag544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45.xml><?xml version="1.0" encoding="utf-8"?>
<p:tagLst xmlns:p="http://schemas.openxmlformats.org/presentationml/2006/main">
  <p:tag name="KSO_WM_BEAUTIFY_FLAG" val="#wm#"/>
  <p:tag name="KSO_WM_UNIT_INDEX" val="4"/>
  <p:tag name="KSO_WM_UNIT_SUBTYPE" val="a"/>
  <p:tag name="KSO_WM_UNIT_TYPE" val="f"/>
</p:tagLst>
</file>

<file path=ppt/tags/tag546.xml><?xml version="1.0" encoding="utf-8"?>
<p:tagLst xmlns:p="http://schemas.openxmlformats.org/presentationml/2006/main">
  <p:tag name="KSO_WM_BEAUTIFY_FLAG" val="#wm#"/>
  <p:tag name="KSO_WM_UNIT_INDEX" val="1"/>
  <p:tag name="KSO_WM_UNIT_TYPE" val="j"/>
</p:tagLst>
</file>

<file path=ppt/tags/tag547.xml><?xml version="1.0" encoding="utf-8"?>
<p:tagLst xmlns:p="http://schemas.openxmlformats.org/presentationml/2006/main">
  <p:tag name="KSO_WM_BEAUTIFY_FLAG" val="#wm#"/>
  <p:tag name="KSO_WM_UNIT_INDEX" val="2"/>
  <p:tag name="KSO_WM_UNIT_TYPE" val="j"/>
</p:tagLst>
</file>

<file path=ppt/tags/tag548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49.xml><?xml version="1.0" encoding="utf-8"?>
<p:tagLst xmlns:p="http://schemas.openxmlformats.org/presentationml/2006/main">
  <p:tag name="KSO_WM_BEAUTIFY_FLAG" val="#wm#"/>
  <p:tag name="KSO_WM_UNIT_INDEX" val="3"/>
  <p:tag name="KSO_WM_UNIT_SUBTYPE" val="a"/>
  <p:tag name="KSO_WM_UNIT_TYPE" val="f"/>
</p:tagLst>
</file>

<file path=ppt/tags/tag550.xml><?xml version="1.0" encoding="utf-8"?>
<p:tagLst xmlns:p="http://schemas.openxmlformats.org/presentationml/2006/main">
  <p:tag name="KSO_WM_BEAUTIFY_FLAG" val="#wm#"/>
  <p:tag name="KSO_WM_UNIT_INDEX" val="1"/>
  <p:tag name="KSO_WM_UNIT_TYPE" val="j"/>
</p:tagLst>
</file>

<file path=ppt/tags/tag551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52.xml><?xml version="1.0" encoding="utf-8"?>
<p:tagLst xmlns:p="http://schemas.openxmlformats.org/presentationml/2006/main">
  <p:tag name="KSO_WM_BEAUTIFY_FLAG" val="#wm#"/>
  <p:tag name="KSO_WM_UNIT_INDEX" val="2"/>
  <p:tag name="KSO_WM_UNIT_TYPE" val="j"/>
</p:tagLst>
</file>

<file path=ppt/tags/tag553.xml><?xml version="1.0" encoding="utf-8"?>
<p:tagLst xmlns:p="http://schemas.openxmlformats.org/presentationml/2006/main">
  <p:tag name="KSO_WM_BEAUTIFY_FLAG" val="#wm#"/>
  <p:tag name="KSO_WM_UNIT_INDEX" val="3"/>
  <p:tag name="KSO_WM_UNIT_SUBTYPE" val="a"/>
  <p:tag name="KSO_WM_UNIT_TYPE" val="f"/>
</p:tagLst>
</file>

<file path=ppt/tags/tag554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555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56.xml><?xml version="1.0" encoding="utf-8"?>
<p:tagLst xmlns:p="http://schemas.openxmlformats.org/presentationml/2006/main">
  <p:tag name="KSO_WM_BEAUTIFY_FLAG" val="#wm#"/>
  <p:tag name="KSO_WM_UNIT_INDEX" val="4"/>
  <p:tag name="KSO_WM_UNIT_SUBTYPE" val="a"/>
  <p:tag name="KSO_WM_UNIT_TYPE" val="f"/>
</p:tagLst>
</file>

<file path=ppt/tags/tag557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UNIT_INDEX" val="2"/>
  <p:tag name="KSO_WM_UNIT_SUBTYPE" val="a"/>
  <p:tag name="KSO_WM_UNIT_TYPE" val="f"/>
</p:tagLst>
</file>

<file path=ppt/tags/tag559.xml><?xml version="1.0" encoding="utf-8"?>
<p:tagLst xmlns:p="http://schemas.openxmlformats.org/presentationml/2006/main">
  <p:tag name="KSO_WM_BEAUTIFY_FLAG" val="#wm#"/>
  <p:tag name="KSO_WM_UNIT_INDEX" val="5"/>
  <p:tag name="KSO_WM_UNIT_SUBTYPE" val="a"/>
  <p:tag name="KSO_WM_UNIT_TYPE" val="f"/>
</p:tagLst>
</file>

<file path=ppt/tags/tag560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561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62.xml><?xml version="1.0" encoding="utf-8"?>
<p:tagLst xmlns:p="http://schemas.openxmlformats.org/presentationml/2006/main">
  <p:tag name="KSO_WM_BEAUTIFY_FLAG" val="#wm#"/>
  <p:tag name="KSO_WM_UNIT_INDEX" val="1"/>
  <p:tag name="KSO_WM_UNIT_SUBTYPE" val="a"/>
  <p:tag name="KSO_WM_UNIT_TYPE" val="f"/>
</p:tagLst>
</file>

<file path=ppt/tags/tag563.xml><?xml version="1.0" encoding="utf-8"?>
<p:tagLst xmlns:p="http://schemas.openxmlformats.org/presentationml/2006/main">
  <p:tag name="KSO_WM_BEAUTIFY_FLAG" val="#wm#"/>
  <p:tag name="KSO_WM_UNIT_INDEX" val="2"/>
  <p:tag name="KSO_WM_UNIT_TYPE" val="j"/>
</p:tagLst>
</file>

<file path=ppt/tags/tag564.xml><?xml version="1.0" encoding="utf-8"?>
<p:tagLst xmlns:p="http://schemas.openxmlformats.org/presentationml/2006/main">
  <p:tag name="KSO_WM_BEAUTIFY_FLAG" val="#wm#"/>
  <p:tag name="KSO_WM_UNIT_INDEX" val="3"/>
  <p:tag name="KSO_WM_UNIT_TYPE" val="j"/>
</p:tagLst>
</file>

<file path=ppt/tags/tag565.xml><?xml version="1.0" encoding="utf-8"?>
<p:tagLst xmlns:p="http://schemas.openxmlformats.org/presentationml/2006/main">
  <p:tag name="KSO_WM_BEAUTIFY_FLAG" val="#wm#"/>
  <p:tag name="KSO_WM_UNIT_INDEX" val="4"/>
  <p:tag name="KSO_WM_UNIT_TYPE" val="j"/>
</p:tagLst>
</file>

<file path=ppt/tags/tag566.xml><?xml version="1.0" encoding="utf-8"?>
<p:tagLst xmlns:p="http://schemas.openxmlformats.org/presentationml/2006/main">
  <p:tag name="KSO_WM_BEAUTIFY_FLAG" val="#wm#"/>
  <p:tag name="KSO_WM_UNIT_INDEX" val="5"/>
  <p:tag name="KSO_WM_UNIT_TYPE" val="j"/>
</p:tagLst>
</file>

<file path=ppt/tags/tag567.xml><?xml version="1.0" encoding="utf-8"?>
<p:tagLst xmlns:p="http://schemas.openxmlformats.org/presentationml/2006/main">
  <p:tag name="KSO_WM_BEAUTIFY_FLAG" val="#wm#"/>
  <p:tag name="KSO_WM_UNIT_INDEX" val="6"/>
  <p:tag name="KSO_WM_UNIT_TYPE" val="j"/>
</p:tagLst>
</file>

<file path=ppt/tags/tag568.xml><?xml version="1.0" encoding="utf-8"?>
<p:tagLst xmlns:p="http://schemas.openxmlformats.org/presentationml/2006/main">
  <p:tag name="KSO_WM_BEAUTIFY_FLAG" val="#wm#"/>
  <p:tag name="KSO_WM_UNIT_INDEX" val="7"/>
  <p:tag name="KSO_WM_UNIT_TYPE" val="j"/>
</p:tagLst>
</file>

<file path=ppt/tags/tag569.xml><?xml version="1.0" encoding="utf-8"?>
<p:tagLst xmlns:p="http://schemas.openxmlformats.org/presentationml/2006/main">
  <p:tag name="KSO_WM_BEAUTIFY_FLAG" val="#wm#"/>
  <p:tag name="KSO_WM_UNIT_INDEX" val="1"/>
  <p:tag name="KSO_WM_UNIT_SUBTYPE" val="a"/>
  <p:tag name="KSO_WM_UNIT_TYPE" val="f"/>
</p:tagLst>
</file>

<file path=ppt/tags/tag570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71.xml><?xml version="1.0" encoding="utf-8"?>
<p:tagLst xmlns:p="http://schemas.openxmlformats.org/presentationml/2006/main">
  <p:tag name="KSO_WM_BEAUTIFY_FLAG" val="#wm#"/>
  <p:tag name="KSO_WM_UNIT_INDEX" val="2"/>
  <p:tag name="KSO_WM_UNIT_TYPE" val="j"/>
</p:tagLst>
</file>

<file path=ppt/tags/tag572.xml><?xml version="1.0" encoding="utf-8"?>
<p:tagLst xmlns:p="http://schemas.openxmlformats.org/presentationml/2006/main">
  <p:tag name="KSO_WM_BEAUTIFY_FLAG" val="#wm#"/>
  <p:tag name="KSO_WM_UNIT_INDEX" val="3"/>
  <p:tag name="KSO_WM_UNIT_TYPE" val="j"/>
</p:tagLst>
</file>

<file path=ppt/tags/tag573.xml><?xml version="1.0" encoding="utf-8"?>
<p:tagLst xmlns:p="http://schemas.openxmlformats.org/presentationml/2006/main">
  <p:tag name="KSO_WM_BEAUTIFY_FLAG" val="#wm#"/>
  <p:tag name="KSO_WM_UNIT_INDEX" val="4"/>
  <p:tag name="KSO_WM_UNIT_TYPE" val="j"/>
</p:tagLst>
</file>

<file path=ppt/tags/tag574.xml><?xml version="1.0" encoding="utf-8"?>
<p:tagLst xmlns:p="http://schemas.openxmlformats.org/presentationml/2006/main">
  <p:tag name="KSO_WM_BEAUTIFY_FLAG" val="#wm#"/>
  <p:tag name="KSO_WM_UNIT_INDEX" val="1"/>
  <p:tag name="KSO_WM_UNIT_SUBTYPE" val="a"/>
  <p:tag name="KSO_WM_UNIT_TYPE" val="f"/>
</p:tagLst>
</file>

<file path=ppt/tags/tag575.xml><?xml version="1.0" encoding="utf-8"?>
<p:tagLst xmlns:p="http://schemas.openxmlformats.org/presentationml/2006/main">
  <p:tag name="KSO_WM_BEAUTIFY_FLAG" val="#wm#"/>
  <p:tag name="KSO_WM_SLIDE_ID" val="custom20235838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5838"/>
  <p:tag name="KSO_WM_TEMPLATE_MASTER_TYPE" val="0"/>
  <p:tag name="KSO_WM_TEMPLATE_SUBCATEGORY" val="29"/>
</p:tagLst>
</file>

<file path=ppt/tags/tag576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RESOURCE_RECORD_KEY" val="{&quot;13&quot;:[4364886],&quot;65&quot;:[20205081]}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Arial"/>
      </a:majorFont>
      <a:minorFont>
        <a:latin typeface="苹方-简"/>
        <a:ea typeface="苹方-简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Arial"/>
      </a:majorFont>
      <a:minorFont>
        <a:latin typeface="苹方-简"/>
        <a:ea typeface="苹方-简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自定义 498">
      <a:dk1>
        <a:srgbClr val="000000"/>
      </a:dk1>
      <a:lt1>
        <a:srgbClr val="FFFFFF"/>
      </a:lt1>
      <a:dk2>
        <a:srgbClr val="321D0B"/>
      </a:dk2>
      <a:lt2>
        <a:srgbClr val="FFF2EB"/>
      </a:lt2>
      <a:accent1>
        <a:srgbClr val="F16701"/>
      </a:accent1>
      <a:accent2>
        <a:srgbClr val="FFBE61"/>
      </a:accent2>
      <a:accent3>
        <a:srgbClr val="F67766"/>
      </a:accent3>
      <a:accent4>
        <a:srgbClr val="9E8F00"/>
      </a:accent4>
      <a:accent5>
        <a:srgbClr val="50B3E6"/>
      </a:accent5>
      <a:accent6>
        <a:srgbClr val="7A3EB2"/>
      </a:accent6>
      <a:hlink>
        <a:srgbClr val="0563C1"/>
      </a:hlink>
      <a:folHlink>
        <a:srgbClr val="954D72"/>
      </a:folHlink>
    </a:clrScheme>
    <a:fontScheme name="自定义 2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Arial"/>
      </a:majorFont>
      <a:minorFont>
        <a:latin typeface="苹方-简"/>
        <a:ea typeface="苹方-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Arial"/>
      </a:majorFont>
      <a:minorFont>
        <a:latin typeface="苹方-简"/>
        <a:ea typeface="苹方-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49</Paragraphs>
  <Slides>16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苹方-简</vt:lpstr>
      <vt:lpstr>Wingdings</vt:lpstr>
      <vt:lpstr>汉仪粗圆简</vt:lpstr>
      <vt:lpstr>楷体</vt:lpstr>
      <vt:lpstr>WPS</vt:lpstr>
      <vt:lpstr>4.1厨房中的物质和变化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物质的变化有哪些相同之处？又有哪些不同之处？</vt:lpstr>
      <vt:lpstr>PowerPoint Presentation</vt:lpstr>
      <vt:lpstr>PowerPoint Presentation</vt:lpstr>
      <vt:lpstr>PowerPoint Presentation</vt:lpstr>
      <vt:lpstr>PowerPoint Presentation</vt:lpstr>
      <vt:lpstr>怎样验证食盐溶解是物理变化？</vt:lpstr>
      <vt:lpstr>根据变化是否产生新物质，可以将物质的变化分为两类：物理变化和化学变化。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2025-04-16T22:03:16.536</cp:lastPrinted>
  <dcterms:created xsi:type="dcterms:W3CDTF">2025-04-16T22:03:16Z</dcterms:created>
  <dcterms:modified xsi:type="dcterms:W3CDTF">2025-04-16T14:03:16Z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